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
  </p:notesMasterIdLst>
  <p:sldIdLst>
    <p:sldId id="256" r:id="rId2"/>
    <p:sldId id="257" r:id="rId3"/>
    <p:sldId id="258" r:id="rId4"/>
    <p:sldId id="259" r:id="rId5"/>
    <p:sldId id="260" r:id="rId6"/>
    <p:sldId id="275"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97"/>
    <p:restoredTop sz="94674"/>
  </p:normalViewPr>
  <p:slideViewPr>
    <p:cSldViewPr snapToGrid="0" snapToObjects="1">
      <p:cViewPr varScale="1">
        <p:scale>
          <a:sx n="124" d="100"/>
          <a:sy n="124" d="100"/>
        </p:scale>
        <p:origin x="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CBEEF-4B3E-F647-89D7-96F4DA2DB5C6}" type="datetimeFigureOut">
              <a:rPr lang="en-VN" smtClean="0"/>
              <a:t>3/3/21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83F3-AF9D-624C-B5DA-9F9589694D30}" type="slidenum">
              <a:rPr lang="en-VN" smtClean="0"/>
              <a:t>‹#›</a:t>
            </a:fld>
            <a:endParaRPr lang="en-VN"/>
          </a:p>
        </p:txBody>
      </p:sp>
    </p:spTree>
    <p:extLst>
      <p:ext uri="{BB962C8B-B14F-4D97-AF65-F5344CB8AC3E}">
        <p14:creationId xmlns:p14="http://schemas.microsoft.com/office/powerpoint/2010/main" val="148594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a:t>
            </a:fld>
            <a:endParaRPr lang="en-VN"/>
          </a:p>
        </p:txBody>
      </p:sp>
    </p:spTree>
    <p:extLst>
      <p:ext uri="{BB962C8B-B14F-4D97-AF65-F5344CB8AC3E}">
        <p14:creationId xmlns:p14="http://schemas.microsoft.com/office/powerpoint/2010/main" val="2752791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A4CAC9-D73E-B44C-802A-F0614C1C88A7}" type="datetimeFigureOut">
              <a:rPr lang="en-VN" smtClean="0"/>
              <a:t>3/3/21</a:t>
            </a:fld>
            <a:endParaRPr lang="en-VN"/>
          </a:p>
        </p:txBody>
      </p:sp>
      <p:sp>
        <p:nvSpPr>
          <p:cNvPr id="5" name="Footer Placeholder 4"/>
          <p:cNvSpPr>
            <a:spLocks noGrp="1"/>
          </p:cNvSpPr>
          <p:nvPr>
            <p:ph type="ftr" sz="quarter" idx="11"/>
          </p:nvPr>
        </p:nvSpPr>
        <p:spPr>
          <a:xfrm>
            <a:off x="1876424" y="5410201"/>
            <a:ext cx="5124886" cy="365125"/>
          </a:xfrm>
        </p:spPr>
        <p:txBody>
          <a:bodyPr/>
          <a:lstStyle/>
          <a:p>
            <a:endParaRPr lang="en-VN"/>
          </a:p>
        </p:txBody>
      </p:sp>
      <p:sp>
        <p:nvSpPr>
          <p:cNvPr id="6" name="Slide Number Placeholder 5"/>
          <p:cNvSpPr>
            <a:spLocks noGrp="1"/>
          </p:cNvSpPr>
          <p:nvPr>
            <p:ph type="sldNum" sz="quarter" idx="12"/>
          </p:nvPr>
        </p:nvSpPr>
        <p:spPr>
          <a:xfrm>
            <a:off x="9896911" y="5410199"/>
            <a:ext cx="771089" cy="365125"/>
          </a:xfrm>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25558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48972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496348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588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19357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3/3/21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617255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3/3/21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901570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957464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2575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32447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CAC9-D73E-B44C-802A-F0614C1C88A7}" type="datetimeFigureOut">
              <a:rPr lang="en-VN" smtClean="0"/>
              <a:t>3/3/21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81691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85202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CAC9-D73E-B44C-802A-F0614C1C88A7}" type="datetimeFigureOut">
              <a:rPr lang="en-VN" smtClean="0"/>
              <a:t>3/3/21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79646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CAC9-D73E-B44C-802A-F0614C1C88A7}" type="datetimeFigureOut">
              <a:rPr lang="en-VN" smtClean="0"/>
              <a:t>3/3/21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24928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CAC9-D73E-B44C-802A-F0614C1C88A7}" type="datetimeFigureOut">
              <a:rPr lang="en-VN" smtClean="0"/>
              <a:t>3/3/21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98133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21002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20014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4CAC9-D73E-B44C-802A-F0614C1C88A7}" type="datetimeFigureOut">
              <a:rPr lang="en-VN" smtClean="0"/>
              <a:t>3/3/21</a:t>
            </a:fld>
            <a:endParaRPr lang="en-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10324F-97CA-724B-B32A-BD52F7FB93A3}" type="slidenum">
              <a:rPr lang="en-VN" smtClean="0"/>
              <a:t>‹#›</a:t>
            </a:fld>
            <a:endParaRPr lang="en-VN"/>
          </a:p>
        </p:txBody>
      </p:sp>
    </p:spTree>
    <p:extLst>
      <p:ext uri="{BB962C8B-B14F-4D97-AF65-F5344CB8AC3E}">
        <p14:creationId xmlns:p14="http://schemas.microsoft.com/office/powerpoint/2010/main" val="26718344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A3D7-8797-7341-A5A3-E6AC3B4702F4}"/>
              </a:ext>
            </a:extLst>
          </p:cNvPr>
          <p:cNvSpPr>
            <a:spLocks noGrp="1"/>
          </p:cNvSpPr>
          <p:nvPr>
            <p:ph type="ctrTitle"/>
          </p:nvPr>
        </p:nvSpPr>
        <p:spPr/>
        <p:txBody>
          <a:bodyPr/>
          <a:lstStyle/>
          <a:p>
            <a:r>
              <a:rPr lang="en-VN" dirty="0"/>
              <a:t>Spring boot</a:t>
            </a:r>
          </a:p>
        </p:txBody>
      </p:sp>
      <p:sp>
        <p:nvSpPr>
          <p:cNvPr id="3" name="Subtitle 2">
            <a:extLst>
              <a:ext uri="{FF2B5EF4-FFF2-40B4-BE49-F238E27FC236}">
                <a16:creationId xmlns:a16="http://schemas.microsoft.com/office/drawing/2014/main" id="{9474DC70-594C-D545-BAAE-BDD5DBABC55F}"/>
              </a:ext>
            </a:extLst>
          </p:cNvPr>
          <p:cNvSpPr>
            <a:spLocks noGrp="1"/>
          </p:cNvSpPr>
          <p:nvPr>
            <p:ph type="subTitle" idx="1"/>
          </p:nvPr>
        </p:nvSpPr>
        <p:spPr/>
        <p:txBody>
          <a:bodyPr/>
          <a:lstStyle/>
          <a:p>
            <a:pPr marL="342900" indent="-342900">
              <a:buFontTx/>
              <a:buChar char="-"/>
            </a:pPr>
            <a:r>
              <a:rPr lang="en-US" dirty="0"/>
              <a:t>THỰC HÀNH XÂY DỰNG GIỎ HÀNG BẰNG SESSION</a:t>
            </a:r>
          </a:p>
          <a:p>
            <a:pPr marL="342900" indent="-342900">
              <a:buFontTx/>
              <a:buChar char="-"/>
            </a:pPr>
            <a:r>
              <a:rPr lang="en-US"/>
              <a:t>CỦNG CỐ KIẾN THỨC VỀ SESSION</a:t>
            </a:r>
            <a:endParaRPr lang="en-US" dirty="0"/>
          </a:p>
        </p:txBody>
      </p:sp>
    </p:spTree>
    <p:extLst>
      <p:ext uri="{BB962C8B-B14F-4D97-AF65-F5344CB8AC3E}">
        <p14:creationId xmlns:p14="http://schemas.microsoft.com/office/powerpoint/2010/main" val="58115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20C0-3CB1-274A-AB78-B11371304CA5}"/>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4C4F1A72-B5F5-3B47-86FA-8F1BEEBBBB80}"/>
              </a:ext>
            </a:extLst>
          </p:cNvPr>
          <p:cNvSpPr>
            <a:spLocks noGrp="1"/>
          </p:cNvSpPr>
          <p:nvPr>
            <p:ph idx="1"/>
          </p:nvPr>
        </p:nvSpPr>
        <p:spPr>
          <a:xfrm>
            <a:off x="1141412" y="2249486"/>
            <a:ext cx="10086031" cy="3989995"/>
          </a:xfrm>
        </p:spPr>
        <p:txBody>
          <a:bodyPr>
            <a:normAutofit/>
          </a:bodyPr>
          <a:lstStyle/>
          <a:p>
            <a:r>
              <a:rPr lang="en-VN" dirty="0"/>
              <a:t>XÂY DỰNG GIỎ HÀNG BẰNG SESSION</a:t>
            </a:r>
          </a:p>
        </p:txBody>
      </p:sp>
    </p:spTree>
    <p:extLst>
      <p:ext uri="{BB962C8B-B14F-4D97-AF65-F5344CB8AC3E}">
        <p14:creationId xmlns:p14="http://schemas.microsoft.com/office/powerpoint/2010/main" val="30563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1ABF-3EB2-F340-BEF1-89B165C36ED2}"/>
              </a:ext>
            </a:extLst>
          </p:cNvPr>
          <p:cNvSpPr>
            <a:spLocks noGrp="1"/>
          </p:cNvSpPr>
          <p:nvPr>
            <p:ph type="title"/>
          </p:nvPr>
        </p:nvSpPr>
        <p:spPr/>
        <p:txBody>
          <a:bodyPr/>
          <a:lstStyle/>
          <a:p>
            <a:r>
              <a:rPr lang="en-VN" dirty="0"/>
              <a:t>GIỎ HÀNG LÀ GÌ ?</a:t>
            </a:r>
          </a:p>
        </p:txBody>
      </p:sp>
      <p:sp>
        <p:nvSpPr>
          <p:cNvPr id="3" name="Content Placeholder 2">
            <a:extLst>
              <a:ext uri="{FF2B5EF4-FFF2-40B4-BE49-F238E27FC236}">
                <a16:creationId xmlns:a16="http://schemas.microsoft.com/office/drawing/2014/main" id="{85AEF30E-F616-9640-8443-7FF933814468}"/>
              </a:ext>
            </a:extLst>
          </p:cNvPr>
          <p:cNvSpPr>
            <a:spLocks noGrp="1"/>
          </p:cNvSpPr>
          <p:nvPr>
            <p:ph idx="1"/>
          </p:nvPr>
        </p:nvSpPr>
        <p:spPr/>
        <p:txBody>
          <a:bodyPr/>
          <a:lstStyle/>
          <a:p>
            <a:r>
              <a:rPr lang="en-VN" dirty="0"/>
              <a:t>G</a:t>
            </a:r>
            <a:r>
              <a:rPr lang="en-US" dirty="0" err="1"/>
              <a:t>iỏ</a:t>
            </a:r>
            <a:r>
              <a:rPr lang="en-US" dirty="0"/>
              <a:t> </a:t>
            </a:r>
            <a:r>
              <a:rPr lang="en-US" dirty="0" err="1"/>
              <a:t>hàng</a:t>
            </a:r>
            <a:r>
              <a:rPr lang="en-US" dirty="0"/>
              <a:t> </a:t>
            </a:r>
            <a:r>
              <a:rPr lang="en-US" dirty="0" err="1"/>
              <a:t>là</a:t>
            </a:r>
            <a:r>
              <a:rPr lang="en-US" dirty="0"/>
              <a:t> </a:t>
            </a:r>
            <a:r>
              <a:rPr lang="en-US" dirty="0" err="1"/>
              <a:t>một</a:t>
            </a:r>
            <a:r>
              <a:rPr lang="en-US" dirty="0"/>
              <a:t> </a:t>
            </a:r>
            <a:r>
              <a:rPr lang="en-US" dirty="0" err="1"/>
              <a:t>nghiệp</a:t>
            </a:r>
            <a:r>
              <a:rPr lang="en-US" dirty="0"/>
              <a:t> </a:t>
            </a:r>
            <a:r>
              <a:rPr lang="en-US" dirty="0" err="1"/>
              <a:t>vụ</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ecomerce</a:t>
            </a:r>
            <a:endParaRPr lang="en-US" dirty="0"/>
          </a:p>
          <a:p>
            <a:r>
              <a:rPr lang="en-US" dirty="0" err="1"/>
              <a:t>Giỏ</a:t>
            </a:r>
            <a:r>
              <a:rPr lang="en-US" dirty="0"/>
              <a:t> </a:t>
            </a:r>
            <a:r>
              <a:rPr lang="en-US" dirty="0" err="1"/>
              <a:t>hàng</a:t>
            </a:r>
            <a:r>
              <a:rPr lang="en-US" dirty="0"/>
              <a:t> </a:t>
            </a:r>
            <a:r>
              <a:rPr lang="en-US" dirty="0" err="1"/>
              <a:t>là</a:t>
            </a:r>
            <a:r>
              <a:rPr lang="en-US" dirty="0"/>
              <a:t> </a:t>
            </a:r>
            <a:r>
              <a:rPr lang="en-US" dirty="0" err="1"/>
              <a:t>nơi</a:t>
            </a:r>
            <a:r>
              <a:rPr lang="en-US" dirty="0"/>
              <a:t> </a:t>
            </a:r>
            <a:r>
              <a:rPr lang="en-US" dirty="0" err="1"/>
              <a:t>người</a:t>
            </a:r>
            <a:r>
              <a:rPr lang="en-US" dirty="0"/>
              <a:t> </a:t>
            </a:r>
            <a:r>
              <a:rPr lang="en-US" dirty="0" err="1"/>
              <a:t>dùng</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mà</a:t>
            </a:r>
            <a:r>
              <a:rPr lang="en-US" dirty="0"/>
              <a:t> </a:t>
            </a:r>
            <a:r>
              <a:rPr lang="en-US" dirty="0" err="1"/>
              <a:t>họ</a:t>
            </a:r>
            <a:r>
              <a:rPr lang="en-US" dirty="0"/>
              <a:t> </a:t>
            </a:r>
            <a:r>
              <a:rPr lang="en-US" dirty="0" err="1"/>
              <a:t>mong</a:t>
            </a:r>
            <a:r>
              <a:rPr lang="en-US" dirty="0"/>
              <a:t> </a:t>
            </a:r>
            <a:r>
              <a:rPr lang="en-US" dirty="0" err="1"/>
              <a:t>muốn</a:t>
            </a:r>
            <a:r>
              <a:rPr lang="en-US" dirty="0"/>
              <a:t> </a:t>
            </a:r>
            <a:r>
              <a:rPr lang="en-US" dirty="0" err="1"/>
              <a:t>mua</a:t>
            </a:r>
            <a:endParaRPr lang="en-US" dirty="0"/>
          </a:p>
          <a:p>
            <a:r>
              <a:rPr lang="en-US" dirty="0" err="1"/>
              <a:t>Giỏ</a:t>
            </a:r>
            <a:r>
              <a:rPr lang="en-US" dirty="0"/>
              <a:t> </a:t>
            </a:r>
            <a:r>
              <a:rPr lang="en-US" dirty="0" err="1"/>
              <a:t>hàng</a:t>
            </a:r>
            <a:r>
              <a:rPr lang="en-US" dirty="0"/>
              <a:t> </a:t>
            </a:r>
            <a:r>
              <a:rPr lang="en-US" dirty="0" err="1"/>
              <a:t>phải</a:t>
            </a:r>
            <a:r>
              <a:rPr lang="en-US" dirty="0"/>
              <a:t> </a:t>
            </a:r>
            <a:r>
              <a:rPr lang="en-US" dirty="0" err="1"/>
              <a:t>đáp</a:t>
            </a:r>
            <a:r>
              <a:rPr lang="en-US" dirty="0"/>
              <a:t> </a:t>
            </a:r>
            <a:r>
              <a:rPr lang="en-US" dirty="0" err="1"/>
              <a:t>ứng</a:t>
            </a:r>
            <a:r>
              <a:rPr lang="en-US" dirty="0"/>
              <a:t> </a:t>
            </a:r>
            <a:r>
              <a:rPr lang="en-US" dirty="0" err="1"/>
              <a:t>được</a:t>
            </a:r>
            <a:r>
              <a:rPr lang="en-US" dirty="0"/>
              <a:t> 3 </a:t>
            </a:r>
            <a:r>
              <a:rPr lang="en-US" dirty="0" err="1"/>
              <a:t>tiêu</a:t>
            </a:r>
            <a:r>
              <a:rPr lang="en-US" dirty="0"/>
              <a:t> </a:t>
            </a:r>
            <a:r>
              <a:rPr lang="en-US" dirty="0" err="1"/>
              <a:t>chí</a:t>
            </a:r>
            <a:endParaRPr lang="en-US" dirty="0"/>
          </a:p>
          <a:p>
            <a:pPr marL="0" indent="0">
              <a:buNone/>
            </a:pPr>
            <a:r>
              <a:rPr lang="en-US" dirty="0"/>
              <a:t>    +, </a:t>
            </a:r>
            <a:r>
              <a:rPr lang="en-US" dirty="0" err="1"/>
              <a:t>Số</a:t>
            </a:r>
            <a:r>
              <a:rPr lang="en-US" dirty="0"/>
              <a:t> </a:t>
            </a:r>
            <a:r>
              <a:rPr lang="en-US" dirty="0" err="1"/>
              <a:t>sp</a:t>
            </a:r>
            <a:r>
              <a:rPr lang="en-US" dirty="0"/>
              <a:t> </a:t>
            </a:r>
            <a:r>
              <a:rPr lang="en-US" dirty="0" err="1"/>
              <a:t>không</a:t>
            </a:r>
            <a:r>
              <a:rPr lang="en-US" dirty="0"/>
              <a:t> </a:t>
            </a:r>
            <a:r>
              <a:rPr lang="en-US" dirty="0" err="1"/>
              <a:t>bị</a:t>
            </a:r>
            <a:r>
              <a:rPr lang="en-US" dirty="0"/>
              <a:t> </a:t>
            </a:r>
            <a:r>
              <a:rPr lang="en-US" dirty="0" err="1"/>
              <a:t>trùng</a:t>
            </a:r>
            <a:r>
              <a:rPr lang="en-US" dirty="0"/>
              <a:t> </a:t>
            </a:r>
            <a:r>
              <a:rPr lang="en-US" dirty="0" err="1"/>
              <a:t>lặp</a:t>
            </a:r>
            <a:endParaRPr lang="en-US" dirty="0"/>
          </a:p>
          <a:p>
            <a:pPr marL="0" indent="0">
              <a:buNone/>
            </a:pPr>
            <a:r>
              <a:rPr lang="en-US" dirty="0"/>
              <a:t>    +, </a:t>
            </a:r>
            <a:r>
              <a:rPr lang="en-US" dirty="0" err="1"/>
              <a:t>Có</a:t>
            </a:r>
            <a:r>
              <a:rPr lang="en-US" dirty="0"/>
              <a:t> </a:t>
            </a:r>
            <a:r>
              <a:rPr lang="en-US" dirty="0" err="1"/>
              <a:t>thể</a:t>
            </a:r>
            <a:r>
              <a:rPr lang="en-US" dirty="0"/>
              <a:t> </a:t>
            </a:r>
            <a:r>
              <a:rPr lang="en-US" dirty="0" err="1"/>
              <a:t>tăng</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sp</a:t>
            </a:r>
            <a:r>
              <a:rPr lang="en-US" dirty="0"/>
              <a:t> </a:t>
            </a:r>
            <a:r>
              <a:rPr lang="en-US" dirty="0" err="1"/>
              <a:t>dễ</a:t>
            </a:r>
            <a:r>
              <a:rPr lang="en-US" dirty="0"/>
              <a:t> </a:t>
            </a:r>
            <a:r>
              <a:rPr lang="en-US" dirty="0" err="1"/>
              <a:t>dàng</a:t>
            </a:r>
            <a:r>
              <a:rPr lang="en-US" dirty="0"/>
              <a:t> </a:t>
            </a:r>
          </a:p>
          <a:p>
            <a:pPr marL="0" indent="0">
              <a:buNone/>
            </a:pPr>
            <a:r>
              <a:rPr lang="en-US" dirty="0"/>
              <a:t>    +,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ở</a:t>
            </a:r>
            <a:r>
              <a:rPr lang="en-US" dirty="0"/>
              <a:t> </a:t>
            </a:r>
            <a:r>
              <a:rPr lang="en-US" dirty="0" err="1"/>
              <a:t>bất</a:t>
            </a:r>
            <a:r>
              <a:rPr lang="en-US" dirty="0"/>
              <a:t> </a:t>
            </a:r>
            <a:r>
              <a:rPr lang="en-US" dirty="0" err="1"/>
              <a:t>kỳ</a:t>
            </a:r>
            <a:r>
              <a:rPr lang="en-US" dirty="0"/>
              <a:t> </a:t>
            </a:r>
            <a:r>
              <a:rPr lang="en-US" dirty="0" err="1"/>
              <a:t>vị</a:t>
            </a:r>
            <a:r>
              <a:rPr lang="en-US" dirty="0"/>
              <a:t> </a:t>
            </a:r>
            <a:r>
              <a:rPr lang="en-US" dirty="0" err="1"/>
              <a:t>trí</a:t>
            </a:r>
            <a:r>
              <a:rPr lang="en-US" dirty="0"/>
              <a:t> </a:t>
            </a:r>
            <a:r>
              <a:rPr lang="en-US" dirty="0" err="1"/>
              <a:t>nào</a:t>
            </a:r>
            <a:r>
              <a:rPr lang="en-US" dirty="0"/>
              <a:t> </a:t>
            </a:r>
            <a:r>
              <a:rPr lang="en-US" dirty="0" err="1"/>
              <a:t>trong</a:t>
            </a:r>
            <a:r>
              <a:rPr lang="en-US" dirty="0"/>
              <a:t> website</a:t>
            </a:r>
          </a:p>
        </p:txBody>
      </p:sp>
    </p:spTree>
    <p:extLst>
      <p:ext uri="{BB962C8B-B14F-4D97-AF65-F5344CB8AC3E}">
        <p14:creationId xmlns:p14="http://schemas.microsoft.com/office/powerpoint/2010/main" val="1462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B26-B8D2-2D42-802E-FD41E3C2786B}"/>
              </a:ext>
            </a:extLst>
          </p:cNvPr>
          <p:cNvSpPr>
            <a:spLocks noGrp="1"/>
          </p:cNvSpPr>
          <p:nvPr>
            <p:ph type="title"/>
          </p:nvPr>
        </p:nvSpPr>
        <p:spPr/>
        <p:txBody>
          <a:bodyPr/>
          <a:lstStyle/>
          <a:p>
            <a:r>
              <a:rPr lang="en-VN" dirty="0"/>
              <a:t>Làm thế nào để xây dựng giỏ hàng</a:t>
            </a:r>
          </a:p>
        </p:txBody>
      </p:sp>
      <p:sp>
        <p:nvSpPr>
          <p:cNvPr id="3" name="Content Placeholder 2">
            <a:extLst>
              <a:ext uri="{FF2B5EF4-FFF2-40B4-BE49-F238E27FC236}">
                <a16:creationId xmlns:a16="http://schemas.microsoft.com/office/drawing/2014/main" id="{1E74018E-0113-3B43-9A3E-A4E0D3B6F3B3}"/>
              </a:ext>
            </a:extLst>
          </p:cNvPr>
          <p:cNvSpPr>
            <a:spLocks noGrp="1"/>
          </p:cNvSpPr>
          <p:nvPr>
            <p:ph idx="1"/>
          </p:nvPr>
        </p:nvSpPr>
        <p:spPr>
          <a:xfrm>
            <a:off x="1141413" y="2097088"/>
            <a:ext cx="10006049" cy="4449264"/>
          </a:xfrm>
        </p:spPr>
        <p:txBody>
          <a:bodyPr>
            <a:normAutofit/>
          </a:bodyPr>
          <a:lstStyle/>
          <a:p>
            <a:r>
              <a:rPr lang="en-VN" dirty="0"/>
              <a:t>Giỏ hàng thường được xây dựng dựa trên session, vì sesison có khả năng lưu trữ phiên làm việc của trình duyệt, ngoài ra session có lợi thế có thể lưu trữ được object.</a:t>
            </a:r>
          </a:p>
          <a:p>
            <a:r>
              <a:rPr lang="en-VN" dirty="0"/>
              <a:t>Để xây dựng giỏ hàng, người lập trình cần nắm chắc cách sử dụng session trong Spring Boot cũng như nghiệp vụ giỏ hàng.</a:t>
            </a:r>
          </a:p>
        </p:txBody>
      </p:sp>
    </p:spTree>
    <p:extLst>
      <p:ext uri="{BB962C8B-B14F-4D97-AF65-F5344CB8AC3E}">
        <p14:creationId xmlns:p14="http://schemas.microsoft.com/office/powerpoint/2010/main" val="239034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F</a:t>
            </a:r>
            <a:r>
              <a:rPr lang="en-US" dirty="0"/>
              <a:t>l</a:t>
            </a:r>
            <a:r>
              <a:rPr lang="en-VN" dirty="0"/>
              <a:t>ow Nghiệp VỤ GIỎ HÀNG  </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lstStyle/>
          <a:p>
            <a:r>
              <a:rPr lang="en-US" dirty="0" err="1"/>
              <a:t>Giáo</a:t>
            </a:r>
            <a:r>
              <a:rPr lang="en-US" dirty="0"/>
              <a:t> </a:t>
            </a:r>
            <a:r>
              <a:rPr lang="en-US" dirty="0" err="1"/>
              <a:t>viên</a:t>
            </a:r>
            <a:r>
              <a:rPr lang="en-US" dirty="0"/>
              <a:t> </a:t>
            </a:r>
            <a:r>
              <a:rPr lang="en-US" dirty="0" err="1"/>
              <a:t>vẽ</a:t>
            </a:r>
            <a:r>
              <a:rPr lang="en-US" dirty="0"/>
              <a:t> flow </a:t>
            </a:r>
            <a:r>
              <a:rPr lang="en-US" dirty="0" err="1"/>
              <a:t>giỏ</a:t>
            </a:r>
            <a:r>
              <a:rPr lang="en-US" dirty="0"/>
              <a:t> </a:t>
            </a:r>
            <a:r>
              <a:rPr lang="en-US" dirty="0" err="1"/>
              <a:t>hàng</a:t>
            </a:r>
            <a:r>
              <a:rPr lang="en-US" dirty="0"/>
              <a:t> </a:t>
            </a:r>
            <a:r>
              <a:rPr lang="en-US" dirty="0" err="1"/>
              <a:t>trực</a:t>
            </a:r>
            <a:r>
              <a:rPr lang="en-US" dirty="0"/>
              <a:t> </a:t>
            </a:r>
            <a:r>
              <a:rPr lang="en-US" dirty="0" err="1"/>
              <a:t>tiếp</a:t>
            </a:r>
            <a:r>
              <a:rPr lang="en-US" dirty="0"/>
              <a:t> </a:t>
            </a:r>
            <a:r>
              <a:rPr lang="en-US" dirty="0" err="1"/>
              <a:t>cho</a:t>
            </a:r>
            <a:r>
              <a:rPr lang="en-US" dirty="0"/>
              <a:t> </a:t>
            </a:r>
            <a:r>
              <a:rPr lang="en-US" dirty="0" err="1"/>
              <a:t>học</a:t>
            </a:r>
            <a:r>
              <a:rPr lang="en-US" dirty="0"/>
              <a:t> </a:t>
            </a:r>
            <a:r>
              <a:rPr lang="en-US" dirty="0" err="1"/>
              <a:t>sinh</a:t>
            </a:r>
            <a:endParaRPr lang="en-VN" dirty="0"/>
          </a:p>
          <a:p>
            <a:endParaRPr lang="en-VN" b="1" dirty="0"/>
          </a:p>
        </p:txBody>
      </p:sp>
    </p:spTree>
    <p:extLst>
      <p:ext uri="{BB962C8B-B14F-4D97-AF65-F5344CB8AC3E}">
        <p14:creationId xmlns:p14="http://schemas.microsoft.com/office/powerpoint/2010/main" val="19140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GIÁO VIÊN HƯỚNG DẪN CÁC BƯỚC ĐỂ TẠO GIỎ HÀNG</a:t>
            </a:r>
          </a:p>
        </p:txBody>
      </p:sp>
    </p:spTree>
    <p:extLst>
      <p:ext uri="{BB962C8B-B14F-4D97-AF65-F5344CB8AC3E}">
        <p14:creationId xmlns:p14="http://schemas.microsoft.com/office/powerpoint/2010/main" val="341712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40E-AE7D-1449-AC09-98C7AF2052C2}"/>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D02E7E7A-31F7-514D-92DB-9327BB2B8EC1}"/>
              </a:ext>
            </a:extLst>
          </p:cNvPr>
          <p:cNvSpPr>
            <a:spLocks noGrp="1"/>
          </p:cNvSpPr>
          <p:nvPr>
            <p:ph idx="1"/>
          </p:nvPr>
        </p:nvSpPr>
        <p:spPr/>
        <p:txBody>
          <a:bodyPr/>
          <a:lstStyle/>
          <a:p>
            <a:r>
              <a:rPr lang="en-US" dirty="0"/>
              <a:t>TẠO GIỎ HÀNG BẰNG SPRING BOOT</a:t>
            </a:r>
          </a:p>
        </p:txBody>
      </p:sp>
    </p:spTree>
    <p:extLst>
      <p:ext uri="{BB962C8B-B14F-4D97-AF65-F5344CB8AC3E}">
        <p14:creationId xmlns:p14="http://schemas.microsoft.com/office/powerpoint/2010/main" val="2515610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{00207640-E254-FA45-9986-97BB2C38C55B}tf10001122</Template>
  <TotalTime>1146</TotalTime>
  <Words>211</Words>
  <Application>Microsoft Macintosh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Spring boot</vt:lpstr>
      <vt:lpstr>Tổng quan</vt:lpstr>
      <vt:lpstr>GIỎ HÀNG LÀ GÌ ?</vt:lpstr>
      <vt:lpstr>Làm thế nào để xây dựng giỏ hàng</vt:lpstr>
      <vt:lpstr>Flow Nghiệp VỤ GIỎ HÀNG  </vt:lpstr>
      <vt:lpstr>GIÁO VIÊN HƯỚNG DẪN CÁC BƯỚC ĐỂ TẠO GIỎ HÀNG</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Microsoft Office User</cp:lastModifiedBy>
  <cp:revision>156</cp:revision>
  <dcterms:created xsi:type="dcterms:W3CDTF">2021-01-07T03:52:02Z</dcterms:created>
  <dcterms:modified xsi:type="dcterms:W3CDTF">2021-03-03T06:02:13Z</dcterms:modified>
</cp:coreProperties>
</file>