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CBEEF-4B3E-F647-89D7-96F4DA2DB5C6}" type="datetimeFigureOut">
              <a:rPr lang="en-VN" smtClean="0"/>
              <a:t>3/6/21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483F3-AF9D-624C-B5DA-9F9589694D3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594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483F3-AF9D-624C-B5DA-9F9589694D30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5279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483F3-AF9D-624C-B5DA-9F9589694D30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221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883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7768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5770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283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32982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237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65582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83078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025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5230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56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073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589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3120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312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584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581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4CAC9-D73E-B44C-802A-F0614C1C88A7}" type="datetimeFigureOut">
              <a:rPr lang="en-VN" smtClean="0"/>
              <a:t>3/6/21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5663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A3D7-8797-7341-A5A3-E6AC3B470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4DC70-594C-D545-BAAE-BDD5DBABC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SPRING DATA</a:t>
            </a:r>
          </a:p>
          <a:p>
            <a:pPr marL="342900" indent="-342900">
              <a:buFontTx/>
              <a:buChar char="-"/>
            </a:pPr>
            <a:r>
              <a:rPr lang="en-US" dirty="0"/>
              <a:t>SPRING JDBC</a:t>
            </a:r>
          </a:p>
        </p:txBody>
      </p:sp>
    </p:spTree>
    <p:extLst>
      <p:ext uri="{BB962C8B-B14F-4D97-AF65-F5344CB8AC3E}">
        <p14:creationId xmlns:p14="http://schemas.microsoft.com/office/powerpoint/2010/main" val="58115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9830-6FD1-6542-AE20-1166D92F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MAP FOLDER SERVE VỚI FOLDER THẬT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8790-B1DD-1E48-98DE-75587814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9905998" cy="4133025"/>
          </a:xfrm>
        </p:spPr>
        <p:txBody>
          <a:bodyPr/>
          <a:lstStyle/>
          <a:p>
            <a:r>
              <a:rPr lang="en-VN" dirty="0"/>
              <a:t>Để map folder serve với folder thật, tạo một Configuration class với nội dung sau </a:t>
            </a:r>
          </a:p>
          <a:p>
            <a:r>
              <a:rPr lang="en-US" sz="1400" dirty="0"/>
              <a:t>@Configuration</a:t>
            </a:r>
            <a:br>
              <a:rPr lang="en-US" sz="1400" dirty="0"/>
            </a:br>
            <a:r>
              <a:rPr lang="en-US" sz="1400" dirty="0"/>
              <a:t>public class </a:t>
            </a:r>
            <a:r>
              <a:rPr lang="en-US" sz="1400" dirty="0" err="1"/>
              <a:t>ResourceConfiger</a:t>
            </a:r>
            <a:r>
              <a:rPr lang="en-US" sz="1400" dirty="0"/>
              <a:t> implements </a:t>
            </a:r>
            <a:r>
              <a:rPr lang="en-US" sz="1400" dirty="0" err="1"/>
              <a:t>WebMvcConfigurer</a:t>
            </a:r>
            <a:r>
              <a:rPr lang="en-US" sz="1400" dirty="0"/>
              <a:t> </a:t>
            </a:r>
            <a:r>
              <a:rPr lang="en-US" sz="1400" i="1" dirty="0"/>
              <a:t>{</a:t>
            </a:r>
            <a:br>
              <a:rPr lang="en-US" sz="1400" i="1" dirty="0"/>
            </a:br>
            <a:r>
              <a:rPr lang="en-US" sz="1400" i="1" dirty="0"/>
              <a:t>    </a:t>
            </a:r>
            <a:r>
              <a:rPr lang="en-US" sz="1400" dirty="0"/>
              <a:t>@Value</a:t>
            </a:r>
            <a:r>
              <a:rPr lang="en-US" sz="1400" i="1" dirty="0"/>
              <a:t>(</a:t>
            </a:r>
            <a:r>
              <a:rPr lang="en-US" sz="1400" dirty="0"/>
              <a:t>"${</a:t>
            </a:r>
            <a:r>
              <a:rPr lang="en-US" sz="1400" dirty="0" err="1"/>
              <a:t>config.upload_folder</a:t>
            </a:r>
            <a:r>
              <a:rPr lang="en-US" sz="1400" dirty="0"/>
              <a:t>}"</a:t>
            </a:r>
            <a:r>
              <a:rPr lang="en-US" sz="1400" i="1" dirty="0"/>
              <a:t>)</a:t>
            </a:r>
            <a:br>
              <a:rPr lang="en-US" sz="1400" i="1" dirty="0"/>
            </a:br>
            <a:r>
              <a:rPr lang="en-US" sz="1400" i="1" dirty="0"/>
              <a:t>    </a:t>
            </a:r>
            <a:r>
              <a:rPr lang="en-US" sz="1400" dirty="0"/>
              <a:t>public String UPLOAD_FOLDER;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@Override</a:t>
            </a:r>
            <a:br>
              <a:rPr lang="en-US" sz="1400" dirty="0"/>
            </a:br>
            <a:r>
              <a:rPr lang="en-US" sz="1400" dirty="0"/>
              <a:t>    public void </a:t>
            </a:r>
            <a:r>
              <a:rPr lang="en-US" sz="1400" dirty="0" err="1"/>
              <a:t>addResourceHandlers</a:t>
            </a:r>
            <a:r>
              <a:rPr lang="en-US" sz="1400" i="1" dirty="0"/>
              <a:t>(</a:t>
            </a:r>
            <a:r>
              <a:rPr lang="en-US" sz="1400" dirty="0" err="1"/>
              <a:t>ResourceHandlerRegistry</a:t>
            </a:r>
            <a:r>
              <a:rPr lang="en-US" sz="1400" dirty="0"/>
              <a:t> registry</a:t>
            </a:r>
            <a:r>
              <a:rPr lang="en-US" sz="1400" i="1" dirty="0"/>
              <a:t>) {</a:t>
            </a:r>
            <a:br>
              <a:rPr lang="en-US" sz="1400" i="1" dirty="0"/>
            </a:br>
            <a:r>
              <a:rPr lang="en-US" sz="1400" i="1" dirty="0"/>
              <a:t>        </a:t>
            </a:r>
            <a:r>
              <a:rPr lang="en-US" sz="1400" dirty="0" err="1"/>
              <a:t>registry.addResourceHandler</a:t>
            </a:r>
            <a:r>
              <a:rPr lang="en-US" sz="1400" i="1" dirty="0"/>
              <a:t>(</a:t>
            </a:r>
            <a:r>
              <a:rPr lang="en-US" sz="1400" dirty="0"/>
              <a:t>"uploads/**"</a:t>
            </a:r>
            <a:r>
              <a:rPr lang="en-US" sz="1400" i="1" dirty="0"/>
              <a:t>)</a:t>
            </a:r>
            <a:br>
              <a:rPr lang="en-US" sz="1400" i="1" dirty="0"/>
            </a:br>
            <a:r>
              <a:rPr lang="en-US" sz="1400" i="1" dirty="0"/>
              <a:t>                </a:t>
            </a:r>
            <a:r>
              <a:rPr lang="en-US" sz="1400" dirty="0"/>
              <a:t>.</a:t>
            </a:r>
            <a:r>
              <a:rPr lang="en-US" sz="1400" dirty="0" err="1"/>
              <a:t>addResourceLocations</a:t>
            </a:r>
            <a:r>
              <a:rPr lang="en-US" sz="1400" i="1" dirty="0"/>
              <a:t>(</a:t>
            </a:r>
            <a:r>
              <a:rPr lang="en-US" sz="1400" dirty="0"/>
              <a:t>"file:" + UPLOAD_FOLDER</a:t>
            </a:r>
            <a:r>
              <a:rPr lang="en-US" sz="1400" i="1" dirty="0"/>
              <a:t>)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i="1" dirty="0"/>
              <a:t>}</a:t>
            </a:r>
            <a:br>
              <a:rPr lang="en-US" sz="1400" i="1" dirty="0"/>
            </a:br>
            <a:r>
              <a:rPr lang="en-US" sz="1400" i="1" dirty="0"/>
              <a:t>}</a:t>
            </a:r>
            <a:br>
              <a:rPr lang="en-US" i="1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7258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7A9-3BFB-094B-BF7D-D59B6589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XỬ LÝ FILE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4235-2F78-8F42-8AF5-C4C25E1AD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Để handling file, set tham số cho method controller với annotation @RequestParam(name=”ten_file_controle”) MultipartFile file</a:t>
            </a:r>
          </a:p>
          <a:p>
            <a:r>
              <a:rPr lang="en-VN" dirty="0"/>
              <a:t>Sau đó convert file thành mảng bytes với lệnh byte[] bytes = file.getBytes()</a:t>
            </a:r>
          </a:p>
          <a:p>
            <a:r>
              <a:rPr lang="en-VN" dirty="0"/>
              <a:t>Tạo một đối tượng đường dẫn bằng lớp Paths với lệnh Paths.get(fileName);</a:t>
            </a:r>
          </a:p>
          <a:p>
            <a:r>
              <a:rPr lang="en-VN" dirty="0"/>
              <a:t>Upload file bằng lệnh Files.write(path,bytes);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29234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46A9-2D5B-8747-948F-04901270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XỬ LÝ FILE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C1B5-CE17-D843-A01B-CCD80851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Gíao viên demo về cách upload file</a:t>
            </a:r>
          </a:p>
        </p:txBody>
      </p:sp>
    </p:spTree>
    <p:extLst>
      <p:ext uri="{BB962C8B-B14F-4D97-AF65-F5344CB8AC3E}">
        <p14:creationId xmlns:p14="http://schemas.microsoft.com/office/powerpoint/2010/main" val="327628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E108-EAA4-9E4F-BA89-87322595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6A2BE-6F28-C042-A192-0A74A06E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COOKIE VÀ SESSION </a:t>
            </a:r>
          </a:p>
          <a:p>
            <a:pPr marL="342900" indent="-342900">
              <a:buFontTx/>
              <a:buChar char="-"/>
            </a:pPr>
            <a:r>
              <a:rPr lang="en-US"/>
              <a:t>UPLOAD VÀ XỬ LÝ FILE</a:t>
            </a:r>
          </a:p>
        </p:txBody>
      </p:sp>
    </p:spTree>
    <p:extLst>
      <p:ext uri="{BB962C8B-B14F-4D97-AF65-F5344CB8AC3E}">
        <p14:creationId xmlns:p14="http://schemas.microsoft.com/office/powerpoint/2010/main" val="122871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20C0-3CB1-274A-AB78-B1137130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F1A72-B5F5-3B47-86FA-8F1BEEBBB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86031" cy="3989995"/>
          </a:xfrm>
        </p:spPr>
        <p:txBody>
          <a:bodyPr>
            <a:normAutofit/>
          </a:bodyPr>
          <a:lstStyle/>
          <a:p>
            <a:r>
              <a:rPr lang="en-VN" dirty="0"/>
              <a:t>Tìm hiểu về Spring Data</a:t>
            </a:r>
          </a:p>
          <a:p>
            <a:r>
              <a:rPr lang="en-VN" dirty="0"/>
              <a:t>Đặc điểm của Spring Data</a:t>
            </a:r>
          </a:p>
          <a:p>
            <a:r>
              <a:rPr lang="en-VN" dirty="0"/>
              <a:t>Tìm hiểu về Spring Data JPA</a:t>
            </a:r>
          </a:p>
          <a:p>
            <a:r>
              <a:rPr lang="en-VN" dirty="0"/>
              <a:t>Kết nối đến MySql thông qua JPA</a:t>
            </a:r>
          </a:p>
        </p:txBody>
      </p:sp>
    </p:spTree>
    <p:extLst>
      <p:ext uri="{BB962C8B-B14F-4D97-AF65-F5344CB8AC3E}">
        <p14:creationId xmlns:p14="http://schemas.microsoft.com/office/powerpoint/2010/main" val="305632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1ABF-3EB2-F340-BEF1-89B165C3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Spring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F30E-F616-9640-8443-7FF93381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Spring data là một thành phần trong Spring Boot </a:t>
            </a:r>
          </a:p>
          <a:p>
            <a:r>
              <a:rPr lang="en-VN" dirty="0"/>
              <a:t>Spring data hỗ trợ truy cập dữ liệu thông qua object class nhưng vẫn giữ được các đặc điểm của kho dữ liệu cơ bản </a:t>
            </a:r>
          </a:p>
          <a:p>
            <a:r>
              <a:rPr lang="en-VN" dirty="0"/>
              <a:t>Spring data giúp việc truy cập các hệ quản trị CSDL khác nhau trở nên đồng thất.</a:t>
            </a:r>
          </a:p>
        </p:txBody>
      </p:sp>
    </p:spTree>
    <p:extLst>
      <p:ext uri="{BB962C8B-B14F-4D97-AF65-F5344CB8AC3E}">
        <p14:creationId xmlns:p14="http://schemas.microsoft.com/office/powerpoint/2010/main" val="14620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AB26-B8D2-2D42-802E-FD41E3C2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Đặc ĐIỂM CỦA SPRING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018E-0113-3B43-9A3E-A4E0D3B6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006049" cy="4449264"/>
          </a:xfrm>
        </p:spPr>
        <p:txBody>
          <a:bodyPr>
            <a:normAutofit/>
          </a:bodyPr>
          <a:lstStyle/>
          <a:p>
            <a:r>
              <a:rPr lang="en-VN" dirty="0"/>
              <a:t>Cung cấp các repository và các đối tượng ánh xạ CSDL </a:t>
            </a:r>
          </a:p>
          <a:p>
            <a:r>
              <a:rPr lang="en-VN" dirty="0"/>
              <a:t>Hỗ trợ query DB </a:t>
            </a:r>
          </a:p>
          <a:p>
            <a:r>
              <a:rPr lang="en-VN" dirty="0"/>
              <a:t>Cho phép mở rộng repository code</a:t>
            </a:r>
          </a:p>
          <a:p>
            <a:r>
              <a:rPr lang="en-VN" dirty="0"/>
              <a:t>Dễ dàng cấu hình và cài đặt </a:t>
            </a:r>
          </a:p>
        </p:txBody>
      </p:sp>
    </p:spTree>
    <p:extLst>
      <p:ext uri="{BB962C8B-B14F-4D97-AF65-F5344CB8AC3E}">
        <p14:creationId xmlns:p14="http://schemas.microsoft.com/office/powerpoint/2010/main" val="239034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D3A0-2766-4847-A839-0AFC630B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CÁC MODULE CHÍNH CỦA SPRING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81B-AAC7-064E-846F-20E544421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08790" cy="4099942"/>
          </a:xfrm>
        </p:spPr>
        <p:txBody>
          <a:bodyPr>
            <a:normAutofit fontScale="92500" lnSpcReduction="10000"/>
          </a:bodyPr>
          <a:lstStyle/>
          <a:p>
            <a:r>
              <a:rPr lang="en-VN" b="1" dirty="0"/>
              <a:t>Spring Data JDBC</a:t>
            </a:r>
          </a:p>
          <a:p>
            <a:r>
              <a:rPr lang="en-VN" b="1" dirty="0"/>
              <a:t>Spring Data JPA</a:t>
            </a:r>
          </a:p>
          <a:p>
            <a:r>
              <a:rPr lang="en-VN" b="1" dirty="0"/>
              <a:t>Spring Data LDAP</a:t>
            </a:r>
          </a:p>
          <a:p>
            <a:r>
              <a:rPr lang="en-VN" b="1" dirty="0"/>
              <a:t>Spring Data MongoDB</a:t>
            </a:r>
          </a:p>
          <a:p>
            <a:r>
              <a:rPr lang="en-VN" b="1" dirty="0"/>
              <a:t>Spring Data Redis</a:t>
            </a:r>
          </a:p>
          <a:p>
            <a:r>
              <a:rPr lang="en-VN" b="1" dirty="0"/>
              <a:t>Spring Data R2DBC</a:t>
            </a:r>
          </a:p>
          <a:p>
            <a:r>
              <a:rPr lang="en-VN" b="1" dirty="0"/>
              <a:t>Spring Data REST </a:t>
            </a:r>
          </a:p>
          <a:p>
            <a:r>
              <a:rPr lang="en-VN" b="1" dirty="0"/>
              <a:t>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191402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D3A0-2766-4847-A839-0AFC630B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SPRING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81B-AAC7-064E-846F-20E544421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08790" cy="4099942"/>
          </a:xfrm>
        </p:spPr>
        <p:txBody>
          <a:bodyPr/>
          <a:lstStyle/>
          <a:p>
            <a:r>
              <a:rPr lang="en-VN" dirty="0"/>
              <a:t>Spring JDBC là một module cơ bản nhất trong Spring Data</a:t>
            </a:r>
          </a:p>
          <a:p>
            <a:r>
              <a:rPr lang="en-VN" dirty="0"/>
              <a:t>Spring JDBC là một wrapper của JDBC</a:t>
            </a:r>
          </a:p>
          <a:p>
            <a:r>
              <a:rPr lang="en-VN" dirty="0"/>
              <a:t>Spring JDBC thường được sử dụng trong trường hợp cần truy xuất nhanh chóng, linh động đến CSDL.</a:t>
            </a:r>
          </a:p>
          <a:p>
            <a:r>
              <a:rPr lang="en-VN" dirty="0"/>
              <a:t>Nhược điểm của JDBC đó là lập trình viên sẽ phải tự viết các lệnh truy xuất.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1712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740E-AE7D-1449-AC09-98C7AF20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7E7A-31F7-514D-92DB-9327BB2B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Session bao </a:t>
            </a:r>
            <a:r>
              <a:rPr lang="en-US" dirty="0" err="1"/>
              <a:t>gồm</a:t>
            </a:r>
            <a:r>
              <a:rPr lang="en-US" dirty="0"/>
              <a:t> 4 modules </a:t>
            </a:r>
          </a:p>
          <a:p>
            <a:r>
              <a:rPr lang="en-US" dirty="0"/>
              <a:t>Spring Session Core</a:t>
            </a:r>
          </a:p>
          <a:p>
            <a:r>
              <a:rPr lang="en-US" dirty="0"/>
              <a:t>Spring Session Data Redis</a:t>
            </a:r>
          </a:p>
          <a:p>
            <a:r>
              <a:rPr lang="en-US" dirty="0"/>
              <a:t>Spring Session JDBC </a:t>
            </a:r>
          </a:p>
          <a:p>
            <a:r>
              <a:rPr lang="en-US" dirty="0"/>
              <a:t>Spring Session </a:t>
            </a:r>
            <a:r>
              <a:rPr lang="en-US" dirty="0" err="1"/>
              <a:t>Hazelcast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1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652-26E4-A848-A454-17C77D30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Sử dụng SPRING SESSION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236F-8F37-C749-B343-2DDCA0C9E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Giáo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r>
              <a:rPr lang="en-US" i="1" dirty="0"/>
              <a:t> demo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cách</a:t>
            </a:r>
            <a:r>
              <a:rPr lang="en-US" i="1" dirty="0"/>
              <a:t> </a:t>
            </a:r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spring session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672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0823-9082-534A-8400-0EADDB30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UPLOAD FILE VỚI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5ECC-4704-3B49-8235-816F4C72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Để upload file với spring boot, các bạn cần làm 4 bước </a:t>
            </a:r>
          </a:p>
          <a:p>
            <a:r>
              <a:rPr lang="en-VN" dirty="0"/>
              <a:t>Tạo folder chứa file trên máy tính</a:t>
            </a:r>
          </a:p>
          <a:p>
            <a:r>
              <a:rPr lang="en-VN" dirty="0"/>
              <a:t>Map folder chứa file với folder serve trong project</a:t>
            </a:r>
          </a:p>
          <a:p>
            <a:r>
              <a:rPr lang="en-VN" dirty="0"/>
              <a:t>Show file thông qua folder serve</a:t>
            </a:r>
          </a:p>
          <a:p>
            <a:r>
              <a:rPr lang="en-VN"/>
              <a:t>Thêm annotation để handle file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00817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{00207640-E254-FA45-9986-97BB2C38C55B}tf10001122</Template>
  <TotalTime>1174</TotalTime>
  <Words>474</Words>
  <Application>Microsoft Macintosh PowerPoint</Application>
  <PresentationFormat>Widescreen</PresentationFormat>
  <Paragraphs>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Spring boot</vt:lpstr>
      <vt:lpstr>Tổng quan</vt:lpstr>
      <vt:lpstr>Spring DATA</vt:lpstr>
      <vt:lpstr>Đặc ĐIỂM CỦA SPRING DATA</vt:lpstr>
      <vt:lpstr>CÁC MODULE CHÍNH CỦA SPRING DATA</vt:lpstr>
      <vt:lpstr>SPRING JPA</vt:lpstr>
      <vt:lpstr>SESSION</vt:lpstr>
      <vt:lpstr>Sử dụng SPRING SESSION CORE</vt:lpstr>
      <vt:lpstr>UPLOAD FILE VỚI SPRING BOOT</vt:lpstr>
      <vt:lpstr>MAP FOLDER SERVE VỚI FOLDER THẬT</vt:lpstr>
      <vt:lpstr>XỬ LÝ FILE UPLOAD</vt:lpstr>
      <vt:lpstr>XỬ LÝ FILE UPLOAD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Microsoft Office User</dc:creator>
  <cp:lastModifiedBy>Microsoft Office User</cp:lastModifiedBy>
  <cp:revision>157</cp:revision>
  <dcterms:created xsi:type="dcterms:W3CDTF">2021-01-07T03:52:02Z</dcterms:created>
  <dcterms:modified xsi:type="dcterms:W3CDTF">2021-03-06T07:13:14Z</dcterms:modified>
</cp:coreProperties>
</file>