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8" r:id="rId6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0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기반 모의면접 앱 개발 프로젝트 개요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본 프로젝트는 AI와 대화형 모의면접 경험을 제공합니다.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특히 IT 분야 질문을 세분화하여 맞춤형 피드백을 지원합니다.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 dirty="0" smtClean="0">
                <a:solidFill>
                  <a:srgbClr val="373B48"/>
                </a:solidFill>
                <a:latin typeface="Mona Sans Semi Bold" pitchFamily="34" charset="0"/>
              </a:rPr>
              <a:t>요구사항 정의서</a:t>
            </a:r>
            <a:endParaRPr 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65" y="1995324"/>
            <a:ext cx="1214845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11</a:t>
            </a: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주차 </a:t>
            </a:r>
            <a:r>
              <a:rPr lang="en-US" sz="3200" dirty="0" err="1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일정</a:t>
            </a: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en-US" sz="3200" dirty="0" err="1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계획</a:t>
            </a: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및 </a:t>
            </a:r>
            <a:r>
              <a:rPr lang="en-US" sz="3200" dirty="0" err="1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진행</a:t>
            </a: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en-US" sz="3200" dirty="0" err="1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현황</a:t>
            </a:r>
            <a:endParaRPr lang="en-US" sz="3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416058"/>
            <a:ext cx="11213961" cy="55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5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11</a:t>
            </a:r>
            <a:r>
              <a:rPr 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주차 </a:t>
            </a:r>
            <a:r>
              <a:rPr lang="ko-KR" altLang="en-US" sz="3200" dirty="0" err="1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일정별</a:t>
            </a:r>
            <a:r>
              <a:rPr lang="ko-KR" altLang="en-US" sz="3200" dirty="0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ko-KR" altLang="en-US" sz="3200" dirty="0" err="1" smtClean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진척률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12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74660" y="931605"/>
            <a:ext cx="6232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리소스 및 리스크 관리 전략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974660" y="2524780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09094" y="2759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개발환경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09094" y="324963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ANDROID STUDIO (Flutter)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209094" y="369183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PYTHON IDE (백엔드, AI 처리)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09094" y="4496932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GITHUB (버전 관리)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866337" y="2524780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00771" y="2759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도구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100771" y="324963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GROQ API를 활용한 실시간 GPT 기반 응답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74660" y="5321082"/>
            <a:ext cx="7556421" cy="1764387"/>
          </a:xfrm>
          <a:prstGeom prst="roundRect">
            <a:avLst>
              <a:gd name="adj" fmla="val 53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9094" y="5555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리스크 및 대응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209094" y="604593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 응답 부정확성 - 지속적 데이터 튜닝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209094" y="648813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일정 지연 - 주간 점검 및 우선순위 조정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95</Words>
  <Application>Microsoft Office PowerPoint</Application>
  <PresentationFormat>사용자 지정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Funnel Sans</vt:lpstr>
      <vt:lpstr>Mona Sans Semi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9</cp:revision>
  <dcterms:created xsi:type="dcterms:W3CDTF">2025-05-12T06:46:12Z</dcterms:created>
  <dcterms:modified xsi:type="dcterms:W3CDTF">2025-05-26T06:16:38Z</dcterms:modified>
</cp:coreProperties>
</file>