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62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1946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AI 기반 모의면접 앱 개발 프로젝트 개요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771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본 프로젝트는 AI와 대화형 모의면접 경험을 제공합니다.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952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특히 IT 분야 질문을 세분화하여 맞춤형 피드백을 지원합니다.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543020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9357" y="447437"/>
            <a:ext cx="4812387" cy="508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9주차 일정 계획 및 진행 현황</a:t>
            </a:r>
            <a:endParaRPr lang="en-US" sz="3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57" y="1281232"/>
            <a:ext cx="9911074" cy="497889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895740" y="6589372"/>
            <a:ext cx="2033707" cy="254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주요 일정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1895740" y="7006210"/>
            <a:ext cx="6547366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 err="1" smtClean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개발</a:t>
            </a:r>
            <a:r>
              <a:rPr lang="en-US" sz="1250" dirty="0" smtClean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12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중간 점검</a:t>
            </a:r>
            <a:endParaRPr lang="en-US" sz="1250" dirty="0"/>
          </a:p>
        </p:txBody>
      </p:sp>
      <p:sp>
        <p:nvSpPr>
          <p:cNvPr id="6" name="Text 3"/>
          <p:cNvSpPr/>
          <p:nvPr/>
        </p:nvSpPr>
        <p:spPr>
          <a:xfrm>
            <a:off x="1895740" y="7323511"/>
            <a:ext cx="6547366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기능 테스트 및 버그 수정 강화</a:t>
            </a:r>
            <a:endParaRPr lang="en-US" sz="1250" dirty="0"/>
          </a:p>
        </p:txBody>
      </p:sp>
      <p:sp>
        <p:nvSpPr>
          <p:cNvPr id="7" name="Text 4"/>
          <p:cNvSpPr/>
          <p:nvPr/>
        </p:nvSpPr>
        <p:spPr>
          <a:xfrm>
            <a:off x="1895740" y="7640813"/>
            <a:ext cx="6547366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AI 피드백 알고리즘 최적화</a:t>
            </a:r>
            <a:endParaRPr lang="en-US" sz="1250" dirty="0"/>
          </a:p>
        </p:txBody>
      </p:sp>
      <p:sp>
        <p:nvSpPr>
          <p:cNvPr id="8" name="Text 5"/>
          <p:cNvSpPr/>
          <p:nvPr/>
        </p:nvSpPr>
        <p:spPr>
          <a:xfrm>
            <a:off x="7340426" y="6589372"/>
            <a:ext cx="2033707" cy="254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목표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7340426" y="7006210"/>
            <a:ext cx="6547366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완성도 높은 인터랙티브 모의면접 기능 구현</a:t>
            </a:r>
            <a:endParaRPr lang="en-US" sz="1250" dirty="0"/>
          </a:p>
        </p:txBody>
      </p:sp>
      <p:sp>
        <p:nvSpPr>
          <p:cNvPr id="10" name="Text 7"/>
          <p:cNvSpPr/>
          <p:nvPr/>
        </p:nvSpPr>
        <p:spPr>
          <a:xfrm>
            <a:off x="7340426" y="7412927"/>
            <a:ext cx="6547366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사용자 만족도 향상을 위한 UI/UX 개선</a:t>
            </a:r>
            <a:endParaRPr lang="en-US" sz="12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09926"/>
            <a:ext cx="62322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리소스 및 리스크 관리 전략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358866"/>
            <a:ext cx="3664863" cy="2569488"/>
          </a:xfrm>
          <a:prstGeom prst="roundRect">
            <a:avLst>
              <a:gd name="adj" fmla="val 3708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25933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개발환경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083719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ANDROID STUDIO (Flutter)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514624" y="3525917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PYTHON IDE (백엔드, AI 처리)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514624" y="4331018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GITHUB (버전 관리)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0171867" y="2358866"/>
            <a:ext cx="3664863" cy="2569488"/>
          </a:xfrm>
          <a:prstGeom prst="roundRect">
            <a:avLst>
              <a:gd name="adj" fmla="val 3708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406301" y="25933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AI 도구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406301" y="3083719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GROQ API를 활용한 실시간 GPT 기반 응답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155168"/>
            <a:ext cx="7556421" cy="1764387"/>
          </a:xfrm>
          <a:prstGeom prst="roundRect">
            <a:avLst>
              <a:gd name="adj" fmla="val 5399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514624" y="5389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리스크 및 대응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6514624" y="5880021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AI 응답 부정확성 - 지속적 데이터 튜닝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6514624" y="632221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일정 지연 - 주간 점검 및 우선순위 조정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</Words>
  <Application>Microsoft Office PowerPoint</Application>
  <PresentationFormat>사용자 지정</PresentationFormat>
  <Paragraphs>24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Funnel Sans</vt:lpstr>
      <vt:lpstr>Mona Sans Semi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ITSW</cp:lastModifiedBy>
  <cp:revision>2</cp:revision>
  <dcterms:created xsi:type="dcterms:W3CDTF">2025-05-12T06:46:12Z</dcterms:created>
  <dcterms:modified xsi:type="dcterms:W3CDTF">2025-05-12T06:48:52Z</dcterms:modified>
</cp:coreProperties>
</file>