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2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기반 모의면접 앱 개발 프로젝트 개요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본 프로젝트는 AI와 대화형 모의면접 경험을 제공합니다.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특히 IT 분야 질문을 세분화하여 맞춤형 피드백을 지원합니다.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11</a:t>
            </a: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주차 </a:t>
            </a:r>
            <a:r>
              <a:rPr lang="en-US" sz="3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일정 계획 및 </a:t>
            </a:r>
            <a:r>
              <a:rPr lang="en-US" sz="3200" dirty="0" err="1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진행</a:t>
            </a:r>
            <a:r>
              <a:rPr lang="en-US" sz="3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</a:t>
            </a:r>
            <a:r>
              <a:rPr lang="en-US" sz="3200" dirty="0" err="1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현황</a:t>
            </a: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</a:t>
            </a:r>
            <a:r>
              <a:rPr lang="ko-KR" alt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변경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1895740" y="6589372"/>
            <a:ext cx="2033707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주요 일정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895740" y="7006210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 err="1" smtClean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개발</a:t>
            </a:r>
            <a:r>
              <a:rPr lang="en-US" sz="1250" dirty="0" smtClean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중간 점검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1895740" y="7323511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기능 테스트 및 버그 수정 강화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1895740" y="7640813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 피드백 알고리즘 최적화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7340426" y="6589372"/>
            <a:ext cx="2033707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목표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340426" y="7006210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완성도 높은 인터랙티브 모의면접 기능 구현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7340426" y="7412927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사용자 만족도 향상을 위한 UI/UX 개선</a:t>
            </a:r>
            <a:endParaRPr lang="en-US" sz="125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16" y="1315576"/>
            <a:ext cx="12866961" cy="47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74660" y="931605"/>
            <a:ext cx="62322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리소스 및 리스크 관리 전략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974660" y="2524780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09094" y="2759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개발환경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09094" y="324963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ANDROID STUDIO (Flutter)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209094" y="369183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PYTHON IDE (백엔드, AI 처리)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209094" y="4496932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GITHUB (버전 관리)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866337" y="2524780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100771" y="2759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도구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100771" y="324963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GROQ API를 활용한 실시간 GPT 기반 응답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74660" y="5321082"/>
            <a:ext cx="7556421" cy="1764387"/>
          </a:xfrm>
          <a:prstGeom prst="roundRect">
            <a:avLst>
              <a:gd name="adj" fmla="val 53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209094" y="5555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리스크 및 대응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209094" y="604593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 응답 부정확성 - 지속적 데이터 튜닝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209094" y="648813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일정 지연 - 주간 점검 및 우선순위 조정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116</Words>
  <Application>Microsoft Office PowerPoint</Application>
  <PresentationFormat>사용자 지정</PresentationFormat>
  <Paragraphs>24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Funnel Sans</vt:lpstr>
      <vt:lpstr>Mona Sans Semi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ITSW</cp:lastModifiedBy>
  <cp:revision>5</cp:revision>
  <dcterms:created xsi:type="dcterms:W3CDTF">2025-05-12T06:46:12Z</dcterms:created>
  <dcterms:modified xsi:type="dcterms:W3CDTF">2025-05-26T05:20:46Z</dcterms:modified>
</cp:coreProperties>
</file>