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8" r:id="rId5"/>
    <p:sldId id="260" r:id="rId6"/>
    <p:sldId id="259" r:id="rId7"/>
    <p:sldId id="261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360C-7618-4FFE-ADD3-66AB4DBCC261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CD2B-FE75-48BE-90DD-FE0D94B763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360C-7618-4FFE-ADD3-66AB4DBCC261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CD2B-FE75-48BE-90DD-FE0D94B763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360C-7618-4FFE-ADD3-66AB4DBCC261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CD2B-FE75-48BE-90DD-FE0D94B763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360C-7618-4FFE-ADD3-66AB4DBCC261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CD2B-FE75-48BE-90DD-FE0D94B763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360C-7618-4FFE-ADD3-66AB4DBCC261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CD2B-FE75-48BE-90DD-FE0D94B763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360C-7618-4FFE-ADD3-66AB4DBCC261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CD2B-FE75-48BE-90DD-FE0D94B763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360C-7618-4FFE-ADD3-66AB4DBCC261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CD2B-FE75-48BE-90DD-FE0D94B763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360C-7618-4FFE-ADD3-66AB4DBCC261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CD2B-FE75-48BE-90DD-FE0D94B763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360C-7618-4FFE-ADD3-66AB4DBCC261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CD2B-FE75-48BE-90DD-FE0D94B763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360C-7618-4FFE-ADD3-66AB4DBCC261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CD2B-FE75-48BE-90DD-FE0D94B763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360C-7618-4FFE-ADD3-66AB4DBCC261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53CD2B-FE75-48BE-90DD-FE0D94B7639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02D360C-7618-4FFE-ADD3-66AB4DBCC261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53CD2B-FE75-48BE-90DD-FE0D94B7639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gif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12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38200"/>
            <a:ext cx="5295900" cy="1524000"/>
          </a:xfrm>
        </p:spPr>
        <p:txBody>
          <a:bodyPr>
            <a:noAutofit/>
          </a:bodyPr>
          <a:lstStyle/>
          <a:p>
            <a:r>
              <a:rPr lang="en-US" sz="6600" dirty="0" err="1" smtClean="0"/>
              <a:t>TripWithMe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914400" y="5791200"/>
            <a:ext cx="9829800" cy="1473200"/>
          </a:xfrm>
        </p:spPr>
        <p:txBody>
          <a:bodyPr/>
          <a:lstStyle/>
          <a:p>
            <a:r>
              <a:rPr lang="en-US" dirty="0" smtClean="0"/>
              <a:t>Post PC : Human-Centric Mobile Computing, HUJI, 2013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95400" y="4800600"/>
            <a:ext cx="6400800" cy="73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Lior Raz</a:t>
            </a:r>
            <a:endParaRPr lang="en-US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928" y="2362200"/>
            <a:ext cx="3117743" cy="233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3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you…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yourself in Colombia</a:t>
            </a:r>
          </a:p>
          <a:p>
            <a:r>
              <a:rPr lang="en-US" dirty="0" smtClean="0"/>
              <a:t>All alone</a:t>
            </a:r>
          </a:p>
          <a:p>
            <a:r>
              <a:rPr lang="en-US" dirty="0" smtClean="0"/>
              <a:t>In the middle of the night 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905000"/>
            <a:ext cx="2971800" cy="286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39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want to get something out of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some great views</a:t>
            </a:r>
          </a:p>
          <a:p>
            <a:r>
              <a:rPr lang="en-US" dirty="0" smtClean="0"/>
              <a:t>Join a group</a:t>
            </a:r>
          </a:p>
          <a:p>
            <a:r>
              <a:rPr lang="en-US" dirty="0" smtClean="0"/>
              <a:t>Find someone to talk to</a:t>
            </a:r>
          </a:p>
          <a:p>
            <a:r>
              <a:rPr lang="en-US" dirty="0" smtClean="0"/>
              <a:t>Share</a:t>
            </a:r>
          </a:p>
          <a:p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3962400" y="3733800"/>
            <a:ext cx="4495800" cy="1371600"/>
          </a:xfrm>
          <a:prstGeom prst="cloudCallout">
            <a:avLst>
              <a:gd name="adj1" fmla="val -55656"/>
              <a:gd name="adj2" fmla="val 126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Wonder what &lt;?&gt; would have done…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2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614" y="1985876"/>
            <a:ext cx="4559986" cy="46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Oval 10"/>
          <p:cNvSpPr/>
          <p:nvPr/>
        </p:nvSpPr>
        <p:spPr>
          <a:xfrm>
            <a:off x="3074247" y="3274166"/>
            <a:ext cx="2702719" cy="2664618"/>
          </a:xfrm>
          <a:prstGeom prst="ellipse">
            <a:avLst/>
          </a:prstGeom>
          <a:gradFill>
            <a:gsLst>
              <a:gs pos="0">
                <a:schemeClr val="accent6">
                  <a:tint val="70000"/>
                  <a:satMod val="130000"/>
                  <a:alpha val="0"/>
                </a:schemeClr>
              </a:gs>
              <a:gs pos="89000">
                <a:schemeClr val="accent6">
                  <a:tint val="44000"/>
                  <a:satMod val="165000"/>
                </a:schemeClr>
              </a:gs>
              <a:gs pos="93000">
                <a:schemeClr val="accent6">
                  <a:tint val="15000"/>
                  <a:satMod val="165000"/>
                </a:schemeClr>
              </a:gs>
              <a:gs pos="100000">
                <a:schemeClr val="accent6">
                  <a:tint val="5000"/>
                  <a:satMod val="250000"/>
                </a:schemeClr>
              </a:gs>
            </a:gsLst>
            <a:path path="circle">
              <a:fillToRect l="50000" t="130000" r="50000" b="-3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387" y="4863274"/>
            <a:ext cx="538163" cy="5381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723" y="4918532"/>
            <a:ext cx="550234" cy="5334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792" y="4257138"/>
            <a:ext cx="475628" cy="60613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you would have want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381000" y="3886200"/>
            <a:ext cx="2438401" cy="1148133"/>
          </a:xfrm>
          <a:prstGeom prst="wedgeRoundRectCallout">
            <a:avLst>
              <a:gd name="adj1" fmla="val 60379"/>
              <a:gd name="adj2" fmla="val 691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Hey, Loco!</a:t>
            </a:r>
          </a:p>
          <a:p>
            <a:pPr algn="ctr"/>
            <a:r>
              <a:rPr lang="en-US" dirty="0" smtClean="0"/>
              <a:t> You </a:t>
            </a:r>
            <a:r>
              <a:rPr lang="en-US" dirty="0" err="1" smtClean="0"/>
              <a:t>gotta</a:t>
            </a:r>
            <a:r>
              <a:rPr lang="en-US" dirty="0" smtClean="0"/>
              <a:t> go the mountains. Its Rock!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32355"/>
            <a:ext cx="1123971" cy="1123971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6172200" y="3213028"/>
            <a:ext cx="2209800" cy="1205674"/>
          </a:xfrm>
          <a:prstGeom prst="wedgeRoundRectCallout">
            <a:avLst>
              <a:gd name="adj1" fmla="val -73869"/>
              <a:gd name="adj2" fmla="val 1229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our group to #@!#$#@</a:t>
            </a:r>
          </a:p>
          <a:p>
            <a:pPr algn="ctr"/>
            <a:r>
              <a:rPr lang="en-US" dirty="0" smtClean="0"/>
              <a:t>Oh, Its so magnificent!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150" y="2730470"/>
            <a:ext cx="687900" cy="4825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88" y="3458923"/>
            <a:ext cx="642083" cy="4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3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TripWithMe</a:t>
            </a:r>
            <a:r>
              <a:rPr lang="en-US" dirty="0" smtClean="0"/>
              <a:t> is…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Map Oriented</a:t>
            </a:r>
          </a:p>
          <a:p>
            <a:r>
              <a:rPr lang="en-US" dirty="0" smtClean="0"/>
              <a:t>Traveling</a:t>
            </a:r>
          </a:p>
          <a:p>
            <a:r>
              <a:rPr lang="en-US" dirty="0" smtClean="0"/>
              <a:t>Totally Random</a:t>
            </a:r>
          </a:p>
          <a:p>
            <a:r>
              <a:rPr lang="en-US" dirty="0" smtClean="0"/>
              <a:t>Social</a:t>
            </a:r>
          </a:p>
          <a:p>
            <a:r>
              <a:rPr lang="en-US" dirty="0" smtClean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8832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what if…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You’re actually on your SOFA AT HOME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Interested in Norway…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681287"/>
            <a:ext cx="30480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41938"/>
            <a:ext cx="4267200" cy="46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Oval 10"/>
          <p:cNvSpPr/>
          <p:nvPr/>
        </p:nvSpPr>
        <p:spPr>
          <a:xfrm>
            <a:off x="1183481" y="3328742"/>
            <a:ext cx="2702719" cy="2664618"/>
          </a:xfrm>
          <a:prstGeom prst="ellipse">
            <a:avLst/>
          </a:prstGeom>
          <a:gradFill>
            <a:gsLst>
              <a:gs pos="0">
                <a:schemeClr val="accent6">
                  <a:tint val="70000"/>
                  <a:satMod val="130000"/>
                  <a:alpha val="0"/>
                </a:schemeClr>
              </a:gs>
              <a:gs pos="89000">
                <a:schemeClr val="accent6">
                  <a:tint val="44000"/>
                  <a:satMod val="165000"/>
                </a:schemeClr>
              </a:gs>
              <a:gs pos="93000">
                <a:schemeClr val="accent6">
                  <a:tint val="15000"/>
                  <a:satMod val="165000"/>
                </a:schemeClr>
              </a:gs>
              <a:gs pos="100000">
                <a:schemeClr val="accent6">
                  <a:tint val="5000"/>
                  <a:satMod val="250000"/>
                </a:schemeClr>
              </a:gs>
            </a:gsLst>
            <a:path path="circle">
              <a:fillToRect l="50000" t="130000" r="50000" b="-3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08" y="4472824"/>
            <a:ext cx="538163" cy="5381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140" y="5131059"/>
            <a:ext cx="550234" cy="533458"/>
          </a:xfrm>
          <a:prstGeom prst="rect">
            <a:avLst/>
          </a:prstGeom>
        </p:spPr>
      </p:pic>
      <p:sp>
        <p:nvSpPr>
          <p:cNvPr id="3" name="Cloud 2"/>
          <p:cNvSpPr/>
          <p:nvPr/>
        </p:nvSpPr>
        <p:spPr>
          <a:xfrm>
            <a:off x="1382208" y="4357983"/>
            <a:ext cx="651405" cy="653004"/>
          </a:xfrm>
          <a:prstGeom prst="cloud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12"/>
          <p:cNvSpPr/>
          <p:nvPr/>
        </p:nvSpPr>
        <p:spPr>
          <a:xfrm>
            <a:off x="2699554" y="5071286"/>
            <a:ext cx="651405" cy="653004"/>
          </a:xfrm>
          <a:prstGeom prst="cloud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54064"/>
            <a:ext cx="4233914" cy="263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13"/>
          <p:cNvSpPr/>
          <p:nvPr/>
        </p:nvSpPr>
        <p:spPr>
          <a:xfrm>
            <a:off x="6765156" y="3420240"/>
            <a:ext cx="1057509" cy="883167"/>
          </a:xfrm>
          <a:prstGeom prst="ellipse">
            <a:avLst/>
          </a:prstGeom>
          <a:gradFill>
            <a:gsLst>
              <a:gs pos="0">
                <a:schemeClr val="accent6">
                  <a:tint val="70000"/>
                  <a:satMod val="130000"/>
                  <a:alpha val="0"/>
                </a:schemeClr>
              </a:gs>
              <a:gs pos="89000">
                <a:schemeClr val="accent6">
                  <a:tint val="44000"/>
                  <a:satMod val="165000"/>
                </a:schemeClr>
              </a:gs>
              <a:gs pos="93000">
                <a:schemeClr val="accent6">
                  <a:tint val="15000"/>
                  <a:satMod val="165000"/>
                </a:schemeClr>
              </a:gs>
              <a:gs pos="100000">
                <a:schemeClr val="accent6">
                  <a:tint val="5000"/>
                  <a:satMod val="250000"/>
                </a:schemeClr>
              </a:gs>
            </a:gsLst>
            <a:path path="circle">
              <a:fillToRect l="50000" t="130000" r="50000" b="-3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488516"/>
            <a:ext cx="475628" cy="6061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026" y="4303407"/>
            <a:ext cx="475628" cy="60613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Say Goodbye to Eduardo..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7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2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5029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4000" b="1" u="sng" dirty="0" smtClean="0"/>
              <a:t>Parse</a:t>
            </a:r>
            <a:r>
              <a:rPr lang="en-US" sz="4000" u="sng" dirty="0" smtClean="0"/>
              <a:t>:</a:t>
            </a:r>
            <a:endParaRPr lang="en-US" sz="2800" u="sng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User Accounts (social nets included)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DB for users data (details, photos…)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Messages for IM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Google </a:t>
            </a:r>
            <a:r>
              <a:rPr lang="en-US" dirty="0" smtClean="0"/>
              <a:t>Map / </a:t>
            </a:r>
            <a:r>
              <a:rPr lang="en-US" dirty="0" err="1" smtClean="0"/>
              <a:t>MapView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Friends </a:t>
            </a:r>
            <a:r>
              <a:rPr lang="en-US" dirty="0" smtClean="0"/>
              <a:t>List View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All Countries screen (collected by anonymous person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Buddy Bubble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Online </a:t>
            </a:r>
            <a:r>
              <a:rPr lang="en-US" dirty="0" smtClean="0"/>
              <a:t>/ Offline </a:t>
            </a:r>
            <a:r>
              <a:rPr lang="en-US" dirty="0" smtClean="0"/>
              <a:t>Toggle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Location managing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Offline storage of old locations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Integrate </a:t>
            </a:r>
            <a:r>
              <a:rPr lang="en-US" dirty="0" smtClean="0"/>
              <a:t>other Social </a:t>
            </a:r>
            <a:r>
              <a:rPr lang="en-US" dirty="0" smtClean="0"/>
              <a:t>nets - Facebook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IM </a:t>
            </a:r>
            <a:r>
              <a:rPr lang="en-US" dirty="0" smtClean="0"/>
              <a:t>(“Offline” messages)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 2" pitchFamily="18" charset="2"/>
              <a:buChar char=""/>
            </a:pPr>
            <a:endParaRPr lang="en-US" dirty="0" smtClean="0"/>
          </a:p>
          <a:p>
            <a:pPr>
              <a:buFont typeface="Wingdings 2" pitchFamily="18" charset="2"/>
              <a:buChar char="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295400"/>
            <a:ext cx="2794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0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09800"/>
            <a:ext cx="8839200" cy="16002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Feedback…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5820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148</TotalTime>
  <Words>184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TripWithMe</vt:lpstr>
      <vt:lpstr>Say you…</vt:lpstr>
      <vt:lpstr>You want to get something out of it</vt:lpstr>
      <vt:lpstr>What you would have want</vt:lpstr>
      <vt:lpstr>TripWithMe is…</vt:lpstr>
      <vt:lpstr>And what if…</vt:lpstr>
      <vt:lpstr>Say Goodbye to Eduardo..</vt:lpstr>
      <vt:lpstr>Architecture</vt:lpstr>
      <vt:lpstr>Feedback…</vt:lpstr>
    </vt:vector>
  </TitlesOfParts>
  <Company>Applied Materials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TripWithMe</dc:title>
  <dc:creator>Lior Raz</dc:creator>
  <cp:lastModifiedBy>Lior Raz</cp:lastModifiedBy>
  <cp:revision>18</cp:revision>
  <dcterms:created xsi:type="dcterms:W3CDTF">2013-05-20T18:52:07Z</dcterms:created>
  <dcterms:modified xsi:type="dcterms:W3CDTF">2013-09-30T14:33:08Z</dcterms:modified>
</cp:coreProperties>
</file>