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Proxima Nova"/>
      <p:regular r:id="rId19"/>
      <p:bold r:id="rId20"/>
      <p:italic r:id="rId21"/>
      <p:boldItalic r:id="rId22"/>
    </p:embeddedFont>
    <p:embeddedFont>
      <p:font typeface="Proxima Nova Semibold"/>
      <p:regular r:id="rId23"/>
      <p:bold r:id="rId24"/>
      <p:boldItalic r:id="rId25"/>
    </p:embeddedFont>
    <p:embeddedFont>
      <p:font typeface="Fira Sans"/>
      <p:regular r:id="rId26"/>
      <p:bold r:id="rId27"/>
      <p:italic r:id="rId28"/>
      <p:boldItalic r:id="rId29"/>
    </p:embeddedFont>
    <p:embeddedFont>
      <p:font typeface="Fira Sans Extra Condensed"/>
      <p:regular r:id="rId30"/>
      <p:bold r:id="rId31"/>
      <p:italic r:id="rId32"/>
      <p:boldItalic r:id="rId33"/>
    </p:embeddedFont>
    <p:embeddedFont>
      <p:font typeface="Fira Sans Extra Condensed SemiBold"/>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roximaNova-bold.fntdata"/><Relationship Id="rId22" Type="http://schemas.openxmlformats.org/officeDocument/2006/relationships/font" Target="fonts/ProximaNova-boldItalic.fntdata"/><Relationship Id="rId21" Type="http://schemas.openxmlformats.org/officeDocument/2006/relationships/font" Target="fonts/ProximaNova-italic.fntdata"/><Relationship Id="rId24" Type="http://schemas.openxmlformats.org/officeDocument/2006/relationships/font" Target="fonts/ProximaNovaSemibold-bold.fntdata"/><Relationship Id="rId23" Type="http://schemas.openxmlformats.org/officeDocument/2006/relationships/font" Target="fonts/ProximaNovaSemibold-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FiraSans-regular.fntdata"/><Relationship Id="rId25" Type="http://schemas.openxmlformats.org/officeDocument/2006/relationships/font" Target="fonts/ProximaNovaSemibold-boldItalic.fntdata"/><Relationship Id="rId28" Type="http://schemas.openxmlformats.org/officeDocument/2006/relationships/font" Target="fonts/FiraSans-italic.fntdata"/><Relationship Id="rId27" Type="http://schemas.openxmlformats.org/officeDocument/2006/relationships/font" Target="fonts/FiraSans-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FiraSans-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FiraSansExtraCondensed-bold.fntdata"/><Relationship Id="rId30" Type="http://schemas.openxmlformats.org/officeDocument/2006/relationships/font" Target="fonts/FiraSansExtraCondensed-regular.fntdata"/><Relationship Id="rId11" Type="http://schemas.openxmlformats.org/officeDocument/2006/relationships/slide" Target="slides/slide6.xml"/><Relationship Id="rId33" Type="http://schemas.openxmlformats.org/officeDocument/2006/relationships/font" Target="fonts/FiraSansExtraCondensed-boldItalic.fntdata"/><Relationship Id="rId10" Type="http://schemas.openxmlformats.org/officeDocument/2006/relationships/slide" Target="slides/slide5.xml"/><Relationship Id="rId32" Type="http://schemas.openxmlformats.org/officeDocument/2006/relationships/font" Target="fonts/FiraSansExtraCondensed-italic.fntdata"/><Relationship Id="rId13" Type="http://schemas.openxmlformats.org/officeDocument/2006/relationships/slide" Target="slides/slide8.xml"/><Relationship Id="rId35" Type="http://schemas.openxmlformats.org/officeDocument/2006/relationships/font" Target="fonts/FiraSansExtraCondensedSemiBold-bold.fntdata"/><Relationship Id="rId12" Type="http://schemas.openxmlformats.org/officeDocument/2006/relationships/slide" Target="slides/slide7.xml"/><Relationship Id="rId34" Type="http://schemas.openxmlformats.org/officeDocument/2006/relationships/font" Target="fonts/FiraSansExtraCondensedSemiBold-regular.fntdata"/><Relationship Id="rId15" Type="http://schemas.openxmlformats.org/officeDocument/2006/relationships/font" Target="fonts/Roboto-regular.fntdata"/><Relationship Id="rId37" Type="http://schemas.openxmlformats.org/officeDocument/2006/relationships/font" Target="fonts/FiraSansExtraCondensedSemiBold-boldItalic.fntdata"/><Relationship Id="rId14" Type="http://schemas.openxmlformats.org/officeDocument/2006/relationships/slide" Target="slides/slide9.xml"/><Relationship Id="rId36" Type="http://schemas.openxmlformats.org/officeDocument/2006/relationships/font" Target="fonts/FiraSansExtraCondensedSemiBold-italic.fntdata"/><Relationship Id="rId17" Type="http://schemas.openxmlformats.org/officeDocument/2006/relationships/font" Target="fonts/Roboto-italic.fntdata"/><Relationship Id="rId16" Type="http://schemas.openxmlformats.org/officeDocument/2006/relationships/font" Target="fonts/Roboto-bold.fntdata"/><Relationship Id="rId19" Type="http://schemas.openxmlformats.org/officeDocument/2006/relationships/font" Target="fonts/ProximaNova-regular.fntdata"/><Relationship Id="rId18" Type="http://schemas.openxmlformats.org/officeDocument/2006/relationships/font" Target="fonts/Robo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d206afaa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d206afaa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4c1c039b4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4c1c039b4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24c1c039b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24c1c039b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24c1c039b4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24c1c039b4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24c1c039b4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24c1c039b4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24c3c059ee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24c3c059ee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24c3c059ee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24c3c059ee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24c3c059e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24c3c059e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24edd7d95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24edd7d95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987356" y="1629550"/>
            <a:ext cx="3422400" cy="1524600"/>
          </a:xfrm>
          <a:prstGeom prst="rect">
            <a:avLst/>
          </a:prstGeom>
        </p:spPr>
        <p:txBody>
          <a:bodyPr anchorCtr="0" anchor="ctr" bIns="91425" lIns="91425" spcFirstLastPara="1" rIns="91425" wrap="square" tIns="91425">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987356" y="3147050"/>
            <a:ext cx="3607200" cy="3669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600">
                <a:solidFill>
                  <a:schemeClr val="dk1"/>
                </a:solidFill>
                <a:latin typeface="Roboto"/>
                <a:ea typeface="Roboto"/>
                <a:cs typeface="Roboto"/>
                <a:sym typeface="Robot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3" name="Shape 43"/>
        <p:cNvGrpSpPr/>
        <p:nvPr/>
      </p:nvGrpSpPr>
      <p:grpSpPr>
        <a:xfrm>
          <a:off x="0" y="0"/>
          <a:ext cx="0" cy="0"/>
          <a:chOff x="0" y="0"/>
          <a:chExt cx="0" cy="0"/>
        </a:xfrm>
      </p:grpSpPr>
      <p:sp>
        <p:nvSpPr>
          <p:cNvPr id="44" name="Google Shape;44;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5" name="Google Shape;45;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6" name="Google Shape;4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7" name="Shape 47"/>
        <p:cNvGrpSpPr/>
        <p:nvPr/>
      </p:nvGrpSpPr>
      <p:grpSpPr>
        <a:xfrm>
          <a:off x="0" y="0"/>
          <a:ext cx="0" cy="0"/>
          <a:chOff x="0" y="0"/>
          <a:chExt cx="0" cy="0"/>
        </a:xfrm>
      </p:grpSpPr>
      <p:sp>
        <p:nvSpPr>
          <p:cNvPr id="48" name="Google Shape;4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52" name="Shape 5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 name="Google Shape;1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7" name="Google Shape;17;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8" name="Google Shape;18;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sp>
        <p:nvSpPr>
          <p:cNvPr id="20" name="Google Shape;20;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2" name="Google Shape;22;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6" name="Google Shape;26;p6"/>
          <p:cNvSpPr txBox="1"/>
          <p:nvPr>
            <p:ph type="title"/>
          </p:nvPr>
        </p:nvSpPr>
        <p:spPr>
          <a:xfrm>
            <a:off x="457200" y="411475"/>
            <a:ext cx="8229600" cy="481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1pPr>
            <a:lvl2pPr lvl="1"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2pPr>
            <a:lvl3pPr lvl="2"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3pPr>
            <a:lvl4pPr lvl="3"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4pPr>
            <a:lvl5pPr lvl="4"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5pPr>
            <a:lvl6pPr lvl="5"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6pPr>
            <a:lvl7pPr lvl="6"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7pPr>
            <a:lvl8pPr lvl="7"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8pPr>
            <a:lvl9pPr lvl="8"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7" name="Shape 27"/>
        <p:cNvGrpSpPr/>
        <p:nvPr/>
      </p:nvGrpSpPr>
      <p:grpSpPr>
        <a:xfrm>
          <a:off x="0" y="0"/>
          <a:ext cx="0" cy="0"/>
          <a:chOff x="0" y="0"/>
          <a:chExt cx="0" cy="0"/>
        </a:xfrm>
      </p:grpSpPr>
      <p:sp>
        <p:nvSpPr>
          <p:cNvPr id="28" name="Google Shape;28;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9" name="Google Shape;29;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1" name="Shape 31"/>
        <p:cNvGrpSpPr/>
        <p:nvPr/>
      </p:nvGrpSpPr>
      <p:grpSpPr>
        <a:xfrm>
          <a:off x="0" y="0"/>
          <a:ext cx="0" cy="0"/>
          <a:chOff x="0" y="0"/>
          <a:chExt cx="0" cy="0"/>
        </a:xfrm>
      </p:grpSpPr>
      <p:sp>
        <p:nvSpPr>
          <p:cNvPr id="32" name="Google Shape;32;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3" name="Google Shape;3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4" name="Shape 34"/>
        <p:cNvGrpSpPr/>
        <p:nvPr/>
      </p:nvGrpSpPr>
      <p:grpSpPr>
        <a:xfrm>
          <a:off x="0" y="0"/>
          <a:ext cx="0" cy="0"/>
          <a:chOff x="0" y="0"/>
          <a:chExt cx="0" cy="0"/>
        </a:xfrm>
      </p:grpSpPr>
      <p:sp>
        <p:nvSpPr>
          <p:cNvPr id="35" name="Google Shape;35;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7" name="Google Shape;37;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8" name="Google Shape;38;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9" name="Google Shape;3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0" name="Shape 40"/>
        <p:cNvGrpSpPr/>
        <p:nvPr/>
      </p:nvGrpSpPr>
      <p:grpSpPr>
        <a:xfrm>
          <a:off x="0" y="0"/>
          <a:ext cx="0" cy="0"/>
          <a:chOff x="0" y="0"/>
          <a:chExt cx="0" cy="0"/>
        </a:xfrm>
      </p:grpSpPr>
      <p:sp>
        <p:nvSpPr>
          <p:cNvPr id="41" name="Google Shape;41;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2" name="Google Shape;42;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2pPr>
            <a:lvl3pPr lvl="2">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3pPr>
            <a:lvl4pPr lvl="3">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4pPr>
            <a:lvl5pPr lvl="4">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5pPr>
            <a:lvl6pPr lvl="5">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6pPr>
            <a:lvl7pPr lvl="6">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7pPr>
            <a:lvl8pPr lvl="7">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8pPr>
            <a:lvl9pPr lvl="8">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SzPts val="1800"/>
              <a:buFont typeface="Roboto"/>
              <a:buChar char="●"/>
              <a:defRPr sz="1800">
                <a:latin typeface="Roboto"/>
                <a:ea typeface="Roboto"/>
                <a:cs typeface="Roboto"/>
                <a:sym typeface="Roboto"/>
              </a:defRPr>
            </a:lvl1pPr>
            <a:lvl2pPr indent="-317500" lvl="1" marL="914400">
              <a:lnSpc>
                <a:spcPct val="115000"/>
              </a:lnSpc>
              <a:spcBef>
                <a:spcPts val="1600"/>
              </a:spcBef>
              <a:spcAft>
                <a:spcPts val="0"/>
              </a:spcAft>
              <a:buSzPts val="1400"/>
              <a:buFont typeface="Roboto"/>
              <a:buChar char="○"/>
              <a:defRPr>
                <a:latin typeface="Roboto"/>
                <a:ea typeface="Roboto"/>
                <a:cs typeface="Roboto"/>
                <a:sym typeface="Roboto"/>
              </a:defRPr>
            </a:lvl2pPr>
            <a:lvl3pPr indent="-317500" lvl="2" marL="1371600">
              <a:lnSpc>
                <a:spcPct val="115000"/>
              </a:lnSpc>
              <a:spcBef>
                <a:spcPts val="1600"/>
              </a:spcBef>
              <a:spcAft>
                <a:spcPts val="0"/>
              </a:spcAft>
              <a:buSzPts val="1400"/>
              <a:buFont typeface="Roboto"/>
              <a:buChar char="■"/>
              <a:defRPr>
                <a:latin typeface="Roboto"/>
                <a:ea typeface="Roboto"/>
                <a:cs typeface="Roboto"/>
                <a:sym typeface="Roboto"/>
              </a:defRPr>
            </a:lvl3pPr>
            <a:lvl4pPr indent="-317500" lvl="3" marL="1828800">
              <a:lnSpc>
                <a:spcPct val="115000"/>
              </a:lnSpc>
              <a:spcBef>
                <a:spcPts val="1600"/>
              </a:spcBef>
              <a:spcAft>
                <a:spcPts val="0"/>
              </a:spcAft>
              <a:buSzPts val="1400"/>
              <a:buFont typeface="Roboto"/>
              <a:buChar char="●"/>
              <a:defRPr>
                <a:latin typeface="Roboto"/>
                <a:ea typeface="Roboto"/>
                <a:cs typeface="Roboto"/>
                <a:sym typeface="Roboto"/>
              </a:defRPr>
            </a:lvl4pPr>
            <a:lvl5pPr indent="-317500" lvl="4" marL="228600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49" name="Shape 49"/>
        <p:cNvGrpSpPr/>
        <p:nvPr/>
      </p:nvGrpSpPr>
      <p:grpSpPr>
        <a:xfrm>
          <a:off x="0" y="0"/>
          <a:ext cx="0" cy="0"/>
          <a:chOff x="0" y="0"/>
          <a:chExt cx="0" cy="0"/>
        </a:xfrm>
      </p:grpSpPr>
      <p:sp>
        <p:nvSpPr>
          <p:cNvPr id="50" name="Google Shape;50;p13"/>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51" name="Google Shape;51;p13"/>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9.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hyperlink" Target="http://www.mutedfaith.com/funny/life.ht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5"/>
          <p:cNvSpPr txBox="1"/>
          <p:nvPr>
            <p:ph type="ctrTitle"/>
          </p:nvPr>
        </p:nvSpPr>
        <p:spPr>
          <a:xfrm>
            <a:off x="987350" y="1629550"/>
            <a:ext cx="4929900" cy="152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Humor detection in short English phrases using NLP</a:t>
            </a:r>
            <a:endParaRPr/>
          </a:p>
        </p:txBody>
      </p:sp>
      <p:sp>
        <p:nvSpPr>
          <p:cNvPr id="58" name="Google Shape;58;p15"/>
          <p:cNvSpPr txBox="1"/>
          <p:nvPr>
            <p:ph idx="1" type="subTitle"/>
          </p:nvPr>
        </p:nvSpPr>
        <p:spPr>
          <a:xfrm>
            <a:off x="1091875" y="3714075"/>
            <a:ext cx="3607200" cy="95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Le</a:t>
            </a:r>
            <a:r>
              <a:rPr lang="en"/>
              <a:t>yla Rocío Becerra Barajas</a:t>
            </a:r>
            <a:endParaRPr/>
          </a:p>
          <a:p>
            <a:pPr indent="0" lvl="0" marL="0" rtl="0" algn="l">
              <a:spcBef>
                <a:spcPts val="0"/>
              </a:spcBef>
              <a:spcAft>
                <a:spcPts val="0"/>
              </a:spcAft>
              <a:buClr>
                <a:schemeClr val="dk1"/>
              </a:buClr>
              <a:buSzPts val="1100"/>
              <a:buFont typeface="Arial"/>
              <a:buNone/>
            </a:pPr>
            <a:r>
              <a:rPr lang="en"/>
              <a:t>Joan Gabriel Bofill Barrera</a:t>
            </a:r>
            <a:endParaRPr/>
          </a:p>
          <a:p>
            <a:pPr indent="0" lvl="0" marL="0" rtl="0" algn="l">
              <a:spcBef>
                <a:spcPts val="0"/>
              </a:spcBef>
              <a:spcAft>
                <a:spcPts val="0"/>
              </a:spcAft>
              <a:buClr>
                <a:schemeClr val="dk1"/>
              </a:buClr>
              <a:buSzPts val="1100"/>
              <a:buFont typeface="Arial"/>
              <a:buNone/>
            </a:pPr>
            <a:r>
              <a:rPr lang="en"/>
              <a:t>Camilo Alfonso mosquera Benavides</a:t>
            </a:r>
            <a:endParaRPr/>
          </a:p>
          <a:p>
            <a:pPr indent="0" lvl="0" marL="0" rtl="0" algn="l">
              <a:spcBef>
                <a:spcPts val="0"/>
              </a:spcBef>
              <a:spcAft>
                <a:spcPts val="1600"/>
              </a:spcAft>
              <a:buNone/>
            </a:pPr>
            <a:r>
              <a:t/>
            </a:r>
            <a:endParaRPr/>
          </a:p>
        </p:txBody>
      </p:sp>
      <p:sp>
        <p:nvSpPr>
          <p:cNvPr id="59" name="Google Shape;59;p15"/>
          <p:cNvSpPr/>
          <p:nvPr/>
        </p:nvSpPr>
        <p:spPr>
          <a:xfrm rot="5400000">
            <a:off x="8034099" y="2932604"/>
            <a:ext cx="497400" cy="545100"/>
          </a:xfrm>
          <a:prstGeom prst="ellipse">
            <a:avLst/>
          </a:prstGeom>
          <a:solidFill>
            <a:srgbClr val="FFFFFF"/>
          </a:solidFill>
          <a:ln cap="flat" cmpd="sng" w="28575">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b="1" sz="2100">
              <a:solidFill>
                <a:schemeClr val="accent1"/>
              </a:solidFill>
              <a:latin typeface="Fira Sans Extra Condensed"/>
              <a:ea typeface="Fira Sans Extra Condensed"/>
              <a:cs typeface="Fira Sans Extra Condensed"/>
              <a:sym typeface="Fira Sans Extra Condensed"/>
            </a:endParaRPr>
          </a:p>
        </p:txBody>
      </p:sp>
      <p:sp>
        <p:nvSpPr>
          <p:cNvPr id="60" name="Google Shape;60;p15"/>
          <p:cNvSpPr/>
          <p:nvPr/>
        </p:nvSpPr>
        <p:spPr>
          <a:xfrm rot="5400000">
            <a:off x="7379993" y="2932604"/>
            <a:ext cx="497400" cy="545100"/>
          </a:xfrm>
          <a:prstGeom prst="ellipse">
            <a:avLst/>
          </a:prstGeom>
          <a:solidFill>
            <a:srgbClr val="FFFFFF"/>
          </a:solidFill>
          <a:ln cap="flat" cmpd="sng" w="28575">
            <a:solidFill>
              <a:schemeClr val="accent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b="1" sz="2100">
              <a:solidFill>
                <a:schemeClr val="accent2"/>
              </a:solidFill>
              <a:latin typeface="Fira Sans Extra Condensed"/>
              <a:ea typeface="Fira Sans Extra Condensed"/>
              <a:cs typeface="Fira Sans Extra Condensed"/>
              <a:sym typeface="Fira Sans Extra Condensed"/>
            </a:endParaRPr>
          </a:p>
        </p:txBody>
      </p:sp>
      <p:sp>
        <p:nvSpPr>
          <p:cNvPr id="61" name="Google Shape;61;p15"/>
          <p:cNvSpPr/>
          <p:nvPr/>
        </p:nvSpPr>
        <p:spPr>
          <a:xfrm rot="5400000">
            <a:off x="6725888" y="2932604"/>
            <a:ext cx="497400" cy="545100"/>
          </a:xfrm>
          <a:prstGeom prst="ellipse">
            <a:avLst/>
          </a:prstGeom>
          <a:solidFill>
            <a:srgbClr val="FFFFFF"/>
          </a:solidFill>
          <a:ln cap="flat" cmpd="sng" w="28575">
            <a:solidFill>
              <a:schemeClr val="accent3"/>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b="1" sz="2100">
              <a:solidFill>
                <a:schemeClr val="accent3"/>
              </a:solidFill>
              <a:latin typeface="Fira Sans Extra Condensed"/>
              <a:ea typeface="Fira Sans Extra Condensed"/>
              <a:cs typeface="Fira Sans Extra Condensed"/>
              <a:sym typeface="Fira Sans Extra Condensed"/>
            </a:endParaRPr>
          </a:p>
        </p:txBody>
      </p:sp>
      <p:sp>
        <p:nvSpPr>
          <p:cNvPr id="62" name="Google Shape;62;p15"/>
          <p:cNvSpPr/>
          <p:nvPr/>
        </p:nvSpPr>
        <p:spPr>
          <a:xfrm rot="5400000">
            <a:off x="6071782" y="2932604"/>
            <a:ext cx="497400" cy="545100"/>
          </a:xfrm>
          <a:prstGeom prst="ellipse">
            <a:avLst/>
          </a:prstGeom>
          <a:solidFill>
            <a:srgbClr val="FFFFFF"/>
          </a:solidFill>
          <a:ln cap="flat" cmpd="sng" w="28575">
            <a:solidFill>
              <a:schemeClr val="accent4"/>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b="1" sz="2100">
              <a:solidFill>
                <a:schemeClr val="accent4"/>
              </a:solidFill>
              <a:latin typeface="Fira Sans Extra Condensed"/>
              <a:ea typeface="Fira Sans Extra Condensed"/>
              <a:cs typeface="Fira Sans Extra Condensed"/>
              <a:sym typeface="Fira Sans Extra Condensed"/>
            </a:endParaRPr>
          </a:p>
        </p:txBody>
      </p:sp>
      <p:sp>
        <p:nvSpPr>
          <p:cNvPr id="63" name="Google Shape;63;p15"/>
          <p:cNvSpPr/>
          <p:nvPr/>
        </p:nvSpPr>
        <p:spPr>
          <a:xfrm rot="5400000">
            <a:off x="6884942" y="1111885"/>
            <a:ext cx="883800" cy="998400"/>
          </a:xfrm>
          <a:prstGeom prst="roundRect">
            <a:avLst>
              <a:gd fmla="val 50000" name="adj"/>
            </a:avLst>
          </a:prstGeom>
          <a:solidFill>
            <a:srgbClr val="FFFFFF"/>
          </a:solid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 name="Google Shape;64;p15"/>
          <p:cNvGrpSpPr/>
          <p:nvPr/>
        </p:nvGrpSpPr>
        <p:grpSpPr>
          <a:xfrm>
            <a:off x="7151545" y="1340541"/>
            <a:ext cx="298946" cy="272861"/>
            <a:chOff x="-2571737" y="2403625"/>
            <a:chExt cx="292225" cy="291425"/>
          </a:xfrm>
        </p:grpSpPr>
        <p:sp>
          <p:nvSpPr>
            <p:cNvPr id="65" name="Google Shape;65;p15"/>
            <p:cNvSpPr/>
            <p:nvPr/>
          </p:nvSpPr>
          <p:spPr>
            <a:xfrm>
              <a:off x="-2571737" y="2403625"/>
              <a:ext cx="292225" cy="291425"/>
            </a:xfrm>
            <a:custGeom>
              <a:rect b="b" l="l" r="r" t="t"/>
              <a:pathLst>
                <a:path extrusionOk="0" h="11657" w="11689">
                  <a:moveTo>
                    <a:pt x="9547" y="725"/>
                  </a:moveTo>
                  <a:cubicBezTo>
                    <a:pt x="9704" y="725"/>
                    <a:pt x="9830" y="788"/>
                    <a:pt x="9893" y="914"/>
                  </a:cubicBezTo>
                  <a:lnTo>
                    <a:pt x="10681" y="2772"/>
                  </a:lnTo>
                  <a:lnTo>
                    <a:pt x="1135" y="2772"/>
                  </a:lnTo>
                  <a:lnTo>
                    <a:pt x="1891" y="914"/>
                  </a:lnTo>
                  <a:cubicBezTo>
                    <a:pt x="1922" y="788"/>
                    <a:pt x="2080" y="725"/>
                    <a:pt x="2206" y="725"/>
                  </a:cubicBezTo>
                  <a:close/>
                  <a:moveTo>
                    <a:pt x="10649" y="3403"/>
                  </a:moveTo>
                  <a:cubicBezTo>
                    <a:pt x="10870" y="3403"/>
                    <a:pt x="11027" y="3560"/>
                    <a:pt x="11027" y="3749"/>
                  </a:cubicBezTo>
                  <a:lnTo>
                    <a:pt x="11027" y="5167"/>
                  </a:lnTo>
                  <a:cubicBezTo>
                    <a:pt x="11027" y="5356"/>
                    <a:pt x="10870" y="5513"/>
                    <a:pt x="10649" y="5513"/>
                  </a:cubicBezTo>
                  <a:lnTo>
                    <a:pt x="1040" y="5513"/>
                  </a:lnTo>
                  <a:cubicBezTo>
                    <a:pt x="851" y="5513"/>
                    <a:pt x="694" y="5356"/>
                    <a:pt x="694" y="5167"/>
                  </a:cubicBezTo>
                  <a:lnTo>
                    <a:pt x="694" y="3749"/>
                  </a:lnTo>
                  <a:cubicBezTo>
                    <a:pt x="694" y="3560"/>
                    <a:pt x="851" y="3403"/>
                    <a:pt x="1040" y="3403"/>
                  </a:cubicBezTo>
                  <a:close/>
                  <a:moveTo>
                    <a:pt x="10681" y="6206"/>
                  </a:moveTo>
                  <a:cubicBezTo>
                    <a:pt x="10870" y="6238"/>
                    <a:pt x="11027" y="6364"/>
                    <a:pt x="11027" y="6553"/>
                  </a:cubicBezTo>
                  <a:lnTo>
                    <a:pt x="11027" y="7939"/>
                  </a:lnTo>
                  <a:cubicBezTo>
                    <a:pt x="11027" y="8128"/>
                    <a:pt x="10870" y="8286"/>
                    <a:pt x="10681" y="8286"/>
                  </a:cubicBezTo>
                  <a:lnTo>
                    <a:pt x="1072" y="8286"/>
                  </a:lnTo>
                  <a:cubicBezTo>
                    <a:pt x="851" y="8286"/>
                    <a:pt x="694" y="8128"/>
                    <a:pt x="694" y="7939"/>
                  </a:cubicBezTo>
                  <a:lnTo>
                    <a:pt x="694" y="6553"/>
                  </a:lnTo>
                  <a:cubicBezTo>
                    <a:pt x="694" y="6364"/>
                    <a:pt x="851" y="6206"/>
                    <a:pt x="1072" y="6206"/>
                  </a:cubicBezTo>
                  <a:close/>
                  <a:moveTo>
                    <a:pt x="10681" y="8947"/>
                  </a:moveTo>
                  <a:cubicBezTo>
                    <a:pt x="10870" y="8947"/>
                    <a:pt x="11027" y="9105"/>
                    <a:pt x="11027" y="9294"/>
                  </a:cubicBezTo>
                  <a:lnTo>
                    <a:pt x="11027" y="10680"/>
                  </a:lnTo>
                  <a:cubicBezTo>
                    <a:pt x="11027" y="10869"/>
                    <a:pt x="10870" y="11027"/>
                    <a:pt x="10681" y="11027"/>
                  </a:cubicBezTo>
                  <a:lnTo>
                    <a:pt x="1072" y="11027"/>
                  </a:lnTo>
                  <a:cubicBezTo>
                    <a:pt x="851" y="11027"/>
                    <a:pt x="694" y="10869"/>
                    <a:pt x="694" y="10680"/>
                  </a:cubicBezTo>
                  <a:lnTo>
                    <a:pt x="694" y="9294"/>
                  </a:lnTo>
                  <a:cubicBezTo>
                    <a:pt x="694" y="9105"/>
                    <a:pt x="851" y="8947"/>
                    <a:pt x="1072" y="8947"/>
                  </a:cubicBezTo>
                  <a:close/>
                  <a:moveTo>
                    <a:pt x="2174" y="0"/>
                  </a:moveTo>
                  <a:cubicBezTo>
                    <a:pt x="1733" y="0"/>
                    <a:pt x="1387" y="252"/>
                    <a:pt x="1229" y="630"/>
                  </a:cubicBezTo>
                  <a:lnTo>
                    <a:pt x="64" y="3403"/>
                  </a:lnTo>
                  <a:cubicBezTo>
                    <a:pt x="32" y="3529"/>
                    <a:pt x="0" y="3686"/>
                    <a:pt x="0" y="3781"/>
                  </a:cubicBezTo>
                  <a:lnTo>
                    <a:pt x="0" y="5198"/>
                  </a:lnTo>
                  <a:cubicBezTo>
                    <a:pt x="0" y="5482"/>
                    <a:pt x="127" y="5734"/>
                    <a:pt x="284" y="5860"/>
                  </a:cubicBezTo>
                  <a:cubicBezTo>
                    <a:pt x="127" y="6080"/>
                    <a:pt x="0" y="6301"/>
                    <a:pt x="0" y="6553"/>
                  </a:cubicBezTo>
                  <a:lnTo>
                    <a:pt x="0" y="7908"/>
                  </a:lnTo>
                  <a:cubicBezTo>
                    <a:pt x="0" y="8191"/>
                    <a:pt x="127" y="8443"/>
                    <a:pt x="284" y="8601"/>
                  </a:cubicBezTo>
                  <a:cubicBezTo>
                    <a:pt x="127" y="8790"/>
                    <a:pt x="0" y="9010"/>
                    <a:pt x="0" y="9262"/>
                  </a:cubicBezTo>
                  <a:lnTo>
                    <a:pt x="0" y="10649"/>
                  </a:lnTo>
                  <a:cubicBezTo>
                    <a:pt x="0" y="11184"/>
                    <a:pt x="473" y="11657"/>
                    <a:pt x="1009" y="11657"/>
                  </a:cubicBezTo>
                  <a:lnTo>
                    <a:pt x="10618" y="11657"/>
                  </a:lnTo>
                  <a:cubicBezTo>
                    <a:pt x="11185" y="11657"/>
                    <a:pt x="11657" y="11184"/>
                    <a:pt x="11657" y="10649"/>
                  </a:cubicBezTo>
                  <a:lnTo>
                    <a:pt x="11657" y="9262"/>
                  </a:lnTo>
                  <a:cubicBezTo>
                    <a:pt x="11657" y="8979"/>
                    <a:pt x="11531" y="8758"/>
                    <a:pt x="11374" y="8601"/>
                  </a:cubicBezTo>
                  <a:cubicBezTo>
                    <a:pt x="11531" y="8380"/>
                    <a:pt x="11657" y="8160"/>
                    <a:pt x="11657" y="7908"/>
                  </a:cubicBezTo>
                  <a:lnTo>
                    <a:pt x="11657" y="6553"/>
                  </a:lnTo>
                  <a:cubicBezTo>
                    <a:pt x="11657" y="6269"/>
                    <a:pt x="11531" y="6017"/>
                    <a:pt x="11374" y="5860"/>
                  </a:cubicBezTo>
                  <a:cubicBezTo>
                    <a:pt x="11531" y="5671"/>
                    <a:pt x="11657" y="5450"/>
                    <a:pt x="11657" y="5198"/>
                  </a:cubicBezTo>
                  <a:lnTo>
                    <a:pt x="11657" y="3781"/>
                  </a:lnTo>
                  <a:lnTo>
                    <a:pt x="11689" y="3781"/>
                  </a:lnTo>
                  <a:cubicBezTo>
                    <a:pt x="11689" y="3686"/>
                    <a:pt x="11657" y="3529"/>
                    <a:pt x="11594" y="3403"/>
                  </a:cubicBezTo>
                  <a:lnTo>
                    <a:pt x="10460" y="630"/>
                  </a:lnTo>
                  <a:cubicBezTo>
                    <a:pt x="10303" y="252"/>
                    <a:pt x="9925" y="0"/>
                    <a:pt x="951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5"/>
            <p:cNvSpPr/>
            <p:nvPr/>
          </p:nvSpPr>
          <p:spPr>
            <a:xfrm>
              <a:off x="-2485967" y="2649150"/>
              <a:ext cx="173300" cy="18150"/>
            </a:xfrm>
            <a:custGeom>
              <a:rect b="b" l="l" r="r" t="t"/>
              <a:pathLst>
                <a:path extrusionOk="0" h="726" w="6932">
                  <a:moveTo>
                    <a:pt x="378" y="1"/>
                  </a:moveTo>
                  <a:cubicBezTo>
                    <a:pt x="158" y="1"/>
                    <a:pt x="0" y="159"/>
                    <a:pt x="0" y="379"/>
                  </a:cubicBezTo>
                  <a:cubicBezTo>
                    <a:pt x="0" y="568"/>
                    <a:pt x="158" y="726"/>
                    <a:pt x="378" y="726"/>
                  </a:cubicBezTo>
                  <a:lnTo>
                    <a:pt x="6585" y="726"/>
                  </a:lnTo>
                  <a:cubicBezTo>
                    <a:pt x="6774" y="726"/>
                    <a:pt x="6931" y="568"/>
                    <a:pt x="6931" y="379"/>
                  </a:cubicBezTo>
                  <a:cubicBezTo>
                    <a:pt x="6931" y="159"/>
                    <a:pt x="6774" y="1"/>
                    <a:pt x="658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p:nvPr/>
          </p:nvSpPr>
          <p:spPr>
            <a:xfrm>
              <a:off x="-2485967" y="2511325"/>
              <a:ext cx="173300" cy="18150"/>
            </a:xfrm>
            <a:custGeom>
              <a:rect b="b" l="l" r="r" t="t"/>
              <a:pathLst>
                <a:path extrusionOk="0" h="726" w="6932">
                  <a:moveTo>
                    <a:pt x="378" y="1"/>
                  </a:moveTo>
                  <a:cubicBezTo>
                    <a:pt x="158" y="1"/>
                    <a:pt x="0" y="158"/>
                    <a:pt x="0" y="379"/>
                  </a:cubicBezTo>
                  <a:cubicBezTo>
                    <a:pt x="0" y="568"/>
                    <a:pt x="158" y="725"/>
                    <a:pt x="378" y="725"/>
                  </a:cubicBezTo>
                  <a:lnTo>
                    <a:pt x="6585" y="725"/>
                  </a:lnTo>
                  <a:cubicBezTo>
                    <a:pt x="6774" y="725"/>
                    <a:pt x="6931" y="568"/>
                    <a:pt x="6931" y="379"/>
                  </a:cubicBezTo>
                  <a:cubicBezTo>
                    <a:pt x="6931" y="158"/>
                    <a:pt x="6774" y="1"/>
                    <a:pt x="658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p:nvPr/>
          </p:nvSpPr>
          <p:spPr>
            <a:xfrm>
              <a:off x="-2540185" y="2511325"/>
              <a:ext cx="18125" cy="18925"/>
            </a:xfrm>
            <a:custGeom>
              <a:rect b="b" l="l" r="r" t="t"/>
              <a:pathLst>
                <a:path extrusionOk="0" h="757" w="725">
                  <a:moveTo>
                    <a:pt x="378" y="1"/>
                  </a:moveTo>
                  <a:cubicBezTo>
                    <a:pt x="158" y="1"/>
                    <a:pt x="0" y="158"/>
                    <a:pt x="0" y="379"/>
                  </a:cubicBezTo>
                  <a:cubicBezTo>
                    <a:pt x="0" y="568"/>
                    <a:pt x="158" y="757"/>
                    <a:pt x="378" y="757"/>
                  </a:cubicBezTo>
                  <a:cubicBezTo>
                    <a:pt x="567" y="757"/>
                    <a:pt x="725" y="568"/>
                    <a:pt x="725" y="379"/>
                  </a:cubicBezTo>
                  <a:cubicBezTo>
                    <a:pt x="725" y="158"/>
                    <a:pt x="567" y="1"/>
                    <a:pt x="3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p:nvPr/>
          </p:nvSpPr>
          <p:spPr>
            <a:xfrm>
              <a:off x="-2485579" y="2580625"/>
              <a:ext cx="172525" cy="17350"/>
            </a:xfrm>
            <a:custGeom>
              <a:rect b="b" l="l" r="r" t="t"/>
              <a:pathLst>
                <a:path extrusionOk="0" h="694" w="6901">
                  <a:moveTo>
                    <a:pt x="347" y="0"/>
                  </a:moveTo>
                  <a:cubicBezTo>
                    <a:pt x="158" y="0"/>
                    <a:pt x="1" y="158"/>
                    <a:pt x="1" y="347"/>
                  </a:cubicBezTo>
                  <a:cubicBezTo>
                    <a:pt x="32" y="536"/>
                    <a:pt x="158" y="693"/>
                    <a:pt x="347" y="693"/>
                  </a:cubicBezTo>
                  <a:lnTo>
                    <a:pt x="6554" y="693"/>
                  </a:lnTo>
                  <a:cubicBezTo>
                    <a:pt x="6774" y="693"/>
                    <a:pt x="6900" y="536"/>
                    <a:pt x="6900" y="347"/>
                  </a:cubicBezTo>
                  <a:cubicBezTo>
                    <a:pt x="6900" y="158"/>
                    <a:pt x="6774" y="0"/>
                    <a:pt x="655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p:nvPr/>
          </p:nvSpPr>
          <p:spPr>
            <a:xfrm>
              <a:off x="-2540185" y="2580625"/>
              <a:ext cx="18125" cy="17350"/>
            </a:xfrm>
            <a:custGeom>
              <a:rect b="b" l="l" r="r" t="t"/>
              <a:pathLst>
                <a:path extrusionOk="0" h="694" w="725">
                  <a:moveTo>
                    <a:pt x="378" y="0"/>
                  </a:moveTo>
                  <a:cubicBezTo>
                    <a:pt x="158" y="0"/>
                    <a:pt x="0" y="158"/>
                    <a:pt x="0" y="347"/>
                  </a:cubicBezTo>
                  <a:cubicBezTo>
                    <a:pt x="0" y="536"/>
                    <a:pt x="158" y="693"/>
                    <a:pt x="378" y="693"/>
                  </a:cubicBezTo>
                  <a:cubicBezTo>
                    <a:pt x="567" y="693"/>
                    <a:pt x="725" y="536"/>
                    <a:pt x="725" y="347"/>
                  </a:cubicBezTo>
                  <a:cubicBezTo>
                    <a:pt x="725" y="158"/>
                    <a:pt x="567" y="0"/>
                    <a:pt x="37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p:nvPr/>
          </p:nvSpPr>
          <p:spPr>
            <a:xfrm>
              <a:off x="-2540185" y="2649150"/>
              <a:ext cx="18125" cy="18150"/>
            </a:xfrm>
            <a:custGeom>
              <a:rect b="b" l="l" r="r" t="t"/>
              <a:pathLst>
                <a:path extrusionOk="0" h="726" w="725">
                  <a:moveTo>
                    <a:pt x="378" y="1"/>
                  </a:moveTo>
                  <a:cubicBezTo>
                    <a:pt x="158" y="1"/>
                    <a:pt x="0" y="159"/>
                    <a:pt x="0" y="379"/>
                  </a:cubicBezTo>
                  <a:cubicBezTo>
                    <a:pt x="0" y="568"/>
                    <a:pt x="158" y="726"/>
                    <a:pt x="378" y="726"/>
                  </a:cubicBezTo>
                  <a:cubicBezTo>
                    <a:pt x="567" y="726"/>
                    <a:pt x="725" y="568"/>
                    <a:pt x="725" y="379"/>
                  </a:cubicBezTo>
                  <a:cubicBezTo>
                    <a:pt x="725" y="159"/>
                    <a:pt x="567" y="1"/>
                    <a:pt x="3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 name="Google Shape;72;p15"/>
          <p:cNvSpPr/>
          <p:nvPr/>
        </p:nvSpPr>
        <p:spPr>
          <a:xfrm>
            <a:off x="6320528" y="1676326"/>
            <a:ext cx="1962300" cy="205200"/>
          </a:xfrm>
          <a:prstGeom prst="roundRect">
            <a:avLst>
              <a:gd fmla="val 50000" name="adj"/>
            </a:avLst>
          </a:prstGeom>
          <a:solidFill>
            <a:srgbClr val="FFFFFF"/>
          </a:solid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900">
                <a:solidFill>
                  <a:schemeClr val="dk1"/>
                </a:solidFill>
                <a:latin typeface="Fira Sans Extra Condensed"/>
                <a:ea typeface="Fira Sans Extra Condensed"/>
                <a:cs typeface="Fira Sans Extra Condensed"/>
                <a:sym typeface="Fira Sans Extra Condensed"/>
              </a:rPr>
              <a:t>Humor detection</a:t>
            </a:r>
            <a:endParaRPr b="1" sz="1900">
              <a:solidFill>
                <a:schemeClr val="dk1"/>
              </a:solidFill>
              <a:latin typeface="Fira Sans Extra Condensed"/>
              <a:ea typeface="Fira Sans Extra Condensed"/>
              <a:cs typeface="Fira Sans Extra Condensed"/>
              <a:sym typeface="Fira Sans Extra Condensed"/>
            </a:endParaRPr>
          </a:p>
        </p:txBody>
      </p:sp>
      <p:cxnSp>
        <p:nvCxnSpPr>
          <p:cNvPr id="73" name="Google Shape;73;p15"/>
          <p:cNvCxnSpPr>
            <a:stCxn id="63" idx="3"/>
            <a:endCxn id="62" idx="2"/>
          </p:cNvCxnSpPr>
          <p:nvPr/>
        </p:nvCxnSpPr>
        <p:spPr>
          <a:xfrm rot="5400000">
            <a:off x="6371792" y="2001535"/>
            <a:ext cx="903600" cy="1006500"/>
          </a:xfrm>
          <a:prstGeom prst="bentConnector3">
            <a:avLst>
              <a:gd fmla="val 50004" name="adj1"/>
            </a:avLst>
          </a:prstGeom>
          <a:noFill/>
          <a:ln cap="flat" cmpd="sng" w="28575">
            <a:solidFill>
              <a:schemeClr val="accent6"/>
            </a:solidFill>
            <a:prstDash val="solid"/>
            <a:round/>
            <a:headEnd len="med" w="med" type="none"/>
            <a:tailEnd len="med" w="med" type="none"/>
          </a:ln>
        </p:spPr>
      </p:cxnSp>
      <p:cxnSp>
        <p:nvCxnSpPr>
          <p:cNvPr id="74" name="Google Shape;74;p15"/>
          <p:cNvCxnSpPr>
            <a:stCxn id="63" idx="3"/>
            <a:endCxn id="61" idx="2"/>
          </p:cNvCxnSpPr>
          <p:nvPr/>
        </p:nvCxnSpPr>
        <p:spPr>
          <a:xfrm rot="5400000">
            <a:off x="6698942" y="2328685"/>
            <a:ext cx="903600" cy="352200"/>
          </a:xfrm>
          <a:prstGeom prst="bentConnector3">
            <a:avLst>
              <a:gd fmla="val 50004" name="adj1"/>
            </a:avLst>
          </a:prstGeom>
          <a:noFill/>
          <a:ln cap="flat" cmpd="sng" w="28575">
            <a:solidFill>
              <a:schemeClr val="accent6"/>
            </a:solidFill>
            <a:prstDash val="solid"/>
            <a:round/>
            <a:headEnd len="med" w="med" type="none"/>
            <a:tailEnd len="med" w="med" type="none"/>
          </a:ln>
        </p:spPr>
      </p:cxnSp>
      <p:cxnSp>
        <p:nvCxnSpPr>
          <p:cNvPr id="75" name="Google Shape;75;p15"/>
          <p:cNvCxnSpPr>
            <a:stCxn id="63" idx="3"/>
            <a:endCxn id="60" idx="2"/>
          </p:cNvCxnSpPr>
          <p:nvPr/>
        </p:nvCxnSpPr>
        <p:spPr>
          <a:xfrm flipH="1" rot="-5400000">
            <a:off x="7025942" y="2353885"/>
            <a:ext cx="903600" cy="301800"/>
          </a:xfrm>
          <a:prstGeom prst="bentConnector3">
            <a:avLst>
              <a:gd fmla="val 50004" name="adj1"/>
            </a:avLst>
          </a:prstGeom>
          <a:noFill/>
          <a:ln cap="flat" cmpd="sng" w="28575">
            <a:solidFill>
              <a:schemeClr val="accent6"/>
            </a:solidFill>
            <a:prstDash val="solid"/>
            <a:round/>
            <a:headEnd len="med" w="med" type="none"/>
            <a:tailEnd len="med" w="med" type="none"/>
          </a:ln>
        </p:spPr>
      </p:cxnSp>
      <p:cxnSp>
        <p:nvCxnSpPr>
          <p:cNvPr id="76" name="Google Shape;76;p15"/>
          <p:cNvCxnSpPr>
            <a:stCxn id="63" idx="3"/>
            <a:endCxn id="59" idx="2"/>
          </p:cNvCxnSpPr>
          <p:nvPr/>
        </p:nvCxnSpPr>
        <p:spPr>
          <a:xfrm flipH="1" rot="-5400000">
            <a:off x="7353092" y="2026735"/>
            <a:ext cx="903600" cy="956100"/>
          </a:xfrm>
          <a:prstGeom prst="bentConnector3">
            <a:avLst>
              <a:gd fmla="val 50004" name="adj1"/>
            </a:avLst>
          </a:prstGeom>
          <a:noFill/>
          <a:ln cap="flat" cmpd="sng" w="28575">
            <a:solidFill>
              <a:schemeClr val="accent6"/>
            </a:solidFill>
            <a:prstDash val="solid"/>
            <a:round/>
            <a:headEnd len="med" w="med" type="none"/>
            <a:tailEnd len="med" w="med" type="none"/>
          </a:ln>
        </p:spPr>
      </p:cxnSp>
      <p:grpSp>
        <p:nvGrpSpPr>
          <p:cNvPr id="77" name="Google Shape;77;p15"/>
          <p:cNvGrpSpPr/>
          <p:nvPr/>
        </p:nvGrpSpPr>
        <p:grpSpPr>
          <a:xfrm>
            <a:off x="6184619" y="3073925"/>
            <a:ext cx="276403" cy="262828"/>
            <a:chOff x="-65129950" y="2646800"/>
            <a:chExt cx="311125" cy="317425"/>
          </a:xfrm>
        </p:grpSpPr>
        <p:sp>
          <p:nvSpPr>
            <p:cNvPr id="78" name="Google Shape;78;p15"/>
            <p:cNvSpPr/>
            <p:nvPr/>
          </p:nvSpPr>
          <p:spPr>
            <a:xfrm>
              <a:off x="-65129950" y="2646800"/>
              <a:ext cx="311125" cy="317425"/>
            </a:xfrm>
            <a:custGeom>
              <a:rect b="b" l="l" r="r" t="t"/>
              <a:pathLst>
                <a:path extrusionOk="0" h="12697" w="12445">
                  <a:moveTo>
                    <a:pt x="6648" y="851"/>
                  </a:moveTo>
                  <a:lnTo>
                    <a:pt x="6648" y="1954"/>
                  </a:lnTo>
                  <a:lnTo>
                    <a:pt x="5860" y="1954"/>
                  </a:lnTo>
                  <a:lnTo>
                    <a:pt x="5860" y="851"/>
                  </a:lnTo>
                  <a:close/>
                  <a:moveTo>
                    <a:pt x="1261" y="1954"/>
                  </a:moveTo>
                  <a:cubicBezTo>
                    <a:pt x="1355" y="1954"/>
                    <a:pt x="1450" y="1985"/>
                    <a:pt x="1544" y="2080"/>
                  </a:cubicBezTo>
                  <a:cubicBezTo>
                    <a:pt x="1733" y="2237"/>
                    <a:pt x="1733" y="2521"/>
                    <a:pt x="1576" y="2678"/>
                  </a:cubicBezTo>
                  <a:cubicBezTo>
                    <a:pt x="1497" y="2757"/>
                    <a:pt x="1387" y="2797"/>
                    <a:pt x="1276" y="2797"/>
                  </a:cubicBezTo>
                  <a:cubicBezTo>
                    <a:pt x="1166" y="2797"/>
                    <a:pt x="1056" y="2757"/>
                    <a:pt x="977" y="2678"/>
                  </a:cubicBezTo>
                  <a:cubicBezTo>
                    <a:pt x="819" y="2521"/>
                    <a:pt x="819" y="2237"/>
                    <a:pt x="977" y="2080"/>
                  </a:cubicBezTo>
                  <a:cubicBezTo>
                    <a:pt x="1072" y="1985"/>
                    <a:pt x="1198" y="1954"/>
                    <a:pt x="1261" y="1954"/>
                  </a:cubicBezTo>
                  <a:close/>
                  <a:moveTo>
                    <a:pt x="11216" y="1954"/>
                  </a:moveTo>
                  <a:cubicBezTo>
                    <a:pt x="11468" y="1954"/>
                    <a:pt x="11626" y="2143"/>
                    <a:pt x="11626" y="2395"/>
                  </a:cubicBezTo>
                  <a:cubicBezTo>
                    <a:pt x="11626" y="2615"/>
                    <a:pt x="11437" y="2836"/>
                    <a:pt x="11216" y="2836"/>
                  </a:cubicBezTo>
                  <a:cubicBezTo>
                    <a:pt x="11027" y="2836"/>
                    <a:pt x="10807" y="2615"/>
                    <a:pt x="10807" y="2395"/>
                  </a:cubicBezTo>
                  <a:cubicBezTo>
                    <a:pt x="10807" y="2143"/>
                    <a:pt x="10996" y="1954"/>
                    <a:pt x="11216" y="1954"/>
                  </a:cubicBezTo>
                  <a:close/>
                  <a:moveTo>
                    <a:pt x="6270" y="2773"/>
                  </a:moveTo>
                  <a:cubicBezTo>
                    <a:pt x="8759" y="2773"/>
                    <a:pt x="10807" y="4821"/>
                    <a:pt x="10807" y="7341"/>
                  </a:cubicBezTo>
                  <a:cubicBezTo>
                    <a:pt x="10807" y="9861"/>
                    <a:pt x="8759" y="11909"/>
                    <a:pt x="6270" y="11909"/>
                  </a:cubicBezTo>
                  <a:cubicBezTo>
                    <a:pt x="3781" y="11909"/>
                    <a:pt x="1733" y="9861"/>
                    <a:pt x="1733" y="7341"/>
                  </a:cubicBezTo>
                  <a:cubicBezTo>
                    <a:pt x="1733" y="4821"/>
                    <a:pt x="3781" y="2773"/>
                    <a:pt x="6270" y="2773"/>
                  </a:cubicBezTo>
                  <a:close/>
                  <a:moveTo>
                    <a:pt x="4663" y="0"/>
                  </a:moveTo>
                  <a:cubicBezTo>
                    <a:pt x="4411" y="0"/>
                    <a:pt x="4254" y="189"/>
                    <a:pt x="4254" y="410"/>
                  </a:cubicBezTo>
                  <a:cubicBezTo>
                    <a:pt x="4254" y="662"/>
                    <a:pt x="4474" y="851"/>
                    <a:pt x="4663" y="851"/>
                  </a:cubicBezTo>
                  <a:lnTo>
                    <a:pt x="5104" y="851"/>
                  </a:lnTo>
                  <a:lnTo>
                    <a:pt x="5104" y="2111"/>
                  </a:lnTo>
                  <a:cubicBezTo>
                    <a:pt x="4254" y="2300"/>
                    <a:pt x="3466" y="2710"/>
                    <a:pt x="2836" y="3245"/>
                  </a:cubicBezTo>
                  <a:lnTo>
                    <a:pt x="2489" y="2899"/>
                  </a:lnTo>
                  <a:cubicBezTo>
                    <a:pt x="2741" y="2426"/>
                    <a:pt x="2647" y="1891"/>
                    <a:pt x="2269" y="1481"/>
                  </a:cubicBezTo>
                  <a:cubicBezTo>
                    <a:pt x="2032" y="1245"/>
                    <a:pt x="1717" y="1127"/>
                    <a:pt x="1394" y="1127"/>
                  </a:cubicBezTo>
                  <a:cubicBezTo>
                    <a:pt x="1072" y="1127"/>
                    <a:pt x="741" y="1245"/>
                    <a:pt x="473" y="1481"/>
                  </a:cubicBezTo>
                  <a:cubicBezTo>
                    <a:pt x="0" y="1954"/>
                    <a:pt x="0" y="2741"/>
                    <a:pt x="473" y="3245"/>
                  </a:cubicBezTo>
                  <a:cubicBezTo>
                    <a:pt x="725" y="3498"/>
                    <a:pt x="1040" y="3624"/>
                    <a:pt x="1355" y="3624"/>
                  </a:cubicBezTo>
                  <a:cubicBezTo>
                    <a:pt x="1544" y="3624"/>
                    <a:pt x="1702" y="3561"/>
                    <a:pt x="1891" y="3498"/>
                  </a:cubicBezTo>
                  <a:lnTo>
                    <a:pt x="2269" y="3844"/>
                  </a:lnTo>
                  <a:cubicBezTo>
                    <a:pt x="1481" y="4789"/>
                    <a:pt x="946" y="6018"/>
                    <a:pt x="946" y="7341"/>
                  </a:cubicBezTo>
                  <a:cubicBezTo>
                    <a:pt x="946" y="10303"/>
                    <a:pt x="3371" y="12697"/>
                    <a:pt x="6301" y="12697"/>
                  </a:cubicBezTo>
                  <a:cubicBezTo>
                    <a:pt x="9263" y="12697"/>
                    <a:pt x="11657" y="10303"/>
                    <a:pt x="11657" y="7341"/>
                  </a:cubicBezTo>
                  <a:cubicBezTo>
                    <a:pt x="11657" y="6018"/>
                    <a:pt x="11185" y="4789"/>
                    <a:pt x="10365" y="3844"/>
                  </a:cubicBezTo>
                  <a:lnTo>
                    <a:pt x="10712" y="3498"/>
                  </a:lnTo>
                  <a:cubicBezTo>
                    <a:pt x="10838" y="3561"/>
                    <a:pt x="11027" y="3624"/>
                    <a:pt x="11216" y="3624"/>
                  </a:cubicBezTo>
                  <a:cubicBezTo>
                    <a:pt x="11909" y="3624"/>
                    <a:pt x="12445" y="3056"/>
                    <a:pt x="12445" y="2363"/>
                  </a:cubicBezTo>
                  <a:cubicBezTo>
                    <a:pt x="12445" y="1670"/>
                    <a:pt x="11909" y="1135"/>
                    <a:pt x="11216" y="1135"/>
                  </a:cubicBezTo>
                  <a:cubicBezTo>
                    <a:pt x="10555" y="1135"/>
                    <a:pt x="10019" y="1670"/>
                    <a:pt x="10019" y="2363"/>
                  </a:cubicBezTo>
                  <a:cubicBezTo>
                    <a:pt x="10019" y="2552"/>
                    <a:pt x="10050" y="2710"/>
                    <a:pt x="10113" y="2899"/>
                  </a:cubicBezTo>
                  <a:lnTo>
                    <a:pt x="9767" y="3245"/>
                  </a:lnTo>
                  <a:cubicBezTo>
                    <a:pt x="9137" y="2710"/>
                    <a:pt x="8349" y="2300"/>
                    <a:pt x="7530" y="2111"/>
                  </a:cubicBezTo>
                  <a:lnTo>
                    <a:pt x="7530" y="851"/>
                  </a:lnTo>
                  <a:lnTo>
                    <a:pt x="7971" y="851"/>
                  </a:lnTo>
                  <a:cubicBezTo>
                    <a:pt x="8192" y="851"/>
                    <a:pt x="8349" y="662"/>
                    <a:pt x="8349" y="410"/>
                  </a:cubicBezTo>
                  <a:cubicBezTo>
                    <a:pt x="8349" y="189"/>
                    <a:pt x="8160" y="0"/>
                    <a:pt x="79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a:off x="-65066950" y="2738175"/>
              <a:ext cx="187475" cy="185100"/>
            </a:xfrm>
            <a:custGeom>
              <a:rect b="b" l="l" r="r" t="t"/>
              <a:pathLst>
                <a:path extrusionOk="0" h="7404" w="7499">
                  <a:moveTo>
                    <a:pt x="3309" y="819"/>
                  </a:moveTo>
                  <a:lnTo>
                    <a:pt x="3309" y="3686"/>
                  </a:lnTo>
                  <a:cubicBezTo>
                    <a:pt x="3309" y="3938"/>
                    <a:pt x="3498" y="4127"/>
                    <a:pt x="3718" y="4127"/>
                  </a:cubicBezTo>
                  <a:lnTo>
                    <a:pt x="6612" y="4127"/>
                  </a:lnTo>
                  <a:cubicBezTo>
                    <a:pt x="6410" y="5529"/>
                    <a:pt x="5188" y="6585"/>
                    <a:pt x="3750" y="6585"/>
                  </a:cubicBezTo>
                  <a:cubicBezTo>
                    <a:pt x="2143" y="6585"/>
                    <a:pt x="820" y="5261"/>
                    <a:pt x="820" y="3686"/>
                  </a:cubicBezTo>
                  <a:cubicBezTo>
                    <a:pt x="820" y="2237"/>
                    <a:pt x="1891" y="1008"/>
                    <a:pt x="3309" y="819"/>
                  </a:cubicBezTo>
                  <a:close/>
                  <a:moveTo>
                    <a:pt x="3750" y="0"/>
                  </a:moveTo>
                  <a:cubicBezTo>
                    <a:pt x="1702" y="0"/>
                    <a:pt x="1" y="1638"/>
                    <a:pt x="1" y="3686"/>
                  </a:cubicBezTo>
                  <a:cubicBezTo>
                    <a:pt x="1" y="5734"/>
                    <a:pt x="1671" y="7404"/>
                    <a:pt x="3750" y="7404"/>
                  </a:cubicBezTo>
                  <a:cubicBezTo>
                    <a:pt x="5798" y="7404"/>
                    <a:pt x="7499" y="5734"/>
                    <a:pt x="7499" y="3686"/>
                  </a:cubicBezTo>
                  <a:cubicBezTo>
                    <a:pt x="7499" y="3466"/>
                    <a:pt x="7278" y="3277"/>
                    <a:pt x="7058" y="3277"/>
                  </a:cubicBezTo>
                  <a:lnTo>
                    <a:pt x="4128" y="3277"/>
                  </a:lnTo>
                  <a:lnTo>
                    <a:pt x="4128" y="378"/>
                  </a:lnTo>
                  <a:cubicBezTo>
                    <a:pt x="4128" y="158"/>
                    <a:pt x="3939" y="0"/>
                    <a:pt x="37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 name="Google Shape;80;p15"/>
          <p:cNvGrpSpPr/>
          <p:nvPr/>
        </p:nvGrpSpPr>
        <p:grpSpPr>
          <a:xfrm>
            <a:off x="6830638" y="3073811"/>
            <a:ext cx="287924" cy="262796"/>
            <a:chOff x="1412450" y="1954475"/>
            <a:chExt cx="297750" cy="296175"/>
          </a:xfrm>
        </p:grpSpPr>
        <p:sp>
          <p:nvSpPr>
            <p:cNvPr id="81" name="Google Shape;81;p15"/>
            <p:cNvSpPr/>
            <p:nvPr/>
          </p:nvSpPr>
          <p:spPr>
            <a:xfrm>
              <a:off x="1483350" y="2023800"/>
              <a:ext cx="155975" cy="155975"/>
            </a:xfrm>
            <a:custGeom>
              <a:rect b="b" l="l" r="r" t="t"/>
              <a:pathLst>
                <a:path extrusionOk="0" h="6239" w="6239">
                  <a:moveTo>
                    <a:pt x="3119" y="2079"/>
                  </a:moveTo>
                  <a:cubicBezTo>
                    <a:pt x="3529" y="2079"/>
                    <a:pt x="3844" y="2395"/>
                    <a:pt x="3844" y="2773"/>
                  </a:cubicBezTo>
                  <a:cubicBezTo>
                    <a:pt x="3844" y="3182"/>
                    <a:pt x="3529" y="3497"/>
                    <a:pt x="3119" y="3497"/>
                  </a:cubicBezTo>
                  <a:cubicBezTo>
                    <a:pt x="2741" y="3497"/>
                    <a:pt x="2426" y="3182"/>
                    <a:pt x="2426" y="2773"/>
                  </a:cubicBezTo>
                  <a:cubicBezTo>
                    <a:pt x="2426" y="2395"/>
                    <a:pt x="2741" y="2079"/>
                    <a:pt x="3119" y="2079"/>
                  </a:cubicBezTo>
                  <a:close/>
                  <a:moveTo>
                    <a:pt x="3119" y="725"/>
                  </a:moveTo>
                  <a:cubicBezTo>
                    <a:pt x="4474" y="725"/>
                    <a:pt x="5577" y="1827"/>
                    <a:pt x="5577" y="3182"/>
                  </a:cubicBezTo>
                  <a:cubicBezTo>
                    <a:pt x="5577" y="3686"/>
                    <a:pt x="5388" y="4159"/>
                    <a:pt x="5136" y="4537"/>
                  </a:cubicBezTo>
                  <a:cubicBezTo>
                    <a:pt x="4884" y="4190"/>
                    <a:pt x="4537" y="3907"/>
                    <a:pt x="4191" y="3718"/>
                  </a:cubicBezTo>
                  <a:cubicBezTo>
                    <a:pt x="4411" y="3497"/>
                    <a:pt x="4537" y="3182"/>
                    <a:pt x="4537" y="2804"/>
                  </a:cubicBezTo>
                  <a:cubicBezTo>
                    <a:pt x="4537" y="2079"/>
                    <a:pt x="3907" y="1449"/>
                    <a:pt x="3151" y="1449"/>
                  </a:cubicBezTo>
                  <a:cubicBezTo>
                    <a:pt x="2426" y="1449"/>
                    <a:pt x="1796" y="2079"/>
                    <a:pt x="1796" y="2804"/>
                  </a:cubicBezTo>
                  <a:cubicBezTo>
                    <a:pt x="1796" y="3182"/>
                    <a:pt x="1891" y="3497"/>
                    <a:pt x="2143" y="3718"/>
                  </a:cubicBezTo>
                  <a:cubicBezTo>
                    <a:pt x="1733" y="3907"/>
                    <a:pt x="1418" y="4190"/>
                    <a:pt x="1198" y="4537"/>
                  </a:cubicBezTo>
                  <a:cubicBezTo>
                    <a:pt x="914" y="4159"/>
                    <a:pt x="756" y="3686"/>
                    <a:pt x="756" y="3182"/>
                  </a:cubicBezTo>
                  <a:cubicBezTo>
                    <a:pt x="662" y="1796"/>
                    <a:pt x="1796" y="725"/>
                    <a:pt x="3119" y="725"/>
                  </a:cubicBezTo>
                  <a:close/>
                  <a:moveTo>
                    <a:pt x="3119" y="4190"/>
                  </a:moveTo>
                  <a:cubicBezTo>
                    <a:pt x="3749" y="4190"/>
                    <a:pt x="4317" y="4505"/>
                    <a:pt x="4632" y="5041"/>
                  </a:cubicBezTo>
                  <a:cubicBezTo>
                    <a:pt x="4222" y="5387"/>
                    <a:pt x="3686" y="5577"/>
                    <a:pt x="3119" y="5577"/>
                  </a:cubicBezTo>
                  <a:cubicBezTo>
                    <a:pt x="2584" y="5577"/>
                    <a:pt x="2017" y="5387"/>
                    <a:pt x="1639" y="5041"/>
                  </a:cubicBezTo>
                  <a:cubicBezTo>
                    <a:pt x="1954" y="4505"/>
                    <a:pt x="2489" y="4190"/>
                    <a:pt x="3119" y="4190"/>
                  </a:cubicBezTo>
                  <a:close/>
                  <a:moveTo>
                    <a:pt x="3119" y="0"/>
                  </a:moveTo>
                  <a:cubicBezTo>
                    <a:pt x="1387" y="0"/>
                    <a:pt x="0" y="1418"/>
                    <a:pt x="0" y="3119"/>
                  </a:cubicBezTo>
                  <a:cubicBezTo>
                    <a:pt x="0" y="4852"/>
                    <a:pt x="1387" y="6238"/>
                    <a:pt x="3119" y="6238"/>
                  </a:cubicBezTo>
                  <a:cubicBezTo>
                    <a:pt x="4852" y="6238"/>
                    <a:pt x="6238" y="4820"/>
                    <a:pt x="6238" y="3119"/>
                  </a:cubicBezTo>
                  <a:cubicBezTo>
                    <a:pt x="6238" y="1386"/>
                    <a:pt x="4821" y="0"/>
                    <a:pt x="311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p:nvPr/>
          </p:nvSpPr>
          <p:spPr>
            <a:xfrm>
              <a:off x="1412450" y="1954475"/>
              <a:ext cx="297750" cy="296175"/>
            </a:xfrm>
            <a:custGeom>
              <a:rect b="b" l="l" r="r" t="t"/>
              <a:pathLst>
                <a:path extrusionOk="0" h="11847" w="11910">
                  <a:moveTo>
                    <a:pt x="6365" y="662"/>
                  </a:moveTo>
                  <a:lnTo>
                    <a:pt x="6522" y="1513"/>
                  </a:lnTo>
                  <a:cubicBezTo>
                    <a:pt x="6554" y="1702"/>
                    <a:pt x="6617" y="1765"/>
                    <a:pt x="6774" y="1797"/>
                  </a:cubicBezTo>
                  <a:cubicBezTo>
                    <a:pt x="7342" y="1923"/>
                    <a:pt x="7814" y="2112"/>
                    <a:pt x="8287" y="2427"/>
                  </a:cubicBezTo>
                  <a:cubicBezTo>
                    <a:pt x="8350" y="2474"/>
                    <a:pt x="8421" y="2498"/>
                    <a:pt x="8488" y="2498"/>
                  </a:cubicBezTo>
                  <a:cubicBezTo>
                    <a:pt x="8554" y="2498"/>
                    <a:pt x="8618" y="2474"/>
                    <a:pt x="8665" y="2427"/>
                  </a:cubicBezTo>
                  <a:lnTo>
                    <a:pt x="9389" y="1923"/>
                  </a:lnTo>
                  <a:lnTo>
                    <a:pt x="9925" y="2490"/>
                  </a:lnTo>
                  <a:lnTo>
                    <a:pt x="9421" y="3183"/>
                  </a:lnTo>
                  <a:cubicBezTo>
                    <a:pt x="9358" y="3309"/>
                    <a:pt x="9358" y="3466"/>
                    <a:pt x="9421" y="3592"/>
                  </a:cubicBezTo>
                  <a:cubicBezTo>
                    <a:pt x="9736" y="4065"/>
                    <a:pt x="9925" y="4537"/>
                    <a:pt x="10051" y="5073"/>
                  </a:cubicBezTo>
                  <a:cubicBezTo>
                    <a:pt x="10082" y="5231"/>
                    <a:pt x="10209" y="5294"/>
                    <a:pt x="10335" y="5357"/>
                  </a:cubicBezTo>
                  <a:lnTo>
                    <a:pt x="11185" y="5514"/>
                  </a:lnTo>
                  <a:lnTo>
                    <a:pt x="11185" y="6302"/>
                  </a:lnTo>
                  <a:lnTo>
                    <a:pt x="10335" y="6459"/>
                  </a:lnTo>
                  <a:cubicBezTo>
                    <a:pt x="10177" y="6491"/>
                    <a:pt x="10082" y="6585"/>
                    <a:pt x="10051" y="6743"/>
                  </a:cubicBezTo>
                  <a:cubicBezTo>
                    <a:pt x="9925" y="7278"/>
                    <a:pt x="9736" y="7751"/>
                    <a:pt x="9421" y="8224"/>
                  </a:cubicBezTo>
                  <a:cubicBezTo>
                    <a:pt x="9358" y="8350"/>
                    <a:pt x="9358" y="8507"/>
                    <a:pt x="9421" y="8633"/>
                  </a:cubicBezTo>
                  <a:lnTo>
                    <a:pt x="9925" y="9326"/>
                  </a:lnTo>
                  <a:lnTo>
                    <a:pt x="9389" y="9893"/>
                  </a:lnTo>
                  <a:lnTo>
                    <a:pt x="8665" y="9358"/>
                  </a:lnTo>
                  <a:cubicBezTo>
                    <a:pt x="8618" y="9326"/>
                    <a:pt x="8554" y="9310"/>
                    <a:pt x="8488" y="9310"/>
                  </a:cubicBezTo>
                  <a:cubicBezTo>
                    <a:pt x="8421" y="9310"/>
                    <a:pt x="8350" y="9326"/>
                    <a:pt x="8287" y="9358"/>
                  </a:cubicBezTo>
                  <a:cubicBezTo>
                    <a:pt x="7814" y="9673"/>
                    <a:pt x="7342" y="9893"/>
                    <a:pt x="6774" y="9988"/>
                  </a:cubicBezTo>
                  <a:cubicBezTo>
                    <a:pt x="6617" y="10051"/>
                    <a:pt x="6554" y="10145"/>
                    <a:pt x="6522" y="10271"/>
                  </a:cubicBezTo>
                  <a:lnTo>
                    <a:pt x="6365" y="11153"/>
                  </a:lnTo>
                  <a:lnTo>
                    <a:pt x="5577" y="11153"/>
                  </a:lnTo>
                  <a:lnTo>
                    <a:pt x="5420" y="10271"/>
                  </a:lnTo>
                  <a:cubicBezTo>
                    <a:pt x="5357" y="10114"/>
                    <a:pt x="5294" y="10051"/>
                    <a:pt x="5136" y="9988"/>
                  </a:cubicBezTo>
                  <a:cubicBezTo>
                    <a:pt x="4569" y="9893"/>
                    <a:pt x="4097" y="9673"/>
                    <a:pt x="3624" y="9358"/>
                  </a:cubicBezTo>
                  <a:cubicBezTo>
                    <a:pt x="3561" y="9326"/>
                    <a:pt x="3498" y="9310"/>
                    <a:pt x="3435" y="9310"/>
                  </a:cubicBezTo>
                  <a:cubicBezTo>
                    <a:pt x="3372" y="9310"/>
                    <a:pt x="3309" y="9326"/>
                    <a:pt x="3246" y="9358"/>
                  </a:cubicBezTo>
                  <a:lnTo>
                    <a:pt x="2521" y="9893"/>
                  </a:lnTo>
                  <a:lnTo>
                    <a:pt x="1986" y="9326"/>
                  </a:lnTo>
                  <a:lnTo>
                    <a:pt x="2490" y="8633"/>
                  </a:lnTo>
                  <a:cubicBezTo>
                    <a:pt x="2584" y="8507"/>
                    <a:pt x="2584" y="8350"/>
                    <a:pt x="2490" y="8224"/>
                  </a:cubicBezTo>
                  <a:cubicBezTo>
                    <a:pt x="2175" y="7751"/>
                    <a:pt x="1986" y="7278"/>
                    <a:pt x="1860" y="6743"/>
                  </a:cubicBezTo>
                  <a:cubicBezTo>
                    <a:pt x="1828" y="6585"/>
                    <a:pt x="1702" y="6491"/>
                    <a:pt x="1576" y="6459"/>
                  </a:cubicBezTo>
                  <a:lnTo>
                    <a:pt x="726" y="6302"/>
                  </a:lnTo>
                  <a:lnTo>
                    <a:pt x="726" y="5514"/>
                  </a:lnTo>
                  <a:lnTo>
                    <a:pt x="1576" y="5357"/>
                  </a:lnTo>
                  <a:cubicBezTo>
                    <a:pt x="1734" y="5325"/>
                    <a:pt x="1828" y="5231"/>
                    <a:pt x="1860" y="5073"/>
                  </a:cubicBezTo>
                  <a:cubicBezTo>
                    <a:pt x="1986" y="4506"/>
                    <a:pt x="2175" y="4065"/>
                    <a:pt x="2490" y="3592"/>
                  </a:cubicBezTo>
                  <a:cubicBezTo>
                    <a:pt x="2584" y="3466"/>
                    <a:pt x="2584" y="3309"/>
                    <a:pt x="2490" y="3183"/>
                  </a:cubicBezTo>
                  <a:lnTo>
                    <a:pt x="1986" y="2490"/>
                  </a:lnTo>
                  <a:lnTo>
                    <a:pt x="2521" y="1923"/>
                  </a:lnTo>
                  <a:lnTo>
                    <a:pt x="3246" y="2427"/>
                  </a:lnTo>
                  <a:cubicBezTo>
                    <a:pt x="3309" y="2474"/>
                    <a:pt x="3372" y="2498"/>
                    <a:pt x="3435" y="2498"/>
                  </a:cubicBezTo>
                  <a:cubicBezTo>
                    <a:pt x="3498" y="2498"/>
                    <a:pt x="3561" y="2474"/>
                    <a:pt x="3624" y="2427"/>
                  </a:cubicBezTo>
                  <a:cubicBezTo>
                    <a:pt x="4097" y="2112"/>
                    <a:pt x="4569" y="1923"/>
                    <a:pt x="5136" y="1797"/>
                  </a:cubicBezTo>
                  <a:cubicBezTo>
                    <a:pt x="5294" y="1765"/>
                    <a:pt x="5357" y="1639"/>
                    <a:pt x="5420" y="1513"/>
                  </a:cubicBezTo>
                  <a:lnTo>
                    <a:pt x="5577" y="662"/>
                  </a:lnTo>
                  <a:close/>
                  <a:moveTo>
                    <a:pt x="5262" y="1"/>
                  </a:moveTo>
                  <a:cubicBezTo>
                    <a:pt x="5073" y="1"/>
                    <a:pt x="4916" y="127"/>
                    <a:pt x="4884" y="284"/>
                  </a:cubicBezTo>
                  <a:lnTo>
                    <a:pt x="4727" y="1166"/>
                  </a:lnTo>
                  <a:cubicBezTo>
                    <a:pt x="4254" y="1292"/>
                    <a:pt x="3813" y="1481"/>
                    <a:pt x="3435" y="1734"/>
                  </a:cubicBezTo>
                  <a:lnTo>
                    <a:pt x="2679" y="1229"/>
                  </a:lnTo>
                  <a:cubicBezTo>
                    <a:pt x="2610" y="1174"/>
                    <a:pt x="2541" y="1149"/>
                    <a:pt x="2474" y="1149"/>
                  </a:cubicBezTo>
                  <a:cubicBezTo>
                    <a:pt x="2389" y="1149"/>
                    <a:pt x="2309" y="1190"/>
                    <a:pt x="2238" y="1261"/>
                  </a:cubicBezTo>
                  <a:lnTo>
                    <a:pt x="1261" y="2238"/>
                  </a:lnTo>
                  <a:cubicBezTo>
                    <a:pt x="1135" y="2364"/>
                    <a:pt x="1135" y="2553"/>
                    <a:pt x="1230" y="2679"/>
                  </a:cubicBezTo>
                  <a:lnTo>
                    <a:pt x="1734" y="3435"/>
                  </a:lnTo>
                  <a:cubicBezTo>
                    <a:pt x="1513" y="3813"/>
                    <a:pt x="1324" y="4254"/>
                    <a:pt x="1198" y="4726"/>
                  </a:cubicBezTo>
                  <a:lnTo>
                    <a:pt x="284" y="4884"/>
                  </a:lnTo>
                  <a:cubicBezTo>
                    <a:pt x="127" y="4915"/>
                    <a:pt x="1" y="5042"/>
                    <a:pt x="1" y="5231"/>
                  </a:cubicBezTo>
                  <a:lnTo>
                    <a:pt x="1" y="6617"/>
                  </a:lnTo>
                  <a:cubicBezTo>
                    <a:pt x="64" y="6774"/>
                    <a:pt x="158" y="6932"/>
                    <a:pt x="316" y="6963"/>
                  </a:cubicBezTo>
                  <a:lnTo>
                    <a:pt x="1230" y="7121"/>
                  </a:lnTo>
                  <a:cubicBezTo>
                    <a:pt x="1356" y="7593"/>
                    <a:pt x="1545" y="8034"/>
                    <a:pt x="1797" y="8413"/>
                  </a:cubicBezTo>
                  <a:lnTo>
                    <a:pt x="1261" y="9169"/>
                  </a:lnTo>
                  <a:cubicBezTo>
                    <a:pt x="1167" y="9295"/>
                    <a:pt x="1198" y="9484"/>
                    <a:pt x="1324" y="9610"/>
                  </a:cubicBezTo>
                  <a:lnTo>
                    <a:pt x="2301" y="10586"/>
                  </a:lnTo>
                  <a:cubicBezTo>
                    <a:pt x="2368" y="10654"/>
                    <a:pt x="2454" y="10685"/>
                    <a:pt x="2533" y="10685"/>
                  </a:cubicBezTo>
                  <a:cubicBezTo>
                    <a:pt x="2602" y="10685"/>
                    <a:pt x="2666" y="10662"/>
                    <a:pt x="2710" y="10618"/>
                  </a:cubicBezTo>
                  <a:lnTo>
                    <a:pt x="3466" y="10114"/>
                  </a:lnTo>
                  <a:cubicBezTo>
                    <a:pt x="3876" y="10366"/>
                    <a:pt x="4286" y="10555"/>
                    <a:pt x="4790" y="10681"/>
                  </a:cubicBezTo>
                  <a:lnTo>
                    <a:pt x="4947" y="11563"/>
                  </a:lnTo>
                  <a:cubicBezTo>
                    <a:pt x="4979" y="11721"/>
                    <a:pt x="5105" y="11847"/>
                    <a:pt x="5294" y="11847"/>
                  </a:cubicBezTo>
                  <a:lnTo>
                    <a:pt x="6680" y="11847"/>
                  </a:lnTo>
                  <a:cubicBezTo>
                    <a:pt x="6837" y="11847"/>
                    <a:pt x="6995" y="11721"/>
                    <a:pt x="7027" y="11563"/>
                  </a:cubicBezTo>
                  <a:lnTo>
                    <a:pt x="7184" y="10681"/>
                  </a:lnTo>
                  <a:cubicBezTo>
                    <a:pt x="7657" y="10555"/>
                    <a:pt x="8098" y="10366"/>
                    <a:pt x="8476" y="10114"/>
                  </a:cubicBezTo>
                  <a:lnTo>
                    <a:pt x="9232" y="10618"/>
                  </a:lnTo>
                  <a:cubicBezTo>
                    <a:pt x="9301" y="10673"/>
                    <a:pt x="9370" y="10698"/>
                    <a:pt x="9436" y="10698"/>
                  </a:cubicBezTo>
                  <a:cubicBezTo>
                    <a:pt x="9521" y="10698"/>
                    <a:pt x="9602" y="10657"/>
                    <a:pt x="9673" y="10586"/>
                  </a:cubicBezTo>
                  <a:lnTo>
                    <a:pt x="10650" y="9610"/>
                  </a:lnTo>
                  <a:cubicBezTo>
                    <a:pt x="10776" y="9484"/>
                    <a:pt x="10776" y="9295"/>
                    <a:pt x="10681" y="9169"/>
                  </a:cubicBezTo>
                  <a:lnTo>
                    <a:pt x="10177" y="8413"/>
                  </a:lnTo>
                  <a:cubicBezTo>
                    <a:pt x="10398" y="8034"/>
                    <a:pt x="10618" y="7593"/>
                    <a:pt x="10713" y="7121"/>
                  </a:cubicBezTo>
                  <a:lnTo>
                    <a:pt x="11626" y="6963"/>
                  </a:lnTo>
                  <a:cubicBezTo>
                    <a:pt x="11784" y="6932"/>
                    <a:pt x="11910" y="6806"/>
                    <a:pt x="11910" y="6617"/>
                  </a:cubicBezTo>
                  <a:lnTo>
                    <a:pt x="11910" y="5231"/>
                  </a:lnTo>
                  <a:cubicBezTo>
                    <a:pt x="11910" y="5073"/>
                    <a:pt x="11784" y="4915"/>
                    <a:pt x="11626" y="4884"/>
                  </a:cubicBezTo>
                  <a:lnTo>
                    <a:pt x="10713" y="4726"/>
                  </a:lnTo>
                  <a:cubicBezTo>
                    <a:pt x="10618" y="4254"/>
                    <a:pt x="10398" y="3813"/>
                    <a:pt x="10177" y="3403"/>
                  </a:cubicBezTo>
                  <a:lnTo>
                    <a:pt x="10681" y="2679"/>
                  </a:lnTo>
                  <a:cubicBezTo>
                    <a:pt x="10807" y="2553"/>
                    <a:pt x="10776" y="2364"/>
                    <a:pt x="10650" y="2238"/>
                  </a:cubicBezTo>
                  <a:lnTo>
                    <a:pt x="9673" y="1261"/>
                  </a:lnTo>
                  <a:cubicBezTo>
                    <a:pt x="9605" y="1193"/>
                    <a:pt x="9520" y="1162"/>
                    <a:pt x="9435" y="1162"/>
                  </a:cubicBezTo>
                  <a:cubicBezTo>
                    <a:pt x="9362" y="1162"/>
                    <a:pt x="9290" y="1186"/>
                    <a:pt x="9232" y="1229"/>
                  </a:cubicBezTo>
                  <a:lnTo>
                    <a:pt x="8476" y="1734"/>
                  </a:lnTo>
                  <a:cubicBezTo>
                    <a:pt x="8098" y="1481"/>
                    <a:pt x="7657" y="1292"/>
                    <a:pt x="7184" y="1166"/>
                  </a:cubicBezTo>
                  <a:lnTo>
                    <a:pt x="6995" y="284"/>
                  </a:lnTo>
                  <a:cubicBezTo>
                    <a:pt x="6932" y="127"/>
                    <a:pt x="6837" y="1"/>
                    <a:pt x="66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 name="Google Shape;83;p15"/>
          <p:cNvGrpSpPr/>
          <p:nvPr/>
        </p:nvGrpSpPr>
        <p:grpSpPr>
          <a:xfrm>
            <a:off x="7473266" y="3073851"/>
            <a:ext cx="309520" cy="262817"/>
            <a:chOff x="-62890750" y="2296300"/>
            <a:chExt cx="330825" cy="317450"/>
          </a:xfrm>
        </p:grpSpPr>
        <p:sp>
          <p:nvSpPr>
            <p:cNvPr id="84" name="Google Shape;84;p15"/>
            <p:cNvSpPr/>
            <p:nvPr/>
          </p:nvSpPr>
          <p:spPr>
            <a:xfrm>
              <a:off x="-62890750" y="2296300"/>
              <a:ext cx="313500" cy="195375"/>
            </a:xfrm>
            <a:custGeom>
              <a:rect b="b" l="l" r="r" t="t"/>
              <a:pathLst>
                <a:path extrusionOk="0" h="7815" w="1254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p:nvPr/>
          </p:nvSpPr>
          <p:spPr>
            <a:xfrm>
              <a:off x="-62874975" y="2417475"/>
              <a:ext cx="315050" cy="196275"/>
            </a:xfrm>
            <a:custGeom>
              <a:rect b="b" l="l" r="r" t="t"/>
              <a:pathLst>
                <a:path extrusionOk="0" h="7851" w="12602">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p:nvPr/>
          </p:nvSpPr>
          <p:spPr>
            <a:xfrm>
              <a:off x="-62822225" y="2357750"/>
              <a:ext cx="193000" cy="192975"/>
            </a:xfrm>
            <a:custGeom>
              <a:rect b="b" l="l" r="r" t="t"/>
              <a:pathLst>
                <a:path extrusionOk="0" h="7719" w="772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 name="Google Shape;87;p15"/>
          <p:cNvGrpSpPr/>
          <p:nvPr/>
        </p:nvGrpSpPr>
        <p:grpSpPr>
          <a:xfrm>
            <a:off x="8138961" y="3073889"/>
            <a:ext cx="287923" cy="262825"/>
            <a:chOff x="-3137650" y="2408950"/>
            <a:chExt cx="291450" cy="292125"/>
          </a:xfrm>
        </p:grpSpPr>
        <p:sp>
          <p:nvSpPr>
            <p:cNvPr id="88" name="Google Shape;88;p15"/>
            <p:cNvSpPr/>
            <p:nvPr/>
          </p:nvSpPr>
          <p:spPr>
            <a:xfrm>
              <a:off x="-3137650" y="2408950"/>
              <a:ext cx="291450" cy="292125"/>
            </a:xfrm>
            <a:custGeom>
              <a:rect b="b" l="l" r="r" t="t"/>
              <a:pathLst>
                <a:path extrusionOk="0" h="11685" w="11658">
                  <a:moveTo>
                    <a:pt x="10618" y="662"/>
                  </a:moveTo>
                  <a:cubicBezTo>
                    <a:pt x="10807" y="662"/>
                    <a:pt x="10964" y="851"/>
                    <a:pt x="10964" y="1040"/>
                  </a:cubicBezTo>
                  <a:lnTo>
                    <a:pt x="10964" y="2741"/>
                  </a:lnTo>
                  <a:lnTo>
                    <a:pt x="662" y="2741"/>
                  </a:lnTo>
                  <a:lnTo>
                    <a:pt x="662" y="1040"/>
                  </a:lnTo>
                  <a:cubicBezTo>
                    <a:pt x="662" y="851"/>
                    <a:pt x="820" y="662"/>
                    <a:pt x="1009" y="662"/>
                  </a:cubicBezTo>
                  <a:close/>
                  <a:moveTo>
                    <a:pt x="10964" y="3403"/>
                  </a:moveTo>
                  <a:lnTo>
                    <a:pt x="10964" y="8601"/>
                  </a:lnTo>
                  <a:cubicBezTo>
                    <a:pt x="10964" y="8790"/>
                    <a:pt x="10838" y="8947"/>
                    <a:pt x="10618" y="8947"/>
                  </a:cubicBezTo>
                  <a:lnTo>
                    <a:pt x="10145" y="8947"/>
                  </a:lnTo>
                  <a:cubicBezTo>
                    <a:pt x="10208" y="8727"/>
                    <a:pt x="10240" y="8443"/>
                    <a:pt x="10240" y="8160"/>
                  </a:cubicBezTo>
                  <a:lnTo>
                    <a:pt x="10240" y="5860"/>
                  </a:lnTo>
                  <a:cubicBezTo>
                    <a:pt x="10240" y="5673"/>
                    <a:pt x="10058" y="5531"/>
                    <a:pt x="9868" y="5531"/>
                  </a:cubicBezTo>
                  <a:cubicBezTo>
                    <a:pt x="9835" y="5531"/>
                    <a:pt x="9801" y="5535"/>
                    <a:pt x="9767" y="5545"/>
                  </a:cubicBezTo>
                  <a:cubicBezTo>
                    <a:pt x="9545" y="5641"/>
                    <a:pt x="9341" y="5691"/>
                    <a:pt x="9142" y="5691"/>
                  </a:cubicBezTo>
                  <a:cubicBezTo>
                    <a:pt x="8693" y="5691"/>
                    <a:pt x="8275" y="5439"/>
                    <a:pt x="7751" y="4915"/>
                  </a:cubicBezTo>
                  <a:cubicBezTo>
                    <a:pt x="7688" y="4868"/>
                    <a:pt x="7601" y="4844"/>
                    <a:pt x="7515" y="4844"/>
                  </a:cubicBezTo>
                  <a:cubicBezTo>
                    <a:pt x="7428" y="4844"/>
                    <a:pt x="7341" y="4868"/>
                    <a:pt x="7278" y="4915"/>
                  </a:cubicBezTo>
                  <a:cubicBezTo>
                    <a:pt x="6753" y="5440"/>
                    <a:pt x="6334" y="5677"/>
                    <a:pt x="5884" y="5677"/>
                  </a:cubicBezTo>
                  <a:cubicBezTo>
                    <a:pt x="5686" y="5677"/>
                    <a:pt x="5483" y="5631"/>
                    <a:pt x="5262" y="5545"/>
                  </a:cubicBezTo>
                  <a:cubicBezTo>
                    <a:pt x="5229" y="5535"/>
                    <a:pt x="5195" y="5531"/>
                    <a:pt x="5161" y="5531"/>
                  </a:cubicBezTo>
                  <a:cubicBezTo>
                    <a:pt x="4971" y="5531"/>
                    <a:pt x="4789" y="5673"/>
                    <a:pt x="4789" y="5860"/>
                  </a:cubicBezTo>
                  <a:lnTo>
                    <a:pt x="4789" y="8160"/>
                  </a:lnTo>
                  <a:cubicBezTo>
                    <a:pt x="4789" y="8443"/>
                    <a:pt x="4821" y="8664"/>
                    <a:pt x="4884" y="8947"/>
                  </a:cubicBezTo>
                  <a:lnTo>
                    <a:pt x="1009" y="8947"/>
                  </a:lnTo>
                  <a:cubicBezTo>
                    <a:pt x="820" y="8947"/>
                    <a:pt x="662" y="8790"/>
                    <a:pt x="662" y="8601"/>
                  </a:cubicBezTo>
                  <a:lnTo>
                    <a:pt x="662" y="3403"/>
                  </a:lnTo>
                  <a:close/>
                  <a:moveTo>
                    <a:pt x="7152" y="5923"/>
                  </a:moveTo>
                  <a:lnTo>
                    <a:pt x="7152" y="10838"/>
                  </a:lnTo>
                  <a:cubicBezTo>
                    <a:pt x="6144" y="10365"/>
                    <a:pt x="5451" y="9357"/>
                    <a:pt x="5451" y="8160"/>
                  </a:cubicBezTo>
                  <a:lnTo>
                    <a:pt x="5451" y="6301"/>
                  </a:lnTo>
                  <a:cubicBezTo>
                    <a:pt x="5604" y="6330"/>
                    <a:pt x="5750" y="6344"/>
                    <a:pt x="5891" y="6344"/>
                  </a:cubicBezTo>
                  <a:cubicBezTo>
                    <a:pt x="6359" y="6344"/>
                    <a:pt x="6765" y="6189"/>
                    <a:pt x="7152" y="5923"/>
                  </a:cubicBezTo>
                  <a:close/>
                  <a:moveTo>
                    <a:pt x="7877" y="5923"/>
                  </a:moveTo>
                  <a:cubicBezTo>
                    <a:pt x="8242" y="6166"/>
                    <a:pt x="8644" y="6353"/>
                    <a:pt x="9128" y="6353"/>
                  </a:cubicBezTo>
                  <a:cubicBezTo>
                    <a:pt x="9271" y="6353"/>
                    <a:pt x="9420" y="6337"/>
                    <a:pt x="9578" y="6301"/>
                  </a:cubicBezTo>
                  <a:lnTo>
                    <a:pt x="9578" y="8160"/>
                  </a:lnTo>
                  <a:cubicBezTo>
                    <a:pt x="9547" y="9357"/>
                    <a:pt x="8885" y="10365"/>
                    <a:pt x="7877" y="10838"/>
                  </a:cubicBezTo>
                  <a:lnTo>
                    <a:pt x="7877" y="5923"/>
                  </a:lnTo>
                  <a:close/>
                  <a:moveTo>
                    <a:pt x="1009" y="0"/>
                  </a:moveTo>
                  <a:cubicBezTo>
                    <a:pt x="473" y="0"/>
                    <a:pt x="1" y="473"/>
                    <a:pt x="1" y="1040"/>
                  </a:cubicBezTo>
                  <a:lnTo>
                    <a:pt x="1" y="8601"/>
                  </a:lnTo>
                  <a:cubicBezTo>
                    <a:pt x="1" y="9136"/>
                    <a:pt x="473" y="9609"/>
                    <a:pt x="1009" y="9609"/>
                  </a:cubicBezTo>
                  <a:lnTo>
                    <a:pt x="5073" y="9609"/>
                  </a:lnTo>
                  <a:cubicBezTo>
                    <a:pt x="5199" y="9893"/>
                    <a:pt x="5357" y="10145"/>
                    <a:pt x="5514" y="10365"/>
                  </a:cubicBezTo>
                  <a:cubicBezTo>
                    <a:pt x="5987" y="10995"/>
                    <a:pt x="6617" y="11436"/>
                    <a:pt x="7404" y="11657"/>
                  </a:cubicBezTo>
                  <a:cubicBezTo>
                    <a:pt x="7446" y="11657"/>
                    <a:pt x="7488" y="11685"/>
                    <a:pt x="7530" y="11685"/>
                  </a:cubicBezTo>
                  <a:cubicBezTo>
                    <a:pt x="7551" y="11685"/>
                    <a:pt x="7572" y="11678"/>
                    <a:pt x="7593" y="11657"/>
                  </a:cubicBezTo>
                  <a:cubicBezTo>
                    <a:pt x="8350" y="11436"/>
                    <a:pt x="9011" y="10995"/>
                    <a:pt x="9484" y="10365"/>
                  </a:cubicBezTo>
                  <a:cubicBezTo>
                    <a:pt x="9641" y="10145"/>
                    <a:pt x="9799" y="9893"/>
                    <a:pt x="9925" y="9609"/>
                  </a:cubicBezTo>
                  <a:lnTo>
                    <a:pt x="10618" y="9609"/>
                  </a:lnTo>
                  <a:cubicBezTo>
                    <a:pt x="11185" y="9609"/>
                    <a:pt x="11658" y="9136"/>
                    <a:pt x="11658" y="8601"/>
                  </a:cubicBezTo>
                  <a:lnTo>
                    <a:pt x="11658" y="1040"/>
                  </a:lnTo>
                  <a:cubicBezTo>
                    <a:pt x="11658" y="473"/>
                    <a:pt x="11217" y="0"/>
                    <a:pt x="1061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p:nvPr/>
          </p:nvSpPr>
          <p:spPr>
            <a:xfrm>
              <a:off x="-3104575" y="2442800"/>
              <a:ext cx="18150" cy="17350"/>
            </a:xfrm>
            <a:custGeom>
              <a:rect b="b" l="l" r="r" t="t"/>
              <a:pathLst>
                <a:path extrusionOk="0" h="694" w="726">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p:nvPr/>
          </p:nvSpPr>
          <p:spPr>
            <a:xfrm>
              <a:off x="-3069900" y="2442800"/>
              <a:ext cx="17350" cy="17350"/>
            </a:xfrm>
            <a:custGeom>
              <a:rect b="b" l="l" r="r" t="t"/>
              <a:pathLst>
                <a:path extrusionOk="0" h="694" w="694">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5"/>
            <p:cNvSpPr/>
            <p:nvPr/>
          </p:nvSpPr>
          <p:spPr>
            <a:xfrm>
              <a:off x="-3035250" y="2442800"/>
              <a:ext cx="17350" cy="17350"/>
            </a:xfrm>
            <a:custGeom>
              <a:rect b="b" l="l" r="r" t="t"/>
              <a:pathLst>
                <a:path extrusionOk="0" h="694" w="694">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5"/>
            <p:cNvSpPr/>
            <p:nvPr/>
          </p:nvSpPr>
          <p:spPr>
            <a:xfrm>
              <a:off x="-3002175" y="2442800"/>
              <a:ext cx="120525" cy="17350"/>
            </a:xfrm>
            <a:custGeom>
              <a:rect b="b" l="l" r="r" t="t"/>
              <a:pathLst>
                <a:path extrusionOk="0" h="694" w="4821">
                  <a:moveTo>
                    <a:pt x="347" y="1"/>
                  </a:moveTo>
                  <a:cubicBezTo>
                    <a:pt x="158" y="1"/>
                    <a:pt x="1" y="158"/>
                    <a:pt x="1" y="347"/>
                  </a:cubicBezTo>
                  <a:cubicBezTo>
                    <a:pt x="32" y="536"/>
                    <a:pt x="190" y="694"/>
                    <a:pt x="347" y="694"/>
                  </a:cubicBezTo>
                  <a:lnTo>
                    <a:pt x="4443" y="694"/>
                  </a:lnTo>
                  <a:cubicBezTo>
                    <a:pt x="4663" y="694"/>
                    <a:pt x="4821" y="536"/>
                    <a:pt x="4821" y="347"/>
                  </a:cubicBezTo>
                  <a:cubicBezTo>
                    <a:pt x="4821" y="158"/>
                    <a:pt x="4663" y="1"/>
                    <a:pt x="444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3" name="Google Shape;93;p15"/>
          <p:cNvPicPr preferRelativeResize="0"/>
          <p:nvPr/>
        </p:nvPicPr>
        <p:blipFill>
          <a:blip r:embed="rId3">
            <a:alphaModFix/>
          </a:blip>
          <a:stretch>
            <a:fillRect/>
          </a:stretch>
        </p:blipFill>
        <p:spPr>
          <a:xfrm>
            <a:off x="7958925" y="4017750"/>
            <a:ext cx="998400" cy="998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grpSp>
        <p:nvGrpSpPr>
          <p:cNvPr id="98" name="Google Shape;98;p16"/>
          <p:cNvGrpSpPr/>
          <p:nvPr/>
        </p:nvGrpSpPr>
        <p:grpSpPr>
          <a:xfrm>
            <a:off x="5261985" y="1541077"/>
            <a:ext cx="3379372" cy="3088661"/>
            <a:chOff x="6015419" y="3716859"/>
            <a:chExt cx="557671" cy="511283"/>
          </a:xfrm>
        </p:grpSpPr>
        <p:sp>
          <p:nvSpPr>
            <p:cNvPr id="99" name="Google Shape;99;p16"/>
            <p:cNvSpPr/>
            <p:nvPr/>
          </p:nvSpPr>
          <p:spPr>
            <a:xfrm>
              <a:off x="6015419" y="3716859"/>
              <a:ext cx="557671" cy="511283"/>
            </a:xfrm>
            <a:custGeom>
              <a:rect b="b" l="l" r="r" t="t"/>
              <a:pathLst>
                <a:path extrusionOk="0" h="88649" w="96650">
                  <a:moveTo>
                    <a:pt x="48692" y="0"/>
                  </a:moveTo>
                  <a:cubicBezTo>
                    <a:pt x="46526" y="0"/>
                    <a:pt x="44332" y="152"/>
                    <a:pt x="42124" y="465"/>
                  </a:cubicBezTo>
                  <a:cubicBezTo>
                    <a:pt x="17336" y="3960"/>
                    <a:pt x="1" y="26441"/>
                    <a:pt x="3443" y="50679"/>
                  </a:cubicBezTo>
                  <a:cubicBezTo>
                    <a:pt x="6564" y="72751"/>
                    <a:pt x="25836" y="88649"/>
                    <a:pt x="48004" y="88649"/>
                  </a:cubicBezTo>
                  <a:cubicBezTo>
                    <a:pt x="50160" y="88649"/>
                    <a:pt x="52345" y="88498"/>
                    <a:pt x="54544" y="88188"/>
                  </a:cubicBezTo>
                  <a:cubicBezTo>
                    <a:pt x="79332" y="84675"/>
                    <a:pt x="96649" y="62194"/>
                    <a:pt x="93225" y="37975"/>
                  </a:cubicBezTo>
                  <a:cubicBezTo>
                    <a:pt x="90105" y="15895"/>
                    <a:pt x="70848" y="0"/>
                    <a:pt x="48692"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 name="Google Shape;100;p16"/>
            <p:cNvGrpSpPr/>
            <p:nvPr/>
          </p:nvGrpSpPr>
          <p:grpSpPr>
            <a:xfrm>
              <a:off x="6036094" y="3716980"/>
              <a:ext cx="529860" cy="510468"/>
              <a:chOff x="6036094" y="3716980"/>
              <a:chExt cx="529860" cy="510468"/>
            </a:xfrm>
          </p:grpSpPr>
          <p:sp>
            <p:nvSpPr>
              <p:cNvPr id="101" name="Google Shape;101;p16"/>
              <p:cNvSpPr/>
              <p:nvPr/>
            </p:nvSpPr>
            <p:spPr>
              <a:xfrm>
                <a:off x="6220140" y="3716980"/>
                <a:ext cx="80065" cy="64273"/>
              </a:xfrm>
              <a:custGeom>
                <a:rect b="b" l="l" r="r" t="t"/>
                <a:pathLst>
                  <a:path extrusionOk="0" h="11144" w="13876">
                    <a:moveTo>
                      <a:pt x="11055" y="0"/>
                    </a:moveTo>
                    <a:cubicBezTo>
                      <a:pt x="9600" y="71"/>
                      <a:pt x="8127" y="213"/>
                      <a:pt x="6654" y="426"/>
                    </a:cubicBezTo>
                    <a:cubicBezTo>
                      <a:pt x="4401" y="746"/>
                      <a:pt x="2165" y="1225"/>
                      <a:pt x="1" y="1863"/>
                    </a:cubicBezTo>
                    <a:lnTo>
                      <a:pt x="54" y="2307"/>
                    </a:lnTo>
                    <a:lnTo>
                      <a:pt x="2165" y="2396"/>
                    </a:lnTo>
                    <a:lnTo>
                      <a:pt x="1739" y="4117"/>
                    </a:lnTo>
                    <a:lnTo>
                      <a:pt x="3194" y="4401"/>
                    </a:lnTo>
                    <a:lnTo>
                      <a:pt x="1828" y="5146"/>
                    </a:lnTo>
                    <a:cubicBezTo>
                      <a:pt x="2893" y="6015"/>
                      <a:pt x="1207" y="7417"/>
                      <a:pt x="2538" y="8393"/>
                    </a:cubicBezTo>
                    <a:cubicBezTo>
                      <a:pt x="3088" y="8783"/>
                      <a:pt x="3088" y="9937"/>
                      <a:pt x="3301" y="10611"/>
                    </a:cubicBezTo>
                    <a:lnTo>
                      <a:pt x="6335" y="11143"/>
                    </a:lnTo>
                    <a:cubicBezTo>
                      <a:pt x="6583" y="10611"/>
                      <a:pt x="6832" y="10061"/>
                      <a:pt x="7098" y="9493"/>
                    </a:cubicBezTo>
                    <a:cubicBezTo>
                      <a:pt x="7670" y="8245"/>
                      <a:pt x="7649" y="6456"/>
                      <a:pt x="9632" y="6456"/>
                    </a:cubicBezTo>
                    <a:cubicBezTo>
                      <a:pt x="9679" y="6456"/>
                      <a:pt x="9728" y="6457"/>
                      <a:pt x="9777" y="6459"/>
                    </a:cubicBezTo>
                    <a:cubicBezTo>
                      <a:pt x="10380" y="5217"/>
                      <a:pt x="11410" y="4791"/>
                      <a:pt x="12723" y="4685"/>
                    </a:cubicBezTo>
                    <a:cubicBezTo>
                      <a:pt x="13113" y="4649"/>
                      <a:pt x="13450" y="3939"/>
                      <a:pt x="13876" y="3443"/>
                    </a:cubicBezTo>
                    <a:cubicBezTo>
                      <a:pt x="13166" y="2378"/>
                      <a:pt x="12687" y="1012"/>
                      <a:pt x="11729" y="391"/>
                    </a:cubicBezTo>
                    <a:cubicBezTo>
                      <a:pt x="11516" y="249"/>
                      <a:pt x="11285" y="125"/>
                      <a:pt x="11055" y="0"/>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6"/>
              <p:cNvSpPr/>
              <p:nvPr/>
            </p:nvSpPr>
            <p:spPr>
              <a:xfrm>
                <a:off x="6368562" y="3771936"/>
                <a:ext cx="39115" cy="36745"/>
              </a:xfrm>
              <a:custGeom>
                <a:rect b="b" l="l" r="r" t="t"/>
                <a:pathLst>
                  <a:path extrusionOk="0" h="6371" w="6779">
                    <a:moveTo>
                      <a:pt x="870" y="1"/>
                    </a:moveTo>
                    <a:lnTo>
                      <a:pt x="1" y="1154"/>
                    </a:lnTo>
                    <a:lnTo>
                      <a:pt x="1509" y="2698"/>
                    </a:lnTo>
                    <a:lnTo>
                      <a:pt x="2272" y="3283"/>
                    </a:lnTo>
                    <a:cubicBezTo>
                      <a:pt x="3567" y="3922"/>
                      <a:pt x="3301" y="5625"/>
                      <a:pt x="4436" y="6370"/>
                    </a:cubicBezTo>
                    <a:cubicBezTo>
                      <a:pt x="4880" y="5341"/>
                      <a:pt x="5838" y="5554"/>
                      <a:pt x="6654" y="5377"/>
                    </a:cubicBezTo>
                    <a:cubicBezTo>
                      <a:pt x="6778" y="4117"/>
                      <a:pt x="5732" y="3549"/>
                      <a:pt x="4933" y="3265"/>
                    </a:cubicBezTo>
                    <a:cubicBezTo>
                      <a:pt x="3762" y="2875"/>
                      <a:pt x="2928" y="2360"/>
                      <a:pt x="2325" y="1278"/>
                    </a:cubicBezTo>
                    <a:cubicBezTo>
                      <a:pt x="2023" y="746"/>
                      <a:pt x="1367" y="426"/>
                      <a:pt x="870" y="1"/>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6"/>
              <p:cNvSpPr/>
              <p:nvPr/>
            </p:nvSpPr>
            <p:spPr>
              <a:xfrm>
                <a:off x="6304793" y="3747169"/>
                <a:ext cx="25088" cy="13311"/>
              </a:xfrm>
              <a:custGeom>
                <a:rect b="b" l="l" r="r" t="t"/>
                <a:pathLst>
                  <a:path extrusionOk="0" h="2308" w="4348">
                    <a:moveTo>
                      <a:pt x="3957" y="1"/>
                    </a:moveTo>
                    <a:cubicBezTo>
                      <a:pt x="2680" y="355"/>
                      <a:pt x="1296" y="143"/>
                      <a:pt x="0" y="906"/>
                    </a:cubicBezTo>
                    <a:cubicBezTo>
                      <a:pt x="728" y="1651"/>
                      <a:pt x="728" y="1615"/>
                      <a:pt x="1544" y="1757"/>
                    </a:cubicBezTo>
                    <a:cubicBezTo>
                      <a:pt x="2147" y="1917"/>
                      <a:pt x="2733" y="2094"/>
                      <a:pt x="3318" y="2307"/>
                    </a:cubicBezTo>
                    <a:lnTo>
                      <a:pt x="4348" y="639"/>
                    </a:lnTo>
                    <a:lnTo>
                      <a:pt x="3957" y="1"/>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a:off x="6365182" y="3787492"/>
                <a:ext cx="18025" cy="16582"/>
              </a:xfrm>
              <a:custGeom>
                <a:rect b="b" l="l" r="r" t="t"/>
                <a:pathLst>
                  <a:path extrusionOk="0" h="2875" w="3124">
                    <a:moveTo>
                      <a:pt x="2095" y="1"/>
                    </a:moveTo>
                    <a:lnTo>
                      <a:pt x="1" y="1030"/>
                    </a:lnTo>
                    <a:cubicBezTo>
                      <a:pt x="498" y="1455"/>
                      <a:pt x="782" y="1615"/>
                      <a:pt x="941" y="1864"/>
                    </a:cubicBezTo>
                    <a:cubicBezTo>
                      <a:pt x="1119" y="2112"/>
                      <a:pt x="1154" y="2449"/>
                      <a:pt x="1279" y="2875"/>
                    </a:cubicBezTo>
                    <a:lnTo>
                      <a:pt x="3124" y="2467"/>
                    </a:lnTo>
                    <a:lnTo>
                      <a:pt x="2858" y="586"/>
                    </a:lnTo>
                    <a:lnTo>
                      <a:pt x="2095" y="1"/>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6"/>
              <p:cNvSpPr/>
              <p:nvPr/>
            </p:nvSpPr>
            <p:spPr>
              <a:xfrm>
                <a:off x="6367131" y="3727108"/>
                <a:ext cx="198823" cy="438001"/>
              </a:xfrm>
              <a:custGeom>
                <a:rect b="b" l="l" r="r" t="t"/>
                <a:pathLst>
                  <a:path extrusionOk="0" h="75943" w="34458">
                    <a:moveTo>
                      <a:pt x="8836" y="6211"/>
                    </a:moveTo>
                    <a:cubicBezTo>
                      <a:pt x="10061" y="6371"/>
                      <a:pt x="10061" y="6371"/>
                      <a:pt x="12438" y="9352"/>
                    </a:cubicBezTo>
                    <a:lnTo>
                      <a:pt x="10930" y="10416"/>
                    </a:lnTo>
                    <a:cubicBezTo>
                      <a:pt x="10646" y="10044"/>
                      <a:pt x="9244" y="10079"/>
                      <a:pt x="10309" y="8997"/>
                    </a:cubicBezTo>
                    <a:lnTo>
                      <a:pt x="8836" y="6211"/>
                    </a:lnTo>
                    <a:close/>
                    <a:moveTo>
                      <a:pt x="13237" y="17585"/>
                    </a:moveTo>
                    <a:cubicBezTo>
                      <a:pt x="14213" y="18330"/>
                      <a:pt x="14976" y="19235"/>
                      <a:pt x="15951" y="19572"/>
                    </a:cubicBezTo>
                    <a:cubicBezTo>
                      <a:pt x="17034" y="19945"/>
                      <a:pt x="17548" y="20761"/>
                      <a:pt x="18294" y="21506"/>
                    </a:cubicBezTo>
                    <a:lnTo>
                      <a:pt x="16892" y="22216"/>
                    </a:lnTo>
                    <a:lnTo>
                      <a:pt x="19092" y="23440"/>
                    </a:lnTo>
                    <a:lnTo>
                      <a:pt x="18826" y="19359"/>
                    </a:lnTo>
                    <a:lnTo>
                      <a:pt x="18826" y="19359"/>
                    </a:lnTo>
                    <a:cubicBezTo>
                      <a:pt x="19500" y="20264"/>
                      <a:pt x="19890" y="20867"/>
                      <a:pt x="20352" y="21382"/>
                    </a:cubicBezTo>
                    <a:cubicBezTo>
                      <a:pt x="20813" y="21914"/>
                      <a:pt x="21328" y="22340"/>
                      <a:pt x="22091" y="23050"/>
                    </a:cubicBezTo>
                    <a:lnTo>
                      <a:pt x="22587" y="21346"/>
                    </a:lnTo>
                    <a:lnTo>
                      <a:pt x="25267" y="23742"/>
                    </a:lnTo>
                    <a:lnTo>
                      <a:pt x="26402" y="22713"/>
                    </a:lnTo>
                    <a:lnTo>
                      <a:pt x="27999" y="26261"/>
                    </a:lnTo>
                    <a:cubicBezTo>
                      <a:pt x="27384" y="26597"/>
                      <a:pt x="26823" y="26720"/>
                      <a:pt x="26292" y="26720"/>
                    </a:cubicBezTo>
                    <a:cubicBezTo>
                      <a:pt x="24969" y="26720"/>
                      <a:pt x="23833" y="25957"/>
                      <a:pt x="22516" y="25818"/>
                    </a:cubicBezTo>
                    <a:cubicBezTo>
                      <a:pt x="22516" y="26527"/>
                      <a:pt x="22499" y="27131"/>
                      <a:pt x="22499" y="27787"/>
                    </a:cubicBezTo>
                    <a:cubicBezTo>
                      <a:pt x="22392" y="27787"/>
                      <a:pt x="22270" y="27819"/>
                      <a:pt x="22169" y="27819"/>
                    </a:cubicBezTo>
                    <a:cubicBezTo>
                      <a:pt x="22118" y="27819"/>
                      <a:pt x="22073" y="27811"/>
                      <a:pt x="22037" y="27787"/>
                    </a:cubicBezTo>
                    <a:cubicBezTo>
                      <a:pt x="21133" y="27288"/>
                      <a:pt x="20502" y="26308"/>
                      <a:pt x="19338" y="26308"/>
                    </a:cubicBezTo>
                    <a:cubicBezTo>
                      <a:pt x="19178" y="26308"/>
                      <a:pt x="19008" y="26327"/>
                      <a:pt x="18826" y="26368"/>
                    </a:cubicBezTo>
                    <a:cubicBezTo>
                      <a:pt x="18808" y="26372"/>
                      <a:pt x="18788" y="26375"/>
                      <a:pt x="18768" y="26375"/>
                    </a:cubicBezTo>
                    <a:cubicBezTo>
                      <a:pt x="18417" y="26375"/>
                      <a:pt x="17797" y="25667"/>
                      <a:pt x="17495" y="25197"/>
                    </a:cubicBezTo>
                    <a:cubicBezTo>
                      <a:pt x="16998" y="24416"/>
                      <a:pt x="16661" y="23529"/>
                      <a:pt x="16360" y="22925"/>
                    </a:cubicBezTo>
                    <a:cubicBezTo>
                      <a:pt x="16129" y="22764"/>
                      <a:pt x="15928" y="22701"/>
                      <a:pt x="15748" y="22701"/>
                    </a:cubicBezTo>
                    <a:cubicBezTo>
                      <a:pt x="15114" y="22701"/>
                      <a:pt x="14724" y="23479"/>
                      <a:pt x="14110" y="23479"/>
                    </a:cubicBezTo>
                    <a:cubicBezTo>
                      <a:pt x="13959" y="23479"/>
                      <a:pt x="13794" y="23432"/>
                      <a:pt x="13609" y="23316"/>
                    </a:cubicBezTo>
                    <a:cubicBezTo>
                      <a:pt x="13398" y="23182"/>
                      <a:pt x="13213" y="23127"/>
                      <a:pt x="13048" y="23127"/>
                    </a:cubicBezTo>
                    <a:cubicBezTo>
                      <a:pt x="12310" y="23127"/>
                      <a:pt x="11952" y="24236"/>
                      <a:pt x="11285" y="24540"/>
                    </a:cubicBezTo>
                    <a:cubicBezTo>
                      <a:pt x="10309" y="24984"/>
                      <a:pt x="9475" y="24913"/>
                      <a:pt x="8357" y="25126"/>
                    </a:cubicBezTo>
                    <a:cubicBezTo>
                      <a:pt x="8712" y="23440"/>
                      <a:pt x="10007" y="23263"/>
                      <a:pt x="10877" y="22588"/>
                    </a:cubicBezTo>
                    <a:cubicBezTo>
                      <a:pt x="9333" y="21453"/>
                      <a:pt x="11161" y="20583"/>
                      <a:pt x="11107" y="19732"/>
                    </a:cubicBezTo>
                    <a:cubicBezTo>
                      <a:pt x="10966" y="17815"/>
                      <a:pt x="13183" y="19075"/>
                      <a:pt x="13237" y="17585"/>
                    </a:cubicBezTo>
                    <a:close/>
                    <a:moveTo>
                      <a:pt x="444" y="1"/>
                    </a:moveTo>
                    <a:lnTo>
                      <a:pt x="444" y="1"/>
                    </a:lnTo>
                    <a:cubicBezTo>
                      <a:pt x="373" y="746"/>
                      <a:pt x="0" y="1438"/>
                      <a:pt x="1278" y="1758"/>
                    </a:cubicBezTo>
                    <a:cubicBezTo>
                      <a:pt x="2147" y="1953"/>
                      <a:pt x="2662" y="2929"/>
                      <a:pt x="2857" y="3869"/>
                    </a:cubicBezTo>
                    <a:cubicBezTo>
                      <a:pt x="3034" y="4756"/>
                      <a:pt x="3123" y="5643"/>
                      <a:pt x="3247" y="6530"/>
                    </a:cubicBezTo>
                    <a:lnTo>
                      <a:pt x="3549" y="6140"/>
                    </a:lnTo>
                    <a:lnTo>
                      <a:pt x="5412" y="8145"/>
                    </a:lnTo>
                    <a:lnTo>
                      <a:pt x="6654" y="6903"/>
                    </a:lnTo>
                    <a:lnTo>
                      <a:pt x="8393" y="10505"/>
                    </a:lnTo>
                    <a:lnTo>
                      <a:pt x="6654" y="14426"/>
                    </a:lnTo>
                    <a:lnTo>
                      <a:pt x="5944" y="14036"/>
                    </a:lnTo>
                    <a:cubicBezTo>
                      <a:pt x="5678" y="14338"/>
                      <a:pt x="5447" y="14657"/>
                      <a:pt x="5252" y="14976"/>
                    </a:cubicBezTo>
                    <a:cubicBezTo>
                      <a:pt x="5163" y="15154"/>
                      <a:pt x="5217" y="15402"/>
                      <a:pt x="5199" y="15615"/>
                    </a:cubicBezTo>
                    <a:cubicBezTo>
                      <a:pt x="7346" y="16591"/>
                      <a:pt x="7701" y="17017"/>
                      <a:pt x="8162" y="19004"/>
                    </a:cubicBezTo>
                    <a:lnTo>
                      <a:pt x="4471" y="18827"/>
                    </a:lnTo>
                    <a:lnTo>
                      <a:pt x="4471" y="18827"/>
                    </a:lnTo>
                    <a:cubicBezTo>
                      <a:pt x="4755" y="21754"/>
                      <a:pt x="5057" y="22606"/>
                      <a:pt x="6193" y="24114"/>
                    </a:cubicBezTo>
                    <a:lnTo>
                      <a:pt x="7754" y="24061"/>
                    </a:lnTo>
                    <a:lnTo>
                      <a:pt x="7754" y="24061"/>
                    </a:lnTo>
                    <a:cubicBezTo>
                      <a:pt x="8073" y="25480"/>
                      <a:pt x="7914" y="26740"/>
                      <a:pt x="6920" y="27379"/>
                    </a:cubicBezTo>
                    <a:cubicBezTo>
                      <a:pt x="5518" y="28319"/>
                      <a:pt x="7026" y="29703"/>
                      <a:pt x="5962" y="30857"/>
                    </a:cubicBezTo>
                    <a:cubicBezTo>
                      <a:pt x="4241" y="32720"/>
                      <a:pt x="3850" y="35399"/>
                      <a:pt x="2644" y="37812"/>
                    </a:cubicBezTo>
                    <a:lnTo>
                      <a:pt x="4471" y="38380"/>
                    </a:lnTo>
                    <a:cubicBezTo>
                      <a:pt x="4400" y="39161"/>
                      <a:pt x="4436" y="40012"/>
                      <a:pt x="4259" y="40829"/>
                    </a:cubicBezTo>
                    <a:cubicBezTo>
                      <a:pt x="3939" y="42319"/>
                      <a:pt x="4329" y="43579"/>
                      <a:pt x="5252" y="44732"/>
                    </a:cubicBezTo>
                    <a:cubicBezTo>
                      <a:pt x="5838" y="45460"/>
                      <a:pt x="6370" y="46240"/>
                      <a:pt x="7026" y="46932"/>
                    </a:cubicBezTo>
                    <a:cubicBezTo>
                      <a:pt x="7789" y="47731"/>
                      <a:pt x="9209" y="47678"/>
                      <a:pt x="9670" y="48920"/>
                    </a:cubicBezTo>
                    <a:cubicBezTo>
                      <a:pt x="9723" y="49026"/>
                      <a:pt x="9812" y="49097"/>
                      <a:pt x="9919" y="49132"/>
                    </a:cubicBezTo>
                    <a:cubicBezTo>
                      <a:pt x="10191" y="49213"/>
                      <a:pt x="10478" y="49350"/>
                      <a:pt x="10740" y="49350"/>
                    </a:cubicBezTo>
                    <a:cubicBezTo>
                      <a:pt x="10768" y="49350"/>
                      <a:pt x="10796" y="49349"/>
                      <a:pt x="10824" y="49345"/>
                    </a:cubicBezTo>
                    <a:cubicBezTo>
                      <a:pt x="11569" y="49257"/>
                      <a:pt x="12279" y="49257"/>
                      <a:pt x="12917" y="48547"/>
                    </a:cubicBezTo>
                    <a:cubicBezTo>
                      <a:pt x="12958" y="48500"/>
                      <a:pt x="13033" y="48481"/>
                      <a:pt x="13131" y="48481"/>
                    </a:cubicBezTo>
                    <a:cubicBezTo>
                      <a:pt x="13526" y="48481"/>
                      <a:pt x="14291" y="48790"/>
                      <a:pt x="14670" y="48790"/>
                    </a:cubicBezTo>
                    <a:cubicBezTo>
                      <a:pt x="14764" y="48790"/>
                      <a:pt x="14834" y="48771"/>
                      <a:pt x="14869" y="48724"/>
                    </a:cubicBezTo>
                    <a:cubicBezTo>
                      <a:pt x="15721" y="47642"/>
                      <a:pt x="16892" y="47944"/>
                      <a:pt x="17921" y="47695"/>
                    </a:cubicBezTo>
                    <a:cubicBezTo>
                      <a:pt x="17948" y="47687"/>
                      <a:pt x="17976" y="47684"/>
                      <a:pt x="18005" y="47684"/>
                    </a:cubicBezTo>
                    <a:cubicBezTo>
                      <a:pt x="18165" y="47684"/>
                      <a:pt x="18357" y="47795"/>
                      <a:pt x="18613" y="47855"/>
                    </a:cubicBezTo>
                    <a:cubicBezTo>
                      <a:pt x="18550" y="48716"/>
                      <a:pt x="18847" y="48890"/>
                      <a:pt x="19260" y="48890"/>
                    </a:cubicBezTo>
                    <a:cubicBezTo>
                      <a:pt x="19540" y="48890"/>
                      <a:pt x="19874" y="48810"/>
                      <a:pt x="20185" y="48810"/>
                    </a:cubicBezTo>
                    <a:cubicBezTo>
                      <a:pt x="20457" y="48810"/>
                      <a:pt x="20713" y="48871"/>
                      <a:pt x="20902" y="49097"/>
                    </a:cubicBezTo>
                    <a:cubicBezTo>
                      <a:pt x="20831" y="49558"/>
                      <a:pt x="20902" y="50233"/>
                      <a:pt x="20636" y="50765"/>
                    </a:cubicBezTo>
                    <a:cubicBezTo>
                      <a:pt x="20228" y="51546"/>
                      <a:pt x="21150" y="52592"/>
                      <a:pt x="20068" y="53178"/>
                    </a:cubicBezTo>
                    <a:cubicBezTo>
                      <a:pt x="21771" y="55112"/>
                      <a:pt x="20955" y="57649"/>
                      <a:pt x="21594" y="59424"/>
                    </a:cubicBezTo>
                    <a:cubicBezTo>
                      <a:pt x="20742" y="61713"/>
                      <a:pt x="19589" y="63327"/>
                      <a:pt x="19624" y="65776"/>
                    </a:cubicBezTo>
                    <a:cubicBezTo>
                      <a:pt x="19678" y="68597"/>
                      <a:pt x="18453" y="71436"/>
                      <a:pt x="17406" y="74168"/>
                    </a:cubicBezTo>
                    <a:cubicBezTo>
                      <a:pt x="17247" y="74577"/>
                      <a:pt x="17158" y="75002"/>
                      <a:pt x="16910" y="75943"/>
                    </a:cubicBezTo>
                    <a:cubicBezTo>
                      <a:pt x="28177" y="66379"/>
                      <a:pt x="34458" y="51617"/>
                      <a:pt x="32258" y="36144"/>
                    </a:cubicBezTo>
                    <a:cubicBezTo>
                      <a:pt x="29756" y="18472"/>
                      <a:pt x="16874" y="4756"/>
                      <a:pt x="44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6"/>
              <p:cNvSpPr/>
              <p:nvPr/>
            </p:nvSpPr>
            <p:spPr>
              <a:xfrm>
                <a:off x="6036094" y="3734681"/>
                <a:ext cx="181628" cy="303024"/>
              </a:xfrm>
              <a:custGeom>
                <a:rect b="b" l="l" r="r" t="t"/>
                <a:pathLst>
                  <a:path extrusionOk="0" h="52540" w="31478">
                    <a:moveTo>
                      <a:pt x="28337" y="1"/>
                    </a:moveTo>
                    <a:cubicBezTo>
                      <a:pt x="13326" y="5785"/>
                      <a:pt x="2556" y="18986"/>
                      <a:pt x="1" y="34405"/>
                    </a:cubicBezTo>
                    <a:cubicBezTo>
                      <a:pt x="516" y="36961"/>
                      <a:pt x="764" y="39569"/>
                      <a:pt x="1154" y="42159"/>
                    </a:cubicBezTo>
                    <a:cubicBezTo>
                      <a:pt x="1172" y="42266"/>
                      <a:pt x="1438" y="42355"/>
                      <a:pt x="1687" y="42496"/>
                    </a:cubicBezTo>
                    <a:cubicBezTo>
                      <a:pt x="1687" y="41574"/>
                      <a:pt x="1704" y="40704"/>
                      <a:pt x="1704" y="39835"/>
                    </a:cubicBezTo>
                    <a:lnTo>
                      <a:pt x="2112" y="39817"/>
                    </a:lnTo>
                    <a:lnTo>
                      <a:pt x="3905" y="45513"/>
                    </a:lnTo>
                    <a:cubicBezTo>
                      <a:pt x="4490" y="45956"/>
                      <a:pt x="5289" y="46595"/>
                      <a:pt x="6122" y="47145"/>
                    </a:cubicBezTo>
                    <a:cubicBezTo>
                      <a:pt x="6548" y="47465"/>
                      <a:pt x="7045" y="47678"/>
                      <a:pt x="7560" y="47784"/>
                    </a:cubicBezTo>
                    <a:cubicBezTo>
                      <a:pt x="9813" y="48068"/>
                      <a:pt x="12492" y="48884"/>
                      <a:pt x="13557" y="50481"/>
                    </a:cubicBezTo>
                    <a:cubicBezTo>
                      <a:pt x="14515" y="51971"/>
                      <a:pt x="15810" y="52202"/>
                      <a:pt x="16751" y="52539"/>
                    </a:cubicBezTo>
                    <a:lnTo>
                      <a:pt x="18827" y="51652"/>
                    </a:lnTo>
                    <a:cubicBezTo>
                      <a:pt x="18720" y="51475"/>
                      <a:pt x="18632" y="51155"/>
                      <a:pt x="18525" y="51138"/>
                    </a:cubicBezTo>
                    <a:cubicBezTo>
                      <a:pt x="15367" y="50960"/>
                      <a:pt x="15367" y="50978"/>
                      <a:pt x="14905" y="48015"/>
                    </a:cubicBezTo>
                    <a:cubicBezTo>
                      <a:pt x="14870" y="47695"/>
                      <a:pt x="14799" y="47376"/>
                      <a:pt x="14675" y="46755"/>
                    </a:cubicBezTo>
                    <a:lnTo>
                      <a:pt x="11818" y="46152"/>
                    </a:lnTo>
                    <a:lnTo>
                      <a:pt x="12031" y="42461"/>
                    </a:lnTo>
                    <a:cubicBezTo>
                      <a:pt x="12009" y="42460"/>
                      <a:pt x="11988" y="42460"/>
                      <a:pt x="11967" y="42460"/>
                    </a:cubicBezTo>
                    <a:cubicBezTo>
                      <a:pt x="9761" y="42460"/>
                      <a:pt x="10756" y="45214"/>
                      <a:pt x="9157" y="45531"/>
                    </a:cubicBezTo>
                    <a:cubicBezTo>
                      <a:pt x="7577" y="44537"/>
                      <a:pt x="7577" y="44537"/>
                      <a:pt x="6832" y="39036"/>
                    </a:cubicBezTo>
                    <a:cubicBezTo>
                      <a:pt x="7471" y="36162"/>
                      <a:pt x="10807" y="37120"/>
                      <a:pt x="11570" y="34867"/>
                    </a:cubicBezTo>
                    <a:lnTo>
                      <a:pt x="13876" y="35683"/>
                    </a:lnTo>
                    <a:cubicBezTo>
                      <a:pt x="13930" y="37014"/>
                      <a:pt x="14213" y="38274"/>
                      <a:pt x="15651" y="39090"/>
                    </a:cubicBezTo>
                    <a:lnTo>
                      <a:pt x="14870" y="33554"/>
                    </a:lnTo>
                    <a:cubicBezTo>
                      <a:pt x="15012" y="33305"/>
                      <a:pt x="15189" y="33092"/>
                      <a:pt x="15367" y="32880"/>
                    </a:cubicBezTo>
                    <a:cubicBezTo>
                      <a:pt x="16733" y="31584"/>
                      <a:pt x="18720" y="30662"/>
                      <a:pt x="18277" y="28231"/>
                    </a:cubicBezTo>
                    <a:cubicBezTo>
                      <a:pt x="19217" y="27148"/>
                      <a:pt x="19501" y="25569"/>
                      <a:pt x="20903" y="24824"/>
                    </a:cubicBezTo>
                    <a:cubicBezTo>
                      <a:pt x="21169" y="24664"/>
                      <a:pt x="21701" y="24540"/>
                      <a:pt x="21701" y="24416"/>
                    </a:cubicBezTo>
                    <a:cubicBezTo>
                      <a:pt x="21701" y="22606"/>
                      <a:pt x="23298" y="22375"/>
                      <a:pt x="24345" y="21453"/>
                    </a:cubicBezTo>
                    <a:cubicBezTo>
                      <a:pt x="24698" y="21969"/>
                      <a:pt x="25002" y="22149"/>
                      <a:pt x="25280" y="22149"/>
                    </a:cubicBezTo>
                    <a:cubicBezTo>
                      <a:pt x="25925" y="22149"/>
                      <a:pt x="26432" y="21185"/>
                      <a:pt x="27082" y="21185"/>
                    </a:cubicBezTo>
                    <a:cubicBezTo>
                      <a:pt x="27098" y="21185"/>
                      <a:pt x="27114" y="21185"/>
                      <a:pt x="27131" y="21187"/>
                    </a:cubicBezTo>
                    <a:cubicBezTo>
                      <a:pt x="27184" y="21187"/>
                      <a:pt x="27237" y="20867"/>
                      <a:pt x="27255" y="20832"/>
                    </a:cubicBezTo>
                    <a:lnTo>
                      <a:pt x="25250" y="19909"/>
                    </a:lnTo>
                    <a:lnTo>
                      <a:pt x="25835" y="18348"/>
                    </a:lnTo>
                    <a:lnTo>
                      <a:pt x="24274" y="17851"/>
                    </a:lnTo>
                    <a:cubicBezTo>
                      <a:pt x="25161" y="17514"/>
                      <a:pt x="26048" y="17727"/>
                      <a:pt x="26829" y="17531"/>
                    </a:cubicBezTo>
                    <a:cubicBezTo>
                      <a:pt x="27610" y="17336"/>
                      <a:pt x="28266" y="16751"/>
                      <a:pt x="28976" y="16325"/>
                    </a:cubicBezTo>
                    <a:cubicBezTo>
                      <a:pt x="29774" y="15846"/>
                      <a:pt x="30573" y="15349"/>
                      <a:pt x="31478" y="14781"/>
                    </a:cubicBezTo>
                    <a:cubicBezTo>
                      <a:pt x="30466" y="12723"/>
                      <a:pt x="27769" y="12049"/>
                      <a:pt x="27698" y="9565"/>
                    </a:cubicBezTo>
                    <a:lnTo>
                      <a:pt x="25143" y="11836"/>
                    </a:lnTo>
                    <a:cubicBezTo>
                      <a:pt x="25764" y="8571"/>
                      <a:pt x="23600" y="8908"/>
                      <a:pt x="22269" y="8465"/>
                    </a:cubicBezTo>
                    <a:cubicBezTo>
                      <a:pt x="21932" y="8855"/>
                      <a:pt x="21559" y="9032"/>
                      <a:pt x="21027" y="9316"/>
                    </a:cubicBezTo>
                    <a:lnTo>
                      <a:pt x="21825" y="10132"/>
                    </a:lnTo>
                    <a:lnTo>
                      <a:pt x="20353" y="11197"/>
                    </a:lnTo>
                    <a:cubicBezTo>
                      <a:pt x="21772" y="12244"/>
                      <a:pt x="20956" y="13628"/>
                      <a:pt x="20690" y="13734"/>
                    </a:cubicBezTo>
                    <a:cubicBezTo>
                      <a:pt x="18756" y="14444"/>
                      <a:pt x="19217" y="16396"/>
                      <a:pt x="18401" y="17620"/>
                    </a:cubicBezTo>
                    <a:lnTo>
                      <a:pt x="17460" y="16910"/>
                    </a:lnTo>
                    <a:cubicBezTo>
                      <a:pt x="17052" y="16502"/>
                      <a:pt x="17886" y="16360"/>
                      <a:pt x="17851" y="16023"/>
                    </a:cubicBezTo>
                    <a:cubicBezTo>
                      <a:pt x="17833" y="15580"/>
                      <a:pt x="17744" y="15136"/>
                      <a:pt x="17673" y="14639"/>
                    </a:cubicBezTo>
                    <a:lnTo>
                      <a:pt x="14781" y="13805"/>
                    </a:lnTo>
                    <a:cubicBezTo>
                      <a:pt x="14391" y="10558"/>
                      <a:pt x="17727" y="10026"/>
                      <a:pt x="19075" y="8056"/>
                    </a:cubicBezTo>
                    <a:cubicBezTo>
                      <a:pt x="19476" y="8451"/>
                      <a:pt x="19895" y="8555"/>
                      <a:pt x="20323" y="8555"/>
                    </a:cubicBezTo>
                    <a:cubicBezTo>
                      <a:pt x="20808" y="8555"/>
                      <a:pt x="21305" y="8420"/>
                      <a:pt x="21802" y="8420"/>
                    </a:cubicBezTo>
                    <a:cubicBezTo>
                      <a:pt x="21952" y="8420"/>
                      <a:pt x="22102" y="8433"/>
                      <a:pt x="22251" y="8465"/>
                    </a:cubicBezTo>
                    <a:cubicBezTo>
                      <a:pt x="22127" y="7702"/>
                      <a:pt x="22056" y="7152"/>
                      <a:pt x="21967" y="6495"/>
                    </a:cubicBezTo>
                    <a:cubicBezTo>
                      <a:pt x="23198" y="6481"/>
                      <a:pt x="23566" y="4540"/>
                      <a:pt x="24952" y="4540"/>
                    </a:cubicBezTo>
                    <a:cubicBezTo>
                      <a:pt x="25264" y="4540"/>
                      <a:pt x="25629" y="4639"/>
                      <a:pt x="26066" y="4880"/>
                    </a:cubicBezTo>
                    <a:cubicBezTo>
                      <a:pt x="25374" y="5963"/>
                      <a:pt x="24274" y="6335"/>
                      <a:pt x="23458" y="7010"/>
                    </a:cubicBezTo>
                    <a:lnTo>
                      <a:pt x="26243" y="8376"/>
                    </a:lnTo>
                    <a:lnTo>
                      <a:pt x="28089" y="7205"/>
                    </a:lnTo>
                    <a:lnTo>
                      <a:pt x="28160" y="5324"/>
                    </a:lnTo>
                    <a:cubicBezTo>
                      <a:pt x="28332" y="5383"/>
                      <a:pt x="28506" y="5414"/>
                      <a:pt x="28690" y="5414"/>
                    </a:cubicBezTo>
                    <a:cubicBezTo>
                      <a:pt x="29226" y="5414"/>
                      <a:pt x="29853" y="5151"/>
                      <a:pt x="30804" y="4543"/>
                    </a:cubicBezTo>
                    <a:lnTo>
                      <a:pt x="29029" y="3621"/>
                    </a:lnTo>
                    <a:lnTo>
                      <a:pt x="29561" y="2733"/>
                    </a:lnTo>
                    <a:lnTo>
                      <a:pt x="28231" y="1722"/>
                    </a:lnTo>
                    <a:cubicBezTo>
                      <a:pt x="28355" y="1190"/>
                      <a:pt x="28692" y="586"/>
                      <a:pt x="28515" y="232"/>
                    </a:cubicBezTo>
                    <a:cubicBezTo>
                      <a:pt x="28479" y="161"/>
                      <a:pt x="28408" y="72"/>
                      <a:pt x="283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6"/>
              <p:cNvSpPr/>
              <p:nvPr/>
            </p:nvSpPr>
            <p:spPr>
              <a:xfrm>
                <a:off x="6143575" y="4010833"/>
                <a:ext cx="186233" cy="216616"/>
              </a:xfrm>
              <a:custGeom>
                <a:rect b="b" l="l" r="r" t="t"/>
                <a:pathLst>
                  <a:path extrusionOk="0" h="37558" w="32276">
                    <a:moveTo>
                      <a:pt x="3376" y="1"/>
                    </a:moveTo>
                    <a:cubicBezTo>
                      <a:pt x="3358" y="1"/>
                      <a:pt x="3345" y="4"/>
                      <a:pt x="3336" y="12"/>
                    </a:cubicBezTo>
                    <a:cubicBezTo>
                      <a:pt x="905" y="2621"/>
                      <a:pt x="905" y="2621"/>
                      <a:pt x="1243" y="6400"/>
                    </a:cubicBezTo>
                    <a:cubicBezTo>
                      <a:pt x="1260" y="6595"/>
                      <a:pt x="1118" y="6790"/>
                      <a:pt x="1065" y="7003"/>
                    </a:cubicBezTo>
                    <a:cubicBezTo>
                      <a:pt x="693" y="8405"/>
                      <a:pt x="338" y="9807"/>
                      <a:pt x="1" y="11155"/>
                    </a:cubicBezTo>
                    <a:lnTo>
                      <a:pt x="1118" y="14012"/>
                    </a:lnTo>
                    <a:cubicBezTo>
                      <a:pt x="2147" y="15148"/>
                      <a:pt x="3106" y="16283"/>
                      <a:pt x="4188" y="17330"/>
                    </a:cubicBezTo>
                    <a:cubicBezTo>
                      <a:pt x="5271" y="18413"/>
                      <a:pt x="5677" y="20424"/>
                      <a:pt x="7592" y="20424"/>
                    </a:cubicBezTo>
                    <a:cubicBezTo>
                      <a:pt x="7779" y="20424"/>
                      <a:pt x="7980" y="20405"/>
                      <a:pt x="8198" y="20364"/>
                    </a:cubicBezTo>
                    <a:cubicBezTo>
                      <a:pt x="9263" y="21234"/>
                      <a:pt x="10735" y="21553"/>
                      <a:pt x="11179" y="23221"/>
                    </a:cubicBezTo>
                    <a:cubicBezTo>
                      <a:pt x="11587" y="24711"/>
                      <a:pt x="12669" y="26024"/>
                      <a:pt x="13024" y="27515"/>
                    </a:cubicBezTo>
                    <a:cubicBezTo>
                      <a:pt x="13361" y="28863"/>
                      <a:pt x="14461" y="29662"/>
                      <a:pt x="14834" y="30780"/>
                    </a:cubicBezTo>
                    <a:cubicBezTo>
                      <a:pt x="15278" y="32128"/>
                      <a:pt x="15970" y="33246"/>
                      <a:pt x="16573" y="34470"/>
                    </a:cubicBezTo>
                    <a:cubicBezTo>
                      <a:pt x="17070" y="35428"/>
                      <a:pt x="18223" y="35038"/>
                      <a:pt x="18525" y="36191"/>
                    </a:cubicBezTo>
                    <a:cubicBezTo>
                      <a:pt x="18631" y="36564"/>
                      <a:pt x="18844" y="36901"/>
                      <a:pt x="19146" y="37185"/>
                    </a:cubicBezTo>
                    <a:cubicBezTo>
                      <a:pt x="20299" y="37345"/>
                      <a:pt x="21470" y="37469"/>
                      <a:pt x="22659" y="37558"/>
                    </a:cubicBezTo>
                    <a:cubicBezTo>
                      <a:pt x="22559" y="37158"/>
                      <a:pt x="22490" y="36790"/>
                      <a:pt x="21808" y="36790"/>
                    </a:cubicBezTo>
                    <a:cubicBezTo>
                      <a:pt x="21763" y="36790"/>
                      <a:pt x="21716" y="36791"/>
                      <a:pt x="21665" y="36795"/>
                    </a:cubicBezTo>
                    <a:cubicBezTo>
                      <a:pt x="21645" y="36796"/>
                      <a:pt x="21626" y="36796"/>
                      <a:pt x="21608" y="36796"/>
                    </a:cubicBezTo>
                    <a:cubicBezTo>
                      <a:pt x="20725" y="36796"/>
                      <a:pt x="22437" y="35547"/>
                      <a:pt x="21115" y="35251"/>
                    </a:cubicBezTo>
                    <a:cubicBezTo>
                      <a:pt x="20388" y="35073"/>
                      <a:pt x="22109" y="33707"/>
                      <a:pt x="20725" y="33246"/>
                    </a:cubicBezTo>
                    <a:lnTo>
                      <a:pt x="20920" y="32980"/>
                    </a:lnTo>
                    <a:lnTo>
                      <a:pt x="22783" y="32394"/>
                    </a:lnTo>
                    <a:lnTo>
                      <a:pt x="21860" y="30017"/>
                    </a:lnTo>
                    <a:lnTo>
                      <a:pt x="23191" y="29839"/>
                    </a:lnTo>
                    <a:cubicBezTo>
                      <a:pt x="23599" y="29041"/>
                      <a:pt x="24007" y="28313"/>
                      <a:pt x="24380" y="27550"/>
                    </a:cubicBezTo>
                    <a:cubicBezTo>
                      <a:pt x="24646" y="26982"/>
                      <a:pt x="25178" y="26308"/>
                      <a:pt x="25036" y="25829"/>
                    </a:cubicBezTo>
                    <a:cubicBezTo>
                      <a:pt x="24451" y="23718"/>
                      <a:pt x="26083" y="22972"/>
                      <a:pt x="27343" y="22529"/>
                    </a:cubicBezTo>
                    <a:cubicBezTo>
                      <a:pt x="28603" y="22068"/>
                      <a:pt x="29082" y="21482"/>
                      <a:pt x="29242" y="20311"/>
                    </a:cubicBezTo>
                    <a:cubicBezTo>
                      <a:pt x="29419" y="19069"/>
                      <a:pt x="29809" y="17862"/>
                      <a:pt x="29898" y="16620"/>
                    </a:cubicBezTo>
                    <a:cubicBezTo>
                      <a:pt x="29987" y="15467"/>
                      <a:pt x="30005" y="14438"/>
                      <a:pt x="31087" y="13675"/>
                    </a:cubicBezTo>
                    <a:cubicBezTo>
                      <a:pt x="31442" y="13444"/>
                      <a:pt x="31531" y="12788"/>
                      <a:pt x="31655" y="12309"/>
                    </a:cubicBezTo>
                    <a:cubicBezTo>
                      <a:pt x="32276" y="10144"/>
                      <a:pt x="31868" y="9612"/>
                      <a:pt x="29490" y="9133"/>
                    </a:cubicBezTo>
                    <a:cubicBezTo>
                      <a:pt x="29100" y="9062"/>
                      <a:pt x="28816" y="8494"/>
                      <a:pt x="28266" y="7926"/>
                    </a:cubicBezTo>
                    <a:lnTo>
                      <a:pt x="24895" y="8778"/>
                    </a:lnTo>
                    <a:cubicBezTo>
                      <a:pt x="24522" y="7678"/>
                      <a:pt x="23315" y="7678"/>
                      <a:pt x="22215" y="7465"/>
                    </a:cubicBezTo>
                    <a:lnTo>
                      <a:pt x="21647" y="8157"/>
                    </a:lnTo>
                    <a:lnTo>
                      <a:pt x="18063" y="3597"/>
                    </a:lnTo>
                    <a:cubicBezTo>
                      <a:pt x="16840" y="3528"/>
                      <a:pt x="15905" y="3374"/>
                      <a:pt x="15067" y="3374"/>
                    </a:cubicBezTo>
                    <a:cubicBezTo>
                      <a:pt x="14823" y="3374"/>
                      <a:pt x="14587" y="3387"/>
                      <a:pt x="14355" y="3419"/>
                    </a:cubicBezTo>
                    <a:cubicBezTo>
                      <a:pt x="14295" y="3427"/>
                      <a:pt x="14238" y="3430"/>
                      <a:pt x="14183" y="3430"/>
                    </a:cubicBezTo>
                    <a:cubicBezTo>
                      <a:pt x="13092" y="3430"/>
                      <a:pt x="13035" y="1981"/>
                      <a:pt x="11835" y="1964"/>
                    </a:cubicBezTo>
                    <a:cubicBezTo>
                      <a:pt x="11108" y="1964"/>
                      <a:pt x="9901" y="1467"/>
                      <a:pt x="9582" y="438"/>
                    </a:cubicBezTo>
                    <a:cubicBezTo>
                      <a:pt x="8677" y="793"/>
                      <a:pt x="7914" y="1361"/>
                      <a:pt x="7133" y="1361"/>
                    </a:cubicBezTo>
                    <a:cubicBezTo>
                      <a:pt x="7119" y="1361"/>
                      <a:pt x="7105" y="1361"/>
                      <a:pt x="7091" y="1361"/>
                    </a:cubicBezTo>
                    <a:cubicBezTo>
                      <a:pt x="6288" y="1361"/>
                      <a:pt x="5470" y="877"/>
                      <a:pt x="4703" y="616"/>
                    </a:cubicBezTo>
                    <a:lnTo>
                      <a:pt x="4170" y="1184"/>
                    </a:lnTo>
                    <a:lnTo>
                      <a:pt x="3585" y="48"/>
                    </a:lnTo>
                    <a:cubicBezTo>
                      <a:pt x="3517" y="34"/>
                      <a:pt x="3429" y="1"/>
                      <a:pt x="33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6"/>
              <p:cNvSpPr/>
              <p:nvPr/>
            </p:nvSpPr>
            <p:spPr>
              <a:xfrm>
                <a:off x="6110513" y="3969114"/>
                <a:ext cx="33997" cy="13957"/>
              </a:xfrm>
              <a:custGeom>
                <a:rect b="b" l="l" r="r" t="t"/>
                <a:pathLst>
                  <a:path extrusionOk="0" h="2420" w="5892">
                    <a:moveTo>
                      <a:pt x="2076" y="1"/>
                    </a:moveTo>
                    <a:cubicBezTo>
                      <a:pt x="1454" y="1"/>
                      <a:pt x="791" y="230"/>
                      <a:pt x="0" y="592"/>
                    </a:cubicBezTo>
                    <a:cubicBezTo>
                      <a:pt x="564" y="957"/>
                      <a:pt x="1113" y="1415"/>
                      <a:pt x="1254" y="1415"/>
                    </a:cubicBezTo>
                    <a:cubicBezTo>
                      <a:pt x="1264" y="1415"/>
                      <a:pt x="1272" y="1412"/>
                      <a:pt x="1278" y="1408"/>
                    </a:cubicBezTo>
                    <a:cubicBezTo>
                      <a:pt x="1606" y="1108"/>
                      <a:pt x="1874" y="952"/>
                      <a:pt x="2167" y="952"/>
                    </a:cubicBezTo>
                    <a:cubicBezTo>
                      <a:pt x="2429" y="952"/>
                      <a:pt x="2710" y="1077"/>
                      <a:pt x="3070" y="1337"/>
                    </a:cubicBezTo>
                    <a:cubicBezTo>
                      <a:pt x="3815" y="1869"/>
                      <a:pt x="4773" y="2011"/>
                      <a:pt x="5838" y="2419"/>
                    </a:cubicBezTo>
                    <a:lnTo>
                      <a:pt x="5891" y="1071"/>
                    </a:lnTo>
                    <a:cubicBezTo>
                      <a:pt x="5040" y="893"/>
                      <a:pt x="4170" y="964"/>
                      <a:pt x="3656" y="574"/>
                    </a:cubicBezTo>
                    <a:cubicBezTo>
                      <a:pt x="3121" y="171"/>
                      <a:pt x="2614" y="1"/>
                      <a:pt x="2076" y="1"/>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6"/>
              <p:cNvSpPr/>
              <p:nvPr/>
            </p:nvSpPr>
            <p:spPr>
              <a:xfrm>
                <a:off x="6151865" y="3979381"/>
                <a:ext cx="35739" cy="11875"/>
              </a:xfrm>
              <a:custGeom>
                <a:rect b="b" l="l" r="r" t="t"/>
                <a:pathLst>
                  <a:path extrusionOk="0" h="2059" w="6194">
                    <a:moveTo>
                      <a:pt x="6193" y="0"/>
                    </a:moveTo>
                    <a:lnTo>
                      <a:pt x="6193" y="0"/>
                    </a:lnTo>
                    <a:cubicBezTo>
                      <a:pt x="4801" y="195"/>
                      <a:pt x="3970" y="433"/>
                      <a:pt x="3202" y="433"/>
                    </a:cubicBezTo>
                    <a:cubicBezTo>
                      <a:pt x="3128" y="433"/>
                      <a:pt x="3055" y="431"/>
                      <a:pt x="2982" y="426"/>
                    </a:cubicBezTo>
                    <a:cubicBezTo>
                      <a:pt x="2453" y="395"/>
                      <a:pt x="1944" y="74"/>
                      <a:pt x="1353" y="74"/>
                    </a:cubicBezTo>
                    <a:cubicBezTo>
                      <a:pt x="951" y="74"/>
                      <a:pt x="511" y="222"/>
                      <a:pt x="1" y="710"/>
                    </a:cubicBezTo>
                    <a:lnTo>
                      <a:pt x="1473" y="2059"/>
                    </a:lnTo>
                    <a:cubicBezTo>
                      <a:pt x="2432" y="409"/>
                      <a:pt x="4472" y="1526"/>
                      <a:pt x="6193" y="0"/>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6"/>
              <p:cNvSpPr/>
              <p:nvPr/>
            </p:nvSpPr>
            <p:spPr>
              <a:xfrm>
                <a:off x="6203762" y="3831292"/>
                <a:ext cx="19768" cy="12285"/>
              </a:xfrm>
              <a:custGeom>
                <a:rect b="b" l="l" r="r" t="t"/>
                <a:pathLst>
                  <a:path extrusionOk="0" h="2130" w="3426">
                    <a:moveTo>
                      <a:pt x="1473" y="1"/>
                    </a:moveTo>
                    <a:lnTo>
                      <a:pt x="1" y="1828"/>
                    </a:lnTo>
                    <a:lnTo>
                      <a:pt x="3372" y="2130"/>
                    </a:lnTo>
                    <a:cubicBezTo>
                      <a:pt x="3407" y="1917"/>
                      <a:pt x="3425" y="1704"/>
                      <a:pt x="3425" y="1509"/>
                    </a:cubicBezTo>
                    <a:cubicBezTo>
                      <a:pt x="3390" y="1172"/>
                      <a:pt x="3301" y="870"/>
                      <a:pt x="3248" y="586"/>
                    </a:cubicBezTo>
                    <a:lnTo>
                      <a:pt x="1473" y="1"/>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1" name="Google Shape;111;p16"/>
          <p:cNvSpPr/>
          <p:nvPr/>
        </p:nvSpPr>
        <p:spPr>
          <a:xfrm>
            <a:off x="7761300" y="1216500"/>
            <a:ext cx="925500" cy="518700"/>
          </a:xfrm>
          <a:prstGeom prst="wedgeRectCallout">
            <a:avLst>
              <a:gd fmla="val -33269" name="adj1"/>
              <a:gd fmla="val 260025" name="adj2"/>
            </a:avLst>
          </a:prstGeom>
          <a:solidFill>
            <a:schemeClr val="accent4"/>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6"/>
          <p:cNvSpPr/>
          <p:nvPr/>
        </p:nvSpPr>
        <p:spPr>
          <a:xfrm>
            <a:off x="4676475" y="3874400"/>
            <a:ext cx="925500" cy="518700"/>
          </a:xfrm>
          <a:prstGeom prst="wedgeRectCallout">
            <a:avLst>
              <a:gd fmla="val 169568" name="adj1"/>
              <a:gd fmla="val -47417" name="adj2"/>
            </a:avLst>
          </a:prstGeom>
          <a:solidFill>
            <a:schemeClr val="accent3"/>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6"/>
          <p:cNvSpPr txBox="1"/>
          <p:nvPr>
            <p:ph type="title"/>
          </p:nvPr>
        </p:nvSpPr>
        <p:spPr>
          <a:xfrm>
            <a:off x="2267675" y="162325"/>
            <a:ext cx="8229600" cy="48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Introduction</a:t>
            </a:r>
            <a:endParaRPr>
              <a:solidFill>
                <a:schemeClr val="dk1"/>
              </a:solidFill>
            </a:endParaRPr>
          </a:p>
        </p:txBody>
      </p:sp>
      <p:sp>
        <p:nvSpPr>
          <p:cNvPr id="114" name="Google Shape;114;p16"/>
          <p:cNvSpPr/>
          <p:nvPr/>
        </p:nvSpPr>
        <p:spPr>
          <a:xfrm>
            <a:off x="4415225" y="1717025"/>
            <a:ext cx="925500" cy="518700"/>
          </a:xfrm>
          <a:prstGeom prst="wedgeRectCallout">
            <a:avLst>
              <a:gd fmla="val 95681" name="adj1"/>
              <a:gd fmla="val 105331" name="adj2"/>
            </a:avLst>
          </a:prstGeom>
          <a:solidFill>
            <a:schemeClr val="accen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6"/>
          <p:cNvSpPr/>
          <p:nvPr/>
        </p:nvSpPr>
        <p:spPr>
          <a:xfrm>
            <a:off x="8179425" y="1856975"/>
            <a:ext cx="867600" cy="238800"/>
          </a:xfrm>
          <a:prstGeom prst="wedgeRectCallout">
            <a:avLst>
              <a:gd fmla="val -33269" name="adj1"/>
              <a:gd fmla="val 260025" name="adj2"/>
            </a:avLst>
          </a:prstGeom>
          <a:solidFill>
            <a:schemeClr val="accent4"/>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6"/>
          <p:cNvSpPr/>
          <p:nvPr/>
        </p:nvSpPr>
        <p:spPr>
          <a:xfrm>
            <a:off x="7547325" y="2530100"/>
            <a:ext cx="575400" cy="189300"/>
          </a:xfrm>
          <a:prstGeom prst="wedgeRectCallout">
            <a:avLst>
              <a:gd fmla="val -33269" name="adj1"/>
              <a:gd fmla="val 260025" name="adj2"/>
            </a:avLst>
          </a:prstGeom>
          <a:solidFill>
            <a:schemeClr val="accent4"/>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6"/>
          <p:cNvSpPr/>
          <p:nvPr/>
        </p:nvSpPr>
        <p:spPr>
          <a:xfrm>
            <a:off x="8122725" y="3112725"/>
            <a:ext cx="575400" cy="189300"/>
          </a:xfrm>
          <a:prstGeom prst="wedgeRectCallout">
            <a:avLst>
              <a:gd fmla="val -33269" name="adj1"/>
              <a:gd fmla="val 260025" name="adj2"/>
            </a:avLst>
          </a:prstGeom>
          <a:solidFill>
            <a:schemeClr val="accent4"/>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6"/>
          <p:cNvSpPr/>
          <p:nvPr/>
        </p:nvSpPr>
        <p:spPr>
          <a:xfrm>
            <a:off x="8021800" y="2256075"/>
            <a:ext cx="867600" cy="238800"/>
          </a:xfrm>
          <a:prstGeom prst="wedgeRectCallout">
            <a:avLst>
              <a:gd fmla="val -33269" name="adj1"/>
              <a:gd fmla="val 260025" name="adj2"/>
            </a:avLst>
          </a:prstGeom>
          <a:solidFill>
            <a:schemeClr val="accent4"/>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6"/>
          <p:cNvSpPr/>
          <p:nvPr/>
        </p:nvSpPr>
        <p:spPr>
          <a:xfrm>
            <a:off x="4676472" y="2366725"/>
            <a:ext cx="675900" cy="238800"/>
          </a:xfrm>
          <a:prstGeom prst="wedgeRectCallout">
            <a:avLst>
              <a:gd fmla="val 95681" name="adj1"/>
              <a:gd fmla="val 105331" name="adj2"/>
            </a:avLst>
          </a:prstGeom>
          <a:solidFill>
            <a:schemeClr val="accen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6"/>
          <p:cNvSpPr/>
          <p:nvPr/>
        </p:nvSpPr>
        <p:spPr>
          <a:xfrm>
            <a:off x="4827575" y="1183175"/>
            <a:ext cx="1144800" cy="673800"/>
          </a:xfrm>
          <a:prstGeom prst="wedgeRectCallout">
            <a:avLst>
              <a:gd fmla="val 95681" name="adj1"/>
              <a:gd fmla="val 105331" name="adj2"/>
            </a:avLst>
          </a:prstGeom>
          <a:solidFill>
            <a:schemeClr val="accen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6"/>
          <p:cNvSpPr/>
          <p:nvPr/>
        </p:nvSpPr>
        <p:spPr>
          <a:xfrm>
            <a:off x="4827575" y="3413150"/>
            <a:ext cx="798300" cy="355200"/>
          </a:xfrm>
          <a:prstGeom prst="wedgeRectCallout">
            <a:avLst>
              <a:gd fmla="val 173625" name="adj1"/>
              <a:gd fmla="val 7207" name="adj2"/>
            </a:avLst>
          </a:prstGeom>
          <a:solidFill>
            <a:schemeClr val="accent3"/>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6"/>
          <p:cNvSpPr/>
          <p:nvPr/>
        </p:nvSpPr>
        <p:spPr>
          <a:xfrm>
            <a:off x="4937225" y="4425950"/>
            <a:ext cx="925500" cy="518700"/>
          </a:xfrm>
          <a:prstGeom prst="wedgeRectCallout">
            <a:avLst>
              <a:gd fmla="val 134989" name="adj1"/>
              <a:gd fmla="val -126803" name="adj2"/>
            </a:avLst>
          </a:prstGeom>
          <a:solidFill>
            <a:schemeClr val="accent3"/>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p:nvPr/>
        </p:nvSpPr>
        <p:spPr>
          <a:xfrm>
            <a:off x="5719275" y="1216500"/>
            <a:ext cx="196200" cy="189300"/>
          </a:xfrm>
          <a:prstGeom prst="smileyFace">
            <a:avLst>
              <a:gd fmla="val 4653"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6"/>
          <p:cNvSpPr/>
          <p:nvPr/>
        </p:nvSpPr>
        <p:spPr>
          <a:xfrm>
            <a:off x="5289275" y="3957025"/>
            <a:ext cx="221400" cy="221400"/>
          </a:xfrm>
          <a:prstGeom prst="smileyFace">
            <a:avLst>
              <a:gd fmla="val 4653"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6"/>
          <p:cNvSpPr/>
          <p:nvPr/>
        </p:nvSpPr>
        <p:spPr>
          <a:xfrm>
            <a:off x="8419950" y="1294100"/>
            <a:ext cx="221400" cy="221400"/>
          </a:xfrm>
          <a:prstGeom prst="smileyFace">
            <a:avLst>
              <a:gd fmla="val 4653"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6"/>
          <p:cNvSpPr/>
          <p:nvPr/>
        </p:nvSpPr>
        <p:spPr>
          <a:xfrm>
            <a:off x="8485350" y="3131325"/>
            <a:ext cx="156000" cy="152100"/>
          </a:xfrm>
          <a:prstGeom prst="smileyFace">
            <a:avLst>
              <a:gd fmla="val 4653"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7" name="Google Shape;127;p16"/>
          <p:cNvPicPr preferRelativeResize="0"/>
          <p:nvPr/>
        </p:nvPicPr>
        <p:blipFill>
          <a:blip r:embed="rId3">
            <a:alphaModFix/>
          </a:blip>
          <a:stretch>
            <a:fillRect/>
          </a:stretch>
        </p:blipFill>
        <p:spPr>
          <a:xfrm>
            <a:off x="25050" y="3529"/>
            <a:ext cx="4579184"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7"/>
          <p:cNvSpPr/>
          <p:nvPr/>
        </p:nvSpPr>
        <p:spPr>
          <a:xfrm rot="-5400000">
            <a:off x="192775" y="1950050"/>
            <a:ext cx="2706900" cy="2136900"/>
          </a:xfrm>
          <a:prstGeom prst="round2SameRect">
            <a:avLst>
              <a:gd fmla="val 17662" name="adj1"/>
              <a:gd fmla="val 0" name="adj2"/>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7"/>
          <p:cNvSpPr txBox="1"/>
          <p:nvPr>
            <p:ph type="title"/>
          </p:nvPr>
        </p:nvSpPr>
        <p:spPr>
          <a:xfrm>
            <a:off x="457200" y="411475"/>
            <a:ext cx="8229600" cy="48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Literature review</a:t>
            </a:r>
            <a:endParaRPr>
              <a:solidFill>
                <a:schemeClr val="dk1"/>
              </a:solidFill>
            </a:endParaRPr>
          </a:p>
        </p:txBody>
      </p:sp>
      <p:sp>
        <p:nvSpPr>
          <p:cNvPr id="134" name="Google Shape;134;p17"/>
          <p:cNvSpPr/>
          <p:nvPr/>
        </p:nvSpPr>
        <p:spPr>
          <a:xfrm>
            <a:off x="4411434" y="1305727"/>
            <a:ext cx="487809" cy="783105"/>
          </a:xfrm>
          <a:custGeom>
            <a:rect b="b" l="l" r="r" t="t"/>
            <a:pathLst>
              <a:path extrusionOk="0" h="37211" w="21131">
                <a:moveTo>
                  <a:pt x="0" y="17523"/>
                </a:moveTo>
                <a:lnTo>
                  <a:pt x="0" y="37211"/>
                </a:lnTo>
                <a:lnTo>
                  <a:pt x="21131" y="25357"/>
                </a:lnTo>
                <a:lnTo>
                  <a:pt x="21131" y="0"/>
                </a:lnTo>
                <a:close/>
              </a:path>
            </a:pathLst>
          </a:custGeom>
          <a:solidFill>
            <a:srgbClr val="F8AA05"/>
          </a:solidFill>
          <a:ln>
            <a:noFill/>
          </a:ln>
        </p:spPr>
      </p:sp>
      <p:sp>
        <p:nvSpPr>
          <p:cNvPr id="135" name="Google Shape;135;p17"/>
          <p:cNvSpPr/>
          <p:nvPr/>
        </p:nvSpPr>
        <p:spPr>
          <a:xfrm>
            <a:off x="4417489" y="1881451"/>
            <a:ext cx="472012" cy="663651"/>
          </a:xfrm>
          <a:custGeom>
            <a:rect b="b" l="l" r="r" t="t"/>
            <a:pathLst>
              <a:path extrusionOk="0" h="34029" w="19766">
                <a:moveTo>
                  <a:pt x="19765" y="0"/>
                </a:moveTo>
                <a:lnTo>
                  <a:pt x="1" y="12299"/>
                </a:lnTo>
                <a:lnTo>
                  <a:pt x="1" y="34028"/>
                </a:lnTo>
                <a:lnTo>
                  <a:pt x="19765" y="27837"/>
                </a:lnTo>
                <a:lnTo>
                  <a:pt x="19765" y="0"/>
                </a:lnTo>
                <a:close/>
              </a:path>
            </a:pathLst>
          </a:custGeom>
          <a:solidFill>
            <a:srgbClr val="E9BD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6" name="Google Shape;136;p17"/>
          <p:cNvSpPr/>
          <p:nvPr/>
        </p:nvSpPr>
        <p:spPr>
          <a:xfrm rot="5400000">
            <a:off x="6516600" y="254251"/>
            <a:ext cx="543000" cy="37974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7" name="Google Shape;137;p17"/>
          <p:cNvSpPr/>
          <p:nvPr/>
        </p:nvSpPr>
        <p:spPr>
          <a:xfrm>
            <a:off x="2647950" y="2121304"/>
            <a:ext cx="1769619" cy="423789"/>
          </a:xfrm>
          <a:custGeom>
            <a:rect b="b" l="l" r="r" t="t"/>
            <a:pathLst>
              <a:path extrusionOk="0" h="21730" w="65378">
                <a:moveTo>
                  <a:pt x="1" y="0"/>
                </a:moveTo>
                <a:lnTo>
                  <a:pt x="1" y="21729"/>
                </a:lnTo>
                <a:lnTo>
                  <a:pt x="65378" y="21729"/>
                </a:lnTo>
                <a:lnTo>
                  <a:pt x="6537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8" name="Google Shape;138;p17"/>
          <p:cNvSpPr/>
          <p:nvPr/>
        </p:nvSpPr>
        <p:spPr>
          <a:xfrm>
            <a:off x="4417489" y="1881201"/>
            <a:ext cx="472012" cy="663651"/>
          </a:xfrm>
          <a:custGeom>
            <a:rect b="b" l="l" r="r" t="t"/>
            <a:pathLst>
              <a:path extrusionOk="0" h="34029" w="19766">
                <a:moveTo>
                  <a:pt x="19765" y="0"/>
                </a:moveTo>
                <a:lnTo>
                  <a:pt x="1" y="12299"/>
                </a:lnTo>
                <a:lnTo>
                  <a:pt x="1" y="34028"/>
                </a:lnTo>
                <a:lnTo>
                  <a:pt x="19765" y="27837"/>
                </a:lnTo>
                <a:lnTo>
                  <a:pt x="19765" y="0"/>
                </a:lnTo>
                <a:close/>
              </a:path>
            </a:pathLst>
          </a:custGeom>
          <a:solidFill>
            <a:srgbClr val="C765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9" name="Google Shape;139;p17"/>
          <p:cNvSpPr/>
          <p:nvPr/>
        </p:nvSpPr>
        <p:spPr>
          <a:xfrm rot="5400000">
            <a:off x="6516450" y="829969"/>
            <a:ext cx="543000" cy="3797400"/>
          </a:xfrm>
          <a:prstGeom prst="round2SameRect">
            <a:avLst>
              <a:gd fmla="val 50000" name="adj1"/>
              <a:gd fmla="val 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0" name="Google Shape;140;p17"/>
          <p:cNvSpPr/>
          <p:nvPr/>
        </p:nvSpPr>
        <p:spPr>
          <a:xfrm>
            <a:off x="2647950" y="2577101"/>
            <a:ext cx="1769619" cy="423789"/>
          </a:xfrm>
          <a:custGeom>
            <a:rect b="b" l="l" r="r" t="t"/>
            <a:pathLst>
              <a:path extrusionOk="0" h="21730" w="65378">
                <a:moveTo>
                  <a:pt x="1" y="0"/>
                </a:moveTo>
                <a:lnTo>
                  <a:pt x="1" y="21729"/>
                </a:lnTo>
                <a:lnTo>
                  <a:pt x="65378" y="21729"/>
                </a:lnTo>
                <a:lnTo>
                  <a:pt x="6537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1" name="Google Shape;141;p17"/>
          <p:cNvSpPr/>
          <p:nvPr/>
        </p:nvSpPr>
        <p:spPr>
          <a:xfrm>
            <a:off x="4417489" y="2457516"/>
            <a:ext cx="472012" cy="543379"/>
          </a:xfrm>
          <a:custGeom>
            <a:rect b="b" l="l" r="r" t="t"/>
            <a:pathLst>
              <a:path extrusionOk="0" h="27862" w="19766">
                <a:moveTo>
                  <a:pt x="19765" y="1"/>
                </a:moveTo>
                <a:lnTo>
                  <a:pt x="1" y="6132"/>
                </a:lnTo>
                <a:lnTo>
                  <a:pt x="1" y="27861"/>
                </a:lnTo>
                <a:lnTo>
                  <a:pt x="19765" y="27837"/>
                </a:lnTo>
                <a:lnTo>
                  <a:pt x="19765" y="1"/>
                </a:lnTo>
                <a:close/>
              </a:path>
            </a:pathLst>
          </a:custGeom>
          <a:solidFill>
            <a:srgbClr val="F5D1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2" name="Google Shape;142;p17"/>
          <p:cNvSpPr/>
          <p:nvPr/>
        </p:nvSpPr>
        <p:spPr>
          <a:xfrm>
            <a:off x="4417489" y="2457061"/>
            <a:ext cx="472012" cy="543379"/>
          </a:xfrm>
          <a:custGeom>
            <a:rect b="b" l="l" r="r" t="t"/>
            <a:pathLst>
              <a:path extrusionOk="0" h="27862" w="19766">
                <a:moveTo>
                  <a:pt x="19765" y="1"/>
                </a:moveTo>
                <a:lnTo>
                  <a:pt x="1" y="6132"/>
                </a:lnTo>
                <a:lnTo>
                  <a:pt x="1" y="27861"/>
                </a:lnTo>
                <a:lnTo>
                  <a:pt x="19765" y="27837"/>
                </a:lnTo>
                <a:lnTo>
                  <a:pt x="19765" y="1"/>
                </a:lnTo>
                <a:close/>
              </a:path>
            </a:pathLst>
          </a:custGeom>
          <a:solidFill>
            <a:srgbClr val="8D3C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3" name="Google Shape;143;p17"/>
          <p:cNvSpPr/>
          <p:nvPr/>
        </p:nvSpPr>
        <p:spPr>
          <a:xfrm rot="5400000">
            <a:off x="6516450" y="1406223"/>
            <a:ext cx="543000" cy="3797400"/>
          </a:xfrm>
          <a:prstGeom prst="round2SameRect">
            <a:avLst>
              <a:gd fmla="val 50000"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4" name="Google Shape;144;p17"/>
          <p:cNvSpPr/>
          <p:nvPr/>
        </p:nvSpPr>
        <p:spPr>
          <a:xfrm>
            <a:off x="2647950" y="3033132"/>
            <a:ext cx="1769619" cy="423789"/>
          </a:xfrm>
          <a:custGeom>
            <a:rect b="b" l="l" r="r" t="t"/>
            <a:pathLst>
              <a:path extrusionOk="0" h="21730" w="65378">
                <a:moveTo>
                  <a:pt x="1" y="0"/>
                </a:moveTo>
                <a:lnTo>
                  <a:pt x="1" y="21729"/>
                </a:lnTo>
                <a:lnTo>
                  <a:pt x="65378" y="21729"/>
                </a:lnTo>
                <a:lnTo>
                  <a:pt x="6537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5" name="Google Shape;145;p17"/>
          <p:cNvSpPr/>
          <p:nvPr/>
        </p:nvSpPr>
        <p:spPr>
          <a:xfrm>
            <a:off x="4417489" y="3033132"/>
            <a:ext cx="472012" cy="543359"/>
          </a:xfrm>
          <a:custGeom>
            <a:rect b="b" l="l" r="r" t="t"/>
            <a:pathLst>
              <a:path extrusionOk="0" h="27861" w="19766">
                <a:moveTo>
                  <a:pt x="1" y="0"/>
                </a:moveTo>
                <a:lnTo>
                  <a:pt x="1" y="21729"/>
                </a:lnTo>
                <a:lnTo>
                  <a:pt x="19765" y="27861"/>
                </a:lnTo>
                <a:lnTo>
                  <a:pt x="19765" y="24"/>
                </a:lnTo>
                <a:lnTo>
                  <a:pt x="1" y="0"/>
                </a:lnTo>
                <a:close/>
              </a:path>
            </a:pathLst>
          </a:custGeom>
          <a:solidFill>
            <a:srgbClr val="E75B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6" name="Google Shape;146;p17"/>
          <p:cNvSpPr/>
          <p:nvPr/>
        </p:nvSpPr>
        <p:spPr>
          <a:xfrm>
            <a:off x="4417489" y="3032882"/>
            <a:ext cx="472012" cy="543359"/>
          </a:xfrm>
          <a:custGeom>
            <a:rect b="b" l="l" r="r" t="t"/>
            <a:pathLst>
              <a:path extrusionOk="0" h="27861" w="19766">
                <a:moveTo>
                  <a:pt x="1" y="0"/>
                </a:moveTo>
                <a:lnTo>
                  <a:pt x="1" y="21729"/>
                </a:lnTo>
                <a:lnTo>
                  <a:pt x="19765" y="27861"/>
                </a:lnTo>
                <a:lnTo>
                  <a:pt x="19765" y="24"/>
                </a:lnTo>
                <a:lnTo>
                  <a:pt x="1" y="0"/>
                </a:lnTo>
                <a:close/>
              </a:path>
            </a:pathLst>
          </a:custGeom>
          <a:solidFill>
            <a:srgbClr val="3D8B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7" name="Google Shape;147;p17"/>
          <p:cNvSpPr/>
          <p:nvPr/>
        </p:nvSpPr>
        <p:spPr>
          <a:xfrm rot="5400000">
            <a:off x="6516450" y="1981977"/>
            <a:ext cx="543000" cy="37974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8" name="Google Shape;148;p17"/>
          <p:cNvSpPr/>
          <p:nvPr/>
        </p:nvSpPr>
        <p:spPr>
          <a:xfrm>
            <a:off x="2647950" y="3489144"/>
            <a:ext cx="1769619" cy="423789"/>
          </a:xfrm>
          <a:custGeom>
            <a:rect b="b" l="l" r="r" t="t"/>
            <a:pathLst>
              <a:path extrusionOk="0" h="21730" w="65378">
                <a:moveTo>
                  <a:pt x="1" y="1"/>
                </a:moveTo>
                <a:lnTo>
                  <a:pt x="1" y="21730"/>
                </a:lnTo>
                <a:lnTo>
                  <a:pt x="65378" y="21730"/>
                </a:lnTo>
                <a:lnTo>
                  <a:pt x="6537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9" name="Google Shape;149;p17"/>
          <p:cNvSpPr/>
          <p:nvPr/>
        </p:nvSpPr>
        <p:spPr>
          <a:xfrm>
            <a:off x="4417489" y="3489144"/>
            <a:ext cx="472012" cy="663436"/>
          </a:xfrm>
          <a:custGeom>
            <a:rect b="b" l="l" r="r" t="t"/>
            <a:pathLst>
              <a:path extrusionOk="0" h="34018" w="19766">
                <a:moveTo>
                  <a:pt x="1" y="1"/>
                </a:moveTo>
                <a:lnTo>
                  <a:pt x="1" y="21730"/>
                </a:lnTo>
                <a:lnTo>
                  <a:pt x="19765" y="34017"/>
                </a:lnTo>
                <a:lnTo>
                  <a:pt x="19765" y="6180"/>
                </a:lnTo>
                <a:lnTo>
                  <a:pt x="1" y="1"/>
                </a:lnTo>
                <a:close/>
              </a:path>
            </a:pathLst>
          </a:custGeom>
          <a:solidFill>
            <a:srgbClr val="216D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0" name="Google Shape;150;p17"/>
          <p:cNvSpPr/>
          <p:nvPr/>
        </p:nvSpPr>
        <p:spPr>
          <a:xfrm>
            <a:off x="2647950" y="3945163"/>
            <a:ext cx="1769619" cy="423789"/>
          </a:xfrm>
          <a:custGeom>
            <a:rect b="b" l="l" r="r" t="t"/>
            <a:pathLst>
              <a:path extrusionOk="0" h="21730" w="65378">
                <a:moveTo>
                  <a:pt x="1" y="1"/>
                </a:moveTo>
                <a:lnTo>
                  <a:pt x="1" y="21730"/>
                </a:lnTo>
                <a:lnTo>
                  <a:pt x="65378" y="21730"/>
                </a:lnTo>
                <a:lnTo>
                  <a:pt x="6537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1" name="Google Shape;151;p17"/>
          <p:cNvSpPr/>
          <p:nvPr/>
        </p:nvSpPr>
        <p:spPr>
          <a:xfrm rot="5400000">
            <a:off x="6516450" y="2557725"/>
            <a:ext cx="543000" cy="3797400"/>
          </a:xfrm>
          <a:prstGeom prst="round2SameRect">
            <a:avLst>
              <a:gd fmla="val 50000" name="adj1"/>
              <a:gd fmla="val 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2" name="Google Shape;152;p17"/>
          <p:cNvSpPr/>
          <p:nvPr/>
        </p:nvSpPr>
        <p:spPr>
          <a:xfrm rot="5400000">
            <a:off x="6516600" y="-321475"/>
            <a:ext cx="543000" cy="37974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3" name="Google Shape;153;p17"/>
          <p:cNvSpPr/>
          <p:nvPr/>
        </p:nvSpPr>
        <p:spPr>
          <a:xfrm>
            <a:off x="2647950" y="1665074"/>
            <a:ext cx="1769619" cy="423789"/>
          </a:xfrm>
          <a:custGeom>
            <a:rect b="b" l="l" r="r" t="t"/>
            <a:pathLst>
              <a:path extrusionOk="0" h="21730" w="65378">
                <a:moveTo>
                  <a:pt x="1" y="0"/>
                </a:moveTo>
                <a:lnTo>
                  <a:pt x="1" y="21729"/>
                </a:lnTo>
                <a:lnTo>
                  <a:pt x="65378" y="21729"/>
                </a:lnTo>
                <a:lnTo>
                  <a:pt x="6537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4" name="Google Shape;154;p17"/>
          <p:cNvSpPr/>
          <p:nvPr/>
        </p:nvSpPr>
        <p:spPr>
          <a:xfrm flipH="1" rot="10800000">
            <a:off x="4411434" y="3945195"/>
            <a:ext cx="487809" cy="783105"/>
          </a:xfrm>
          <a:custGeom>
            <a:rect b="b" l="l" r="r" t="t"/>
            <a:pathLst>
              <a:path extrusionOk="0" h="37211" w="21131">
                <a:moveTo>
                  <a:pt x="0" y="17523"/>
                </a:moveTo>
                <a:lnTo>
                  <a:pt x="0" y="37211"/>
                </a:lnTo>
                <a:lnTo>
                  <a:pt x="21131" y="25357"/>
                </a:lnTo>
                <a:lnTo>
                  <a:pt x="21131" y="0"/>
                </a:lnTo>
                <a:close/>
              </a:path>
            </a:pathLst>
          </a:custGeom>
          <a:solidFill>
            <a:srgbClr val="103764"/>
          </a:solidFill>
          <a:ln>
            <a:noFill/>
          </a:ln>
        </p:spPr>
      </p:sp>
      <p:sp>
        <p:nvSpPr>
          <p:cNvPr id="155" name="Google Shape;155;p17"/>
          <p:cNvSpPr txBox="1"/>
          <p:nvPr/>
        </p:nvSpPr>
        <p:spPr>
          <a:xfrm>
            <a:off x="2677213" y="1722900"/>
            <a:ext cx="1711200" cy="30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Fira Sans Extra Condensed SemiBold"/>
                <a:ea typeface="Fira Sans Extra Condensed SemiBold"/>
                <a:cs typeface="Fira Sans Extra Condensed SemiBold"/>
                <a:sym typeface="Fira Sans Extra Condensed SemiBold"/>
              </a:rPr>
              <a:t>Research questions</a:t>
            </a:r>
            <a:endParaRPr sz="1600">
              <a:solidFill>
                <a:srgbClr val="FFFFFF"/>
              </a:solidFill>
              <a:latin typeface="Fira Sans Extra Condensed SemiBold"/>
              <a:ea typeface="Fira Sans Extra Condensed SemiBold"/>
              <a:cs typeface="Fira Sans Extra Condensed SemiBold"/>
              <a:sym typeface="Fira Sans Extra Condensed SemiBold"/>
            </a:endParaRPr>
          </a:p>
        </p:txBody>
      </p:sp>
      <p:sp>
        <p:nvSpPr>
          <p:cNvPr id="156" name="Google Shape;156;p17"/>
          <p:cNvSpPr txBox="1"/>
          <p:nvPr/>
        </p:nvSpPr>
        <p:spPr>
          <a:xfrm>
            <a:off x="4858875" y="2468550"/>
            <a:ext cx="3878100" cy="52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700">
                <a:solidFill>
                  <a:srgbClr val="FFFFFF"/>
                </a:solidFill>
                <a:latin typeface="Roboto"/>
                <a:ea typeface="Roboto"/>
                <a:cs typeface="Roboto"/>
                <a:sym typeface="Roboto"/>
              </a:rPr>
              <a:t>+ </a:t>
            </a:r>
            <a:r>
              <a:rPr lang="en" sz="700">
                <a:solidFill>
                  <a:srgbClr val="FFFFFF"/>
                </a:solidFill>
                <a:latin typeface="Roboto"/>
                <a:ea typeface="Roboto"/>
                <a:cs typeface="Roboto"/>
                <a:sym typeface="Roboto"/>
              </a:rPr>
              <a:t>The publication must have a complete literature review or detailed explanation about techniques of humor detection or a comparative study with tables/figures</a:t>
            </a:r>
            <a:endParaRPr sz="700">
              <a:solidFill>
                <a:srgbClr val="FFFFFF"/>
              </a:solidFill>
              <a:latin typeface="Roboto"/>
              <a:ea typeface="Roboto"/>
              <a:cs typeface="Roboto"/>
              <a:sym typeface="Roboto"/>
            </a:endParaRPr>
          </a:p>
          <a:p>
            <a:pPr indent="0" lvl="0" marL="0" rtl="0" algn="l">
              <a:spcBef>
                <a:spcPts val="0"/>
              </a:spcBef>
              <a:spcAft>
                <a:spcPts val="0"/>
              </a:spcAft>
              <a:buNone/>
            </a:pPr>
            <a:r>
              <a:rPr lang="en" sz="700">
                <a:solidFill>
                  <a:srgbClr val="FFFFFF"/>
                </a:solidFill>
                <a:latin typeface="Roboto"/>
                <a:ea typeface="Roboto"/>
                <a:cs typeface="Roboto"/>
                <a:sym typeface="Roboto"/>
              </a:rPr>
              <a:t>+The most complete publication will be included in case of similar or redundant studies</a:t>
            </a:r>
            <a:endParaRPr sz="700">
              <a:solidFill>
                <a:srgbClr val="FFFFFF"/>
              </a:solidFill>
              <a:latin typeface="Roboto"/>
              <a:ea typeface="Roboto"/>
              <a:cs typeface="Roboto"/>
              <a:sym typeface="Roboto"/>
            </a:endParaRPr>
          </a:p>
          <a:p>
            <a:pPr indent="0" lvl="0" marL="0" rtl="0" algn="l">
              <a:spcBef>
                <a:spcPts val="0"/>
              </a:spcBef>
              <a:spcAft>
                <a:spcPts val="0"/>
              </a:spcAft>
              <a:buNone/>
            </a:pPr>
            <a:r>
              <a:rPr lang="en" sz="700">
                <a:solidFill>
                  <a:srgbClr val="FFFFFF"/>
                </a:solidFill>
                <a:latin typeface="Roboto"/>
                <a:ea typeface="Roboto"/>
                <a:cs typeface="Roboto"/>
                <a:sym typeface="Roboto"/>
              </a:rPr>
              <a:t>-Informal papers will be excluded </a:t>
            </a:r>
            <a:endParaRPr sz="700">
              <a:solidFill>
                <a:srgbClr val="FFFFFF"/>
              </a:solidFill>
              <a:latin typeface="Roboto"/>
              <a:ea typeface="Roboto"/>
              <a:cs typeface="Roboto"/>
              <a:sym typeface="Roboto"/>
            </a:endParaRPr>
          </a:p>
        </p:txBody>
      </p:sp>
      <p:sp>
        <p:nvSpPr>
          <p:cNvPr id="157" name="Google Shape;157;p17"/>
          <p:cNvSpPr txBox="1"/>
          <p:nvPr/>
        </p:nvSpPr>
        <p:spPr>
          <a:xfrm>
            <a:off x="2677213" y="2178338"/>
            <a:ext cx="1711200" cy="30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Fira Sans Extra Condensed SemiBold"/>
                <a:ea typeface="Fira Sans Extra Condensed SemiBold"/>
                <a:cs typeface="Fira Sans Extra Condensed SemiBold"/>
                <a:sym typeface="Fira Sans Extra Condensed SemiBold"/>
              </a:rPr>
              <a:t>Search process</a:t>
            </a:r>
            <a:endParaRPr sz="1600">
              <a:solidFill>
                <a:srgbClr val="FFFFFF"/>
              </a:solidFill>
              <a:latin typeface="Fira Sans Extra Condensed SemiBold"/>
              <a:ea typeface="Fira Sans Extra Condensed SemiBold"/>
              <a:cs typeface="Fira Sans Extra Condensed SemiBold"/>
              <a:sym typeface="Fira Sans Extra Condensed SemiBold"/>
            </a:endParaRPr>
          </a:p>
        </p:txBody>
      </p:sp>
      <p:sp>
        <p:nvSpPr>
          <p:cNvPr id="158" name="Google Shape;158;p17"/>
          <p:cNvSpPr txBox="1"/>
          <p:nvPr/>
        </p:nvSpPr>
        <p:spPr>
          <a:xfrm>
            <a:off x="2677213" y="2634450"/>
            <a:ext cx="1711200" cy="30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Fira Sans Extra Condensed SemiBold"/>
                <a:ea typeface="Fira Sans Extra Condensed SemiBold"/>
                <a:cs typeface="Fira Sans Extra Condensed SemiBold"/>
                <a:sym typeface="Fira Sans Extra Condensed SemiBold"/>
              </a:rPr>
              <a:t>Inclusion and exclusion criteria</a:t>
            </a:r>
            <a:endParaRPr sz="1600">
              <a:solidFill>
                <a:srgbClr val="FFFFFF"/>
              </a:solidFill>
              <a:latin typeface="Fira Sans Extra Condensed SemiBold"/>
              <a:ea typeface="Fira Sans Extra Condensed SemiBold"/>
              <a:cs typeface="Fira Sans Extra Condensed SemiBold"/>
              <a:sym typeface="Fira Sans Extra Condensed SemiBold"/>
            </a:endParaRPr>
          </a:p>
        </p:txBody>
      </p:sp>
      <p:sp>
        <p:nvSpPr>
          <p:cNvPr id="159" name="Google Shape;159;p17"/>
          <p:cNvSpPr txBox="1"/>
          <p:nvPr/>
        </p:nvSpPr>
        <p:spPr>
          <a:xfrm>
            <a:off x="2677295" y="3090375"/>
            <a:ext cx="1711200" cy="30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Fira Sans Extra Condensed SemiBold"/>
                <a:ea typeface="Fira Sans Extra Condensed SemiBold"/>
                <a:cs typeface="Fira Sans Extra Condensed SemiBold"/>
                <a:sym typeface="Fira Sans Extra Condensed SemiBold"/>
              </a:rPr>
              <a:t>Quality assessment</a:t>
            </a:r>
            <a:endParaRPr sz="1600">
              <a:solidFill>
                <a:srgbClr val="FFFFFF"/>
              </a:solidFill>
              <a:latin typeface="Fira Sans Extra Condensed SemiBold"/>
              <a:ea typeface="Fira Sans Extra Condensed SemiBold"/>
              <a:cs typeface="Fira Sans Extra Condensed SemiBold"/>
              <a:sym typeface="Fira Sans Extra Condensed SemiBold"/>
            </a:endParaRPr>
          </a:p>
        </p:txBody>
      </p:sp>
      <p:sp>
        <p:nvSpPr>
          <p:cNvPr id="160" name="Google Shape;160;p17"/>
          <p:cNvSpPr txBox="1"/>
          <p:nvPr/>
        </p:nvSpPr>
        <p:spPr>
          <a:xfrm>
            <a:off x="2677175" y="3546400"/>
            <a:ext cx="1711200" cy="30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Fira Sans Extra Condensed SemiBold"/>
                <a:ea typeface="Fira Sans Extra Condensed SemiBold"/>
                <a:cs typeface="Fira Sans Extra Condensed SemiBold"/>
                <a:sym typeface="Fira Sans Extra Condensed SemiBold"/>
              </a:rPr>
              <a:t>Data collection</a:t>
            </a:r>
            <a:endParaRPr sz="1600">
              <a:solidFill>
                <a:srgbClr val="FFFFFF"/>
              </a:solidFill>
              <a:latin typeface="Fira Sans Extra Condensed SemiBold"/>
              <a:ea typeface="Fira Sans Extra Condensed SemiBold"/>
              <a:cs typeface="Fira Sans Extra Condensed SemiBold"/>
              <a:sym typeface="Fira Sans Extra Condensed SemiBold"/>
            </a:endParaRPr>
          </a:p>
        </p:txBody>
      </p:sp>
      <p:sp>
        <p:nvSpPr>
          <p:cNvPr id="161" name="Google Shape;161;p17"/>
          <p:cNvSpPr txBox="1"/>
          <p:nvPr/>
        </p:nvSpPr>
        <p:spPr>
          <a:xfrm>
            <a:off x="2677213" y="4002400"/>
            <a:ext cx="1711200" cy="30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Fira Sans Extra Condensed SemiBold"/>
                <a:ea typeface="Fira Sans Extra Condensed SemiBold"/>
                <a:cs typeface="Fira Sans Extra Condensed SemiBold"/>
                <a:sym typeface="Fira Sans Extra Condensed SemiBold"/>
              </a:rPr>
              <a:t>Data analysis.</a:t>
            </a:r>
            <a:endParaRPr sz="1600">
              <a:solidFill>
                <a:srgbClr val="FFFFFF"/>
              </a:solidFill>
              <a:latin typeface="Fira Sans Extra Condensed SemiBold"/>
              <a:ea typeface="Fira Sans Extra Condensed SemiBold"/>
              <a:cs typeface="Fira Sans Extra Condensed SemiBold"/>
              <a:sym typeface="Fira Sans Extra Condensed SemiBold"/>
            </a:endParaRPr>
          </a:p>
        </p:txBody>
      </p:sp>
      <p:sp>
        <p:nvSpPr>
          <p:cNvPr id="162" name="Google Shape;162;p17"/>
          <p:cNvSpPr txBox="1"/>
          <p:nvPr/>
        </p:nvSpPr>
        <p:spPr>
          <a:xfrm>
            <a:off x="4889250" y="3610675"/>
            <a:ext cx="3546900" cy="540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rgbClr val="FFFFFF"/>
                </a:solidFill>
                <a:latin typeface="Roboto"/>
                <a:ea typeface="Roboto"/>
                <a:cs typeface="Roboto"/>
                <a:sym typeface="Roboto"/>
              </a:rPr>
              <a:t>16 studies selected</a:t>
            </a:r>
            <a:endParaRPr sz="1200">
              <a:solidFill>
                <a:srgbClr val="FFFFFF"/>
              </a:solidFill>
              <a:latin typeface="Roboto"/>
              <a:ea typeface="Roboto"/>
              <a:cs typeface="Roboto"/>
              <a:sym typeface="Roboto"/>
            </a:endParaRPr>
          </a:p>
        </p:txBody>
      </p:sp>
      <p:sp>
        <p:nvSpPr>
          <p:cNvPr id="163" name="Google Shape;163;p17"/>
          <p:cNvSpPr txBox="1"/>
          <p:nvPr/>
        </p:nvSpPr>
        <p:spPr>
          <a:xfrm>
            <a:off x="744938" y="3131013"/>
            <a:ext cx="1711200" cy="54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chemeClr val="lt1"/>
                </a:solidFill>
                <a:latin typeface="Fira Sans Extra Condensed SemiBold"/>
                <a:ea typeface="Fira Sans Extra Condensed SemiBold"/>
                <a:cs typeface="Fira Sans Extra Condensed SemiBold"/>
                <a:sym typeface="Fira Sans Extra Condensed SemiBold"/>
              </a:rPr>
              <a:t>Systematic Literature Review</a:t>
            </a:r>
            <a:endParaRPr sz="1900">
              <a:solidFill>
                <a:schemeClr val="lt1"/>
              </a:solidFill>
              <a:latin typeface="Fira Sans Extra Condensed SemiBold"/>
              <a:ea typeface="Fira Sans Extra Condensed SemiBold"/>
              <a:cs typeface="Fira Sans Extra Condensed SemiBold"/>
              <a:sym typeface="Fira Sans Extra Condensed SemiBold"/>
            </a:endParaRPr>
          </a:p>
        </p:txBody>
      </p:sp>
      <p:grpSp>
        <p:nvGrpSpPr>
          <p:cNvPr id="164" name="Google Shape;164;p17"/>
          <p:cNvGrpSpPr/>
          <p:nvPr/>
        </p:nvGrpSpPr>
        <p:grpSpPr>
          <a:xfrm>
            <a:off x="5101826" y="4286795"/>
            <a:ext cx="340573" cy="339271"/>
            <a:chOff x="2085450" y="842250"/>
            <a:chExt cx="483700" cy="481850"/>
          </a:xfrm>
        </p:grpSpPr>
        <p:sp>
          <p:nvSpPr>
            <p:cNvPr id="165" name="Google Shape;165;p17"/>
            <p:cNvSpPr/>
            <p:nvPr/>
          </p:nvSpPr>
          <p:spPr>
            <a:xfrm>
              <a:off x="2085525" y="926925"/>
              <a:ext cx="483625" cy="397175"/>
            </a:xfrm>
            <a:custGeom>
              <a:rect b="b" l="l" r="r" t="t"/>
              <a:pathLst>
                <a:path extrusionOk="0" h="15887" w="19345">
                  <a:moveTo>
                    <a:pt x="1693" y="1"/>
                  </a:moveTo>
                  <a:cubicBezTo>
                    <a:pt x="756" y="1"/>
                    <a:pt x="0" y="760"/>
                    <a:pt x="0" y="1696"/>
                  </a:cubicBezTo>
                  <a:cubicBezTo>
                    <a:pt x="0" y="2630"/>
                    <a:pt x="756" y="3389"/>
                    <a:pt x="1693" y="3389"/>
                  </a:cubicBezTo>
                  <a:lnTo>
                    <a:pt x="3990" y="3389"/>
                  </a:lnTo>
                  <a:cubicBezTo>
                    <a:pt x="4924" y="3389"/>
                    <a:pt x="5683" y="4147"/>
                    <a:pt x="5683" y="5084"/>
                  </a:cubicBezTo>
                  <a:lnTo>
                    <a:pt x="5683" y="8547"/>
                  </a:lnTo>
                  <a:cubicBezTo>
                    <a:pt x="5683" y="11347"/>
                    <a:pt x="7962" y="13627"/>
                    <a:pt x="10766" y="13627"/>
                  </a:cubicBezTo>
                  <a:lnTo>
                    <a:pt x="13626" y="13627"/>
                  </a:lnTo>
                  <a:lnTo>
                    <a:pt x="13626" y="15322"/>
                  </a:lnTo>
                  <a:cubicBezTo>
                    <a:pt x="13626" y="15656"/>
                    <a:pt x="13901" y="15887"/>
                    <a:pt x="14194" y="15887"/>
                  </a:cubicBezTo>
                  <a:cubicBezTo>
                    <a:pt x="14308" y="15887"/>
                    <a:pt x="14425" y="15852"/>
                    <a:pt x="14530" y="15774"/>
                  </a:cubicBezTo>
                  <a:lnTo>
                    <a:pt x="19046" y="12386"/>
                  </a:lnTo>
                  <a:cubicBezTo>
                    <a:pt x="19345" y="12160"/>
                    <a:pt x="19345" y="11706"/>
                    <a:pt x="19046" y="11483"/>
                  </a:cubicBezTo>
                  <a:lnTo>
                    <a:pt x="14530" y="8095"/>
                  </a:lnTo>
                  <a:cubicBezTo>
                    <a:pt x="14424" y="8016"/>
                    <a:pt x="14307" y="7981"/>
                    <a:pt x="14192" y="7981"/>
                  </a:cubicBezTo>
                  <a:cubicBezTo>
                    <a:pt x="13899" y="7981"/>
                    <a:pt x="13626" y="8212"/>
                    <a:pt x="13626" y="8547"/>
                  </a:cubicBezTo>
                  <a:lnTo>
                    <a:pt x="13626" y="10239"/>
                  </a:lnTo>
                  <a:lnTo>
                    <a:pt x="10766" y="10239"/>
                  </a:lnTo>
                  <a:cubicBezTo>
                    <a:pt x="9829" y="10239"/>
                    <a:pt x="9070" y="9480"/>
                    <a:pt x="9070" y="8547"/>
                  </a:cubicBezTo>
                  <a:lnTo>
                    <a:pt x="9070" y="5084"/>
                  </a:lnTo>
                  <a:cubicBezTo>
                    <a:pt x="9070" y="2280"/>
                    <a:pt x="6791" y="1"/>
                    <a:pt x="39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6" name="Google Shape;166;p17"/>
            <p:cNvSpPr/>
            <p:nvPr/>
          </p:nvSpPr>
          <p:spPr>
            <a:xfrm>
              <a:off x="2085450" y="1151875"/>
              <a:ext cx="143650" cy="87575"/>
            </a:xfrm>
            <a:custGeom>
              <a:rect b="b" l="l" r="r" t="t"/>
              <a:pathLst>
                <a:path extrusionOk="0" h="3503" w="5746">
                  <a:moveTo>
                    <a:pt x="4577" y="1"/>
                  </a:moveTo>
                  <a:cubicBezTo>
                    <a:pt x="4391" y="73"/>
                    <a:pt x="4192" y="112"/>
                    <a:pt x="3990" y="115"/>
                  </a:cubicBezTo>
                  <a:lnTo>
                    <a:pt x="1693" y="115"/>
                  </a:lnTo>
                  <a:cubicBezTo>
                    <a:pt x="759" y="115"/>
                    <a:pt x="0" y="871"/>
                    <a:pt x="0" y="1807"/>
                  </a:cubicBezTo>
                  <a:cubicBezTo>
                    <a:pt x="0" y="2744"/>
                    <a:pt x="759" y="3503"/>
                    <a:pt x="1693" y="3503"/>
                  </a:cubicBezTo>
                  <a:lnTo>
                    <a:pt x="1696" y="3500"/>
                  </a:lnTo>
                  <a:lnTo>
                    <a:pt x="3993" y="3500"/>
                  </a:lnTo>
                  <a:cubicBezTo>
                    <a:pt x="4589" y="3500"/>
                    <a:pt x="5183" y="3391"/>
                    <a:pt x="5746" y="3186"/>
                  </a:cubicBezTo>
                  <a:cubicBezTo>
                    <a:pt x="5065" y="2253"/>
                    <a:pt x="4662" y="1151"/>
                    <a:pt x="45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7" name="Google Shape;167;p17"/>
            <p:cNvSpPr/>
            <p:nvPr/>
          </p:nvSpPr>
          <p:spPr>
            <a:xfrm>
              <a:off x="2274775" y="842250"/>
              <a:ext cx="294375" cy="197650"/>
            </a:xfrm>
            <a:custGeom>
              <a:rect b="b" l="l" r="r" t="t"/>
              <a:pathLst>
                <a:path extrusionOk="0" h="7906" w="11775">
                  <a:moveTo>
                    <a:pt x="6622" y="0"/>
                  </a:moveTo>
                  <a:cubicBezTo>
                    <a:pt x="6329" y="0"/>
                    <a:pt x="6056" y="231"/>
                    <a:pt x="6056" y="566"/>
                  </a:cubicBezTo>
                  <a:lnTo>
                    <a:pt x="6056" y="2259"/>
                  </a:lnTo>
                  <a:lnTo>
                    <a:pt x="3196" y="2259"/>
                  </a:lnTo>
                  <a:cubicBezTo>
                    <a:pt x="2030" y="2265"/>
                    <a:pt x="904" y="2668"/>
                    <a:pt x="1" y="3406"/>
                  </a:cubicBezTo>
                  <a:cubicBezTo>
                    <a:pt x="940" y="4068"/>
                    <a:pt x="1675" y="4978"/>
                    <a:pt x="2130" y="6032"/>
                  </a:cubicBezTo>
                  <a:cubicBezTo>
                    <a:pt x="2431" y="5785"/>
                    <a:pt x="2804" y="5649"/>
                    <a:pt x="3196" y="5646"/>
                  </a:cubicBezTo>
                  <a:lnTo>
                    <a:pt x="6056" y="5646"/>
                  </a:lnTo>
                  <a:lnTo>
                    <a:pt x="6056" y="7342"/>
                  </a:lnTo>
                  <a:cubicBezTo>
                    <a:pt x="6056" y="7679"/>
                    <a:pt x="6334" y="7906"/>
                    <a:pt x="6625" y="7906"/>
                  </a:cubicBezTo>
                  <a:cubicBezTo>
                    <a:pt x="6740" y="7906"/>
                    <a:pt x="6857" y="7871"/>
                    <a:pt x="6960" y="7793"/>
                  </a:cubicBezTo>
                  <a:lnTo>
                    <a:pt x="11476" y="4406"/>
                  </a:lnTo>
                  <a:cubicBezTo>
                    <a:pt x="11775" y="4180"/>
                    <a:pt x="11775" y="3725"/>
                    <a:pt x="11476" y="3502"/>
                  </a:cubicBezTo>
                  <a:lnTo>
                    <a:pt x="6960" y="115"/>
                  </a:lnTo>
                  <a:cubicBezTo>
                    <a:pt x="6854" y="36"/>
                    <a:pt x="6737" y="0"/>
                    <a:pt x="66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68" name="Google Shape;168;p17"/>
          <p:cNvGrpSpPr/>
          <p:nvPr/>
        </p:nvGrpSpPr>
        <p:grpSpPr>
          <a:xfrm>
            <a:off x="1391289" y="2513061"/>
            <a:ext cx="342580" cy="339271"/>
            <a:chOff x="5049725" y="1435050"/>
            <a:chExt cx="486550" cy="481850"/>
          </a:xfrm>
        </p:grpSpPr>
        <p:sp>
          <p:nvSpPr>
            <p:cNvPr id="169" name="Google Shape;169;p17"/>
            <p:cNvSpPr/>
            <p:nvPr/>
          </p:nvSpPr>
          <p:spPr>
            <a:xfrm>
              <a:off x="5136300" y="1519775"/>
              <a:ext cx="310550" cy="310550"/>
            </a:xfrm>
            <a:custGeom>
              <a:rect b="b" l="l" r="r" t="t"/>
              <a:pathLst>
                <a:path extrusionOk="0" h="12422" w="12422">
                  <a:moveTo>
                    <a:pt x="6209" y="1"/>
                  </a:moveTo>
                  <a:cubicBezTo>
                    <a:pt x="2786" y="1"/>
                    <a:pt x="0" y="2786"/>
                    <a:pt x="0" y="6213"/>
                  </a:cubicBezTo>
                  <a:cubicBezTo>
                    <a:pt x="0" y="9637"/>
                    <a:pt x="2786" y="12422"/>
                    <a:pt x="6209" y="12422"/>
                  </a:cubicBezTo>
                  <a:cubicBezTo>
                    <a:pt x="9636" y="12422"/>
                    <a:pt x="12422" y="9637"/>
                    <a:pt x="12422" y="6213"/>
                  </a:cubicBezTo>
                  <a:cubicBezTo>
                    <a:pt x="12422" y="5219"/>
                    <a:pt x="12160" y="4258"/>
                    <a:pt x="11711" y="3388"/>
                  </a:cubicBezTo>
                  <a:lnTo>
                    <a:pt x="11428" y="3388"/>
                  </a:lnTo>
                  <a:lnTo>
                    <a:pt x="10780" y="4036"/>
                  </a:lnTo>
                  <a:cubicBezTo>
                    <a:pt x="11112" y="4713"/>
                    <a:pt x="11286" y="5457"/>
                    <a:pt x="11292" y="6213"/>
                  </a:cubicBezTo>
                  <a:cubicBezTo>
                    <a:pt x="11292" y="9013"/>
                    <a:pt x="9010" y="11293"/>
                    <a:pt x="6209" y="11293"/>
                  </a:cubicBezTo>
                  <a:cubicBezTo>
                    <a:pt x="3409" y="11293"/>
                    <a:pt x="1129" y="9013"/>
                    <a:pt x="1129" y="6213"/>
                  </a:cubicBezTo>
                  <a:cubicBezTo>
                    <a:pt x="1129" y="3409"/>
                    <a:pt x="3409" y="1130"/>
                    <a:pt x="6209" y="1130"/>
                  </a:cubicBezTo>
                  <a:cubicBezTo>
                    <a:pt x="6965" y="1133"/>
                    <a:pt x="7709" y="1307"/>
                    <a:pt x="8387" y="1639"/>
                  </a:cubicBezTo>
                  <a:lnTo>
                    <a:pt x="9034" y="994"/>
                  </a:lnTo>
                  <a:lnTo>
                    <a:pt x="9034" y="708"/>
                  </a:lnTo>
                  <a:cubicBezTo>
                    <a:pt x="8164" y="260"/>
                    <a:pt x="7203" y="1"/>
                    <a:pt x="62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0" name="Google Shape;170;p17"/>
            <p:cNvSpPr/>
            <p:nvPr/>
          </p:nvSpPr>
          <p:spPr>
            <a:xfrm>
              <a:off x="5184925" y="1576250"/>
              <a:ext cx="205475" cy="197625"/>
            </a:xfrm>
            <a:custGeom>
              <a:rect b="b" l="l" r="r" t="t"/>
              <a:pathLst>
                <a:path extrusionOk="0" h="7905" w="8219">
                  <a:moveTo>
                    <a:pt x="4264" y="0"/>
                  </a:moveTo>
                  <a:cubicBezTo>
                    <a:pt x="2665" y="0"/>
                    <a:pt x="1226" y="964"/>
                    <a:pt x="612" y="2439"/>
                  </a:cubicBezTo>
                  <a:cubicBezTo>
                    <a:pt x="0" y="3918"/>
                    <a:pt x="341" y="5616"/>
                    <a:pt x="1470" y="6748"/>
                  </a:cubicBezTo>
                  <a:cubicBezTo>
                    <a:pt x="2225" y="7503"/>
                    <a:pt x="3236" y="7904"/>
                    <a:pt x="4264" y="7904"/>
                  </a:cubicBezTo>
                  <a:cubicBezTo>
                    <a:pt x="4774" y="7904"/>
                    <a:pt x="5287" y="7806"/>
                    <a:pt x="5776" y="7603"/>
                  </a:cubicBezTo>
                  <a:cubicBezTo>
                    <a:pt x="7255" y="6992"/>
                    <a:pt x="8218" y="5550"/>
                    <a:pt x="8218" y="3954"/>
                  </a:cubicBezTo>
                  <a:cubicBezTo>
                    <a:pt x="8212" y="3502"/>
                    <a:pt x="8131" y="3059"/>
                    <a:pt x="7974" y="2638"/>
                  </a:cubicBezTo>
                  <a:lnTo>
                    <a:pt x="7050" y="3565"/>
                  </a:lnTo>
                  <a:cubicBezTo>
                    <a:pt x="7071" y="3692"/>
                    <a:pt x="7083" y="3821"/>
                    <a:pt x="7089" y="3954"/>
                  </a:cubicBezTo>
                  <a:cubicBezTo>
                    <a:pt x="7089" y="5095"/>
                    <a:pt x="6399" y="6125"/>
                    <a:pt x="5345" y="6562"/>
                  </a:cubicBezTo>
                  <a:cubicBezTo>
                    <a:pt x="4996" y="6706"/>
                    <a:pt x="4629" y="6776"/>
                    <a:pt x="4265" y="6776"/>
                  </a:cubicBezTo>
                  <a:cubicBezTo>
                    <a:pt x="3530" y="6776"/>
                    <a:pt x="2808" y="6489"/>
                    <a:pt x="2268" y="5947"/>
                  </a:cubicBezTo>
                  <a:cubicBezTo>
                    <a:pt x="1461" y="5140"/>
                    <a:pt x="1220" y="3927"/>
                    <a:pt x="1657" y="2873"/>
                  </a:cubicBezTo>
                  <a:cubicBezTo>
                    <a:pt x="2093" y="1816"/>
                    <a:pt x="3123" y="1129"/>
                    <a:pt x="4264" y="1129"/>
                  </a:cubicBezTo>
                  <a:cubicBezTo>
                    <a:pt x="4394" y="1132"/>
                    <a:pt x="4523" y="1144"/>
                    <a:pt x="4653" y="1168"/>
                  </a:cubicBezTo>
                  <a:lnTo>
                    <a:pt x="5580" y="241"/>
                  </a:lnTo>
                  <a:cubicBezTo>
                    <a:pt x="5159" y="84"/>
                    <a:pt x="4713" y="3"/>
                    <a:pt x="426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1" name="Google Shape;171;p17"/>
            <p:cNvSpPr/>
            <p:nvPr/>
          </p:nvSpPr>
          <p:spPr>
            <a:xfrm>
              <a:off x="5049725" y="1435075"/>
              <a:ext cx="481825" cy="481825"/>
            </a:xfrm>
            <a:custGeom>
              <a:rect b="b" l="l" r="r" t="t"/>
              <a:pathLst>
                <a:path extrusionOk="0" h="19273" w="19273">
                  <a:moveTo>
                    <a:pt x="9672" y="1"/>
                  </a:moveTo>
                  <a:cubicBezTo>
                    <a:pt x="4379" y="1"/>
                    <a:pt x="0" y="4307"/>
                    <a:pt x="0" y="9601"/>
                  </a:cubicBezTo>
                  <a:cubicBezTo>
                    <a:pt x="0" y="14892"/>
                    <a:pt x="4379" y="19273"/>
                    <a:pt x="9672" y="19273"/>
                  </a:cubicBezTo>
                  <a:cubicBezTo>
                    <a:pt x="14966" y="19273"/>
                    <a:pt x="19272" y="14892"/>
                    <a:pt x="19272" y="9601"/>
                  </a:cubicBezTo>
                  <a:cubicBezTo>
                    <a:pt x="19269" y="8204"/>
                    <a:pt x="18962" y="6821"/>
                    <a:pt x="18369" y="5557"/>
                  </a:cubicBezTo>
                  <a:lnTo>
                    <a:pt x="17646" y="6279"/>
                  </a:lnTo>
                  <a:cubicBezTo>
                    <a:pt x="17327" y="6599"/>
                    <a:pt x="16896" y="6776"/>
                    <a:pt x="16448" y="6776"/>
                  </a:cubicBezTo>
                  <a:lnTo>
                    <a:pt x="16430" y="6776"/>
                  </a:lnTo>
                  <a:cubicBezTo>
                    <a:pt x="16809" y="7671"/>
                    <a:pt x="17008" y="8628"/>
                    <a:pt x="17014" y="9601"/>
                  </a:cubicBezTo>
                  <a:cubicBezTo>
                    <a:pt x="17014" y="13648"/>
                    <a:pt x="13720" y="16939"/>
                    <a:pt x="9672" y="16939"/>
                  </a:cubicBezTo>
                  <a:cubicBezTo>
                    <a:pt x="5625" y="16939"/>
                    <a:pt x="2334" y="13648"/>
                    <a:pt x="2334" y="9601"/>
                  </a:cubicBezTo>
                  <a:cubicBezTo>
                    <a:pt x="2334" y="5554"/>
                    <a:pt x="5625" y="2259"/>
                    <a:pt x="9672" y="2259"/>
                  </a:cubicBezTo>
                  <a:cubicBezTo>
                    <a:pt x="10642" y="2265"/>
                    <a:pt x="11603" y="2464"/>
                    <a:pt x="12497" y="2844"/>
                  </a:cubicBezTo>
                  <a:lnTo>
                    <a:pt x="12497" y="2825"/>
                  </a:lnTo>
                  <a:cubicBezTo>
                    <a:pt x="12494" y="2374"/>
                    <a:pt x="12672" y="1943"/>
                    <a:pt x="12991" y="1627"/>
                  </a:cubicBezTo>
                  <a:lnTo>
                    <a:pt x="13713" y="904"/>
                  </a:lnTo>
                  <a:cubicBezTo>
                    <a:pt x="12449" y="311"/>
                    <a:pt x="11070" y="4"/>
                    <a:pt x="967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2" name="Google Shape;172;p17"/>
            <p:cNvSpPr/>
            <p:nvPr/>
          </p:nvSpPr>
          <p:spPr>
            <a:xfrm>
              <a:off x="5245825" y="1435050"/>
              <a:ext cx="290450" cy="282350"/>
            </a:xfrm>
            <a:custGeom>
              <a:rect b="b" l="l" r="r" t="t"/>
              <a:pathLst>
                <a:path extrusionOk="0" h="11294" w="11618">
                  <a:moveTo>
                    <a:pt x="8601" y="1"/>
                  </a:moveTo>
                  <a:cubicBezTo>
                    <a:pt x="8461" y="1"/>
                    <a:pt x="8319" y="52"/>
                    <a:pt x="8203" y="168"/>
                  </a:cubicBezTo>
                  <a:lnTo>
                    <a:pt x="5945" y="2426"/>
                  </a:lnTo>
                  <a:cubicBezTo>
                    <a:pt x="5839" y="2531"/>
                    <a:pt x="5779" y="2676"/>
                    <a:pt x="5782" y="2826"/>
                  </a:cubicBezTo>
                  <a:lnTo>
                    <a:pt x="5782" y="4850"/>
                  </a:lnTo>
                  <a:lnTo>
                    <a:pt x="2554" y="8075"/>
                  </a:lnTo>
                  <a:cubicBezTo>
                    <a:pt x="2328" y="7967"/>
                    <a:pt x="2081" y="7906"/>
                    <a:pt x="1828" y="7906"/>
                  </a:cubicBezTo>
                  <a:cubicBezTo>
                    <a:pt x="1142" y="7906"/>
                    <a:pt x="525" y="8319"/>
                    <a:pt x="263" y="8951"/>
                  </a:cubicBezTo>
                  <a:cubicBezTo>
                    <a:pt x="1" y="9584"/>
                    <a:pt x="145" y="10312"/>
                    <a:pt x="630" y="10797"/>
                  </a:cubicBezTo>
                  <a:cubicBezTo>
                    <a:pt x="954" y="11122"/>
                    <a:pt x="1388" y="11294"/>
                    <a:pt x="1828" y="11294"/>
                  </a:cubicBezTo>
                  <a:cubicBezTo>
                    <a:pt x="2046" y="11294"/>
                    <a:pt x="2266" y="11251"/>
                    <a:pt x="2476" y="11165"/>
                  </a:cubicBezTo>
                  <a:cubicBezTo>
                    <a:pt x="3108" y="10903"/>
                    <a:pt x="3524" y="10285"/>
                    <a:pt x="3524" y="9602"/>
                  </a:cubicBezTo>
                  <a:cubicBezTo>
                    <a:pt x="3521" y="9349"/>
                    <a:pt x="3463" y="9102"/>
                    <a:pt x="3352" y="8876"/>
                  </a:cubicBezTo>
                  <a:lnTo>
                    <a:pt x="6580" y="5648"/>
                  </a:lnTo>
                  <a:lnTo>
                    <a:pt x="8604" y="5648"/>
                  </a:lnTo>
                  <a:cubicBezTo>
                    <a:pt x="8754" y="5648"/>
                    <a:pt x="8896" y="5588"/>
                    <a:pt x="9004" y="5482"/>
                  </a:cubicBezTo>
                  <a:lnTo>
                    <a:pt x="11263" y="3224"/>
                  </a:lnTo>
                  <a:cubicBezTo>
                    <a:pt x="11618" y="2869"/>
                    <a:pt x="11365" y="2260"/>
                    <a:pt x="10862" y="2260"/>
                  </a:cubicBezTo>
                  <a:lnTo>
                    <a:pt x="9170" y="2260"/>
                  </a:lnTo>
                  <a:lnTo>
                    <a:pt x="9170" y="568"/>
                  </a:lnTo>
                  <a:cubicBezTo>
                    <a:pt x="9170" y="226"/>
                    <a:pt x="8892" y="1"/>
                    <a:pt x="86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173" name="Google Shape;173;p17"/>
          <p:cNvSpPr txBox="1"/>
          <p:nvPr/>
        </p:nvSpPr>
        <p:spPr>
          <a:xfrm>
            <a:off x="1217738" y="1920050"/>
            <a:ext cx="689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SLR</a:t>
            </a:r>
            <a:endParaRPr>
              <a:latin typeface="Roboto"/>
              <a:ea typeface="Roboto"/>
              <a:cs typeface="Roboto"/>
              <a:sym typeface="Roboto"/>
            </a:endParaRPr>
          </a:p>
        </p:txBody>
      </p:sp>
      <p:sp>
        <p:nvSpPr>
          <p:cNvPr id="174" name="Google Shape;174;p17"/>
          <p:cNvSpPr txBox="1"/>
          <p:nvPr/>
        </p:nvSpPr>
        <p:spPr>
          <a:xfrm>
            <a:off x="4922250" y="1305725"/>
            <a:ext cx="4221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What are the main characteristics in texts that let support the humor detection?</a:t>
            </a:r>
            <a:endParaRPr sz="800">
              <a:latin typeface="Roboto"/>
              <a:ea typeface="Roboto"/>
              <a:cs typeface="Roboto"/>
              <a:sym typeface="Roboto"/>
            </a:endParaRPr>
          </a:p>
          <a:p>
            <a:pPr indent="0" lvl="0" marL="0" rtl="0" algn="l">
              <a:spcBef>
                <a:spcPts val="0"/>
              </a:spcBef>
              <a:spcAft>
                <a:spcPts val="0"/>
              </a:spcAft>
              <a:buNone/>
            </a:pPr>
            <a:r>
              <a:rPr lang="en" sz="800">
                <a:latin typeface="Roboto"/>
                <a:ea typeface="Roboto"/>
                <a:cs typeface="Roboto"/>
                <a:sym typeface="Roboto"/>
              </a:rPr>
              <a:t>Which NLP techniques have been used to detect humor in texts? </a:t>
            </a:r>
            <a:endParaRPr sz="800">
              <a:latin typeface="Roboto"/>
              <a:ea typeface="Roboto"/>
              <a:cs typeface="Roboto"/>
              <a:sym typeface="Roboto"/>
            </a:endParaRPr>
          </a:p>
          <a:p>
            <a:pPr indent="0" lvl="0" marL="0" rtl="0" algn="l">
              <a:spcBef>
                <a:spcPts val="0"/>
              </a:spcBef>
              <a:spcAft>
                <a:spcPts val="0"/>
              </a:spcAft>
              <a:buNone/>
            </a:pPr>
            <a:r>
              <a:rPr lang="en" sz="800">
                <a:latin typeface="Roboto"/>
                <a:ea typeface="Roboto"/>
                <a:cs typeface="Roboto"/>
                <a:sym typeface="Roboto"/>
              </a:rPr>
              <a:t>Which case study of humor detection would use as reference in this project?</a:t>
            </a:r>
            <a:endParaRPr sz="800">
              <a:latin typeface="Roboto"/>
              <a:ea typeface="Roboto"/>
              <a:cs typeface="Roboto"/>
              <a:sym typeface="Roboto"/>
            </a:endParaRPr>
          </a:p>
        </p:txBody>
      </p:sp>
      <p:sp>
        <p:nvSpPr>
          <p:cNvPr id="175" name="Google Shape;175;p17"/>
          <p:cNvSpPr txBox="1"/>
          <p:nvPr/>
        </p:nvSpPr>
        <p:spPr>
          <a:xfrm>
            <a:off x="4922250" y="1952838"/>
            <a:ext cx="364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chemeClr val="lt1"/>
                </a:solidFill>
                <a:latin typeface="Roboto"/>
                <a:ea typeface="Roboto"/>
                <a:cs typeface="Roboto"/>
                <a:sym typeface="Roboto"/>
              </a:rPr>
              <a:t>( TITLE-ABS-KEY ( natural AND language AND processing AND ( humor OR feelings ) AND ( detection OR computation ) ) AND LANGUAGE ( English ) ) AND PUBYEAR ¿ 2015</a:t>
            </a:r>
            <a:endParaRPr sz="700">
              <a:solidFill>
                <a:schemeClr val="lt1"/>
              </a:solidFill>
              <a:latin typeface="Roboto"/>
              <a:ea typeface="Roboto"/>
              <a:cs typeface="Roboto"/>
              <a:sym typeface="Roboto"/>
            </a:endParaRPr>
          </a:p>
        </p:txBody>
      </p:sp>
      <p:sp>
        <p:nvSpPr>
          <p:cNvPr id="176" name="Google Shape;176;p17"/>
          <p:cNvSpPr txBox="1"/>
          <p:nvPr/>
        </p:nvSpPr>
        <p:spPr>
          <a:xfrm>
            <a:off x="4889250" y="3044925"/>
            <a:ext cx="3797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lt1"/>
                </a:solidFill>
                <a:latin typeface="Roboto"/>
                <a:ea typeface="Roboto"/>
                <a:cs typeface="Roboto"/>
                <a:sym typeface="Roboto"/>
              </a:rPr>
              <a:t>The literature review is consistent and is based in a good bibliography?</a:t>
            </a:r>
            <a:endParaRPr sz="900">
              <a:solidFill>
                <a:schemeClr val="lt1"/>
              </a:solidFill>
              <a:latin typeface="Roboto"/>
              <a:ea typeface="Roboto"/>
              <a:cs typeface="Roboto"/>
              <a:sym typeface="Roboto"/>
            </a:endParaRPr>
          </a:p>
          <a:p>
            <a:pPr indent="0" lvl="0" marL="0" rtl="0" algn="l">
              <a:spcBef>
                <a:spcPts val="0"/>
              </a:spcBef>
              <a:spcAft>
                <a:spcPts val="0"/>
              </a:spcAft>
              <a:buNone/>
            </a:pPr>
            <a:r>
              <a:rPr lang="en" sz="900">
                <a:solidFill>
                  <a:schemeClr val="lt1"/>
                </a:solidFill>
                <a:latin typeface="Roboto"/>
                <a:ea typeface="Roboto"/>
                <a:cs typeface="Roboto"/>
                <a:sym typeface="Roboto"/>
              </a:rPr>
              <a:t>If the document has more than one year: Has been cited?</a:t>
            </a:r>
            <a:endParaRPr sz="900">
              <a:solidFill>
                <a:schemeClr val="lt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8"/>
          <p:cNvSpPr txBox="1"/>
          <p:nvPr>
            <p:ph type="title"/>
          </p:nvPr>
        </p:nvSpPr>
        <p:spPr>
          <a:xfrm>
            <a:off x="457200" y="411475"/>
            <a:ext cx="8229600" cy="48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SLR: Data analysis</a:t>
            </a:r>
            <a:endParaRPr>
              <a:solidFill>
                <a:schemeClr val="dk1"/>
              </a:solidFill>
            </a:endParaRPr>
          </a:p>
        </p:txBody>
      </p:sp>
      <p:pic>
        <p:nvPicPr>
          <p:cNvPr id="182" name="Google Shape;182;p18"/>
          <p:cNvPicPr preferRelativeResize="0"/>
          <p:nvPr/>
        </p:nvPicPr>
        <p:blipFill>
          <a:blip r:embed="rId3">
            <a:alphaModFix/>
          </a:blip>
          <a:stretch>
            <a:fillRect/>
          </a:stretch>
        </p:blipFill>
        <p:spPr>
          <a:xfrm>
            <a:off x="137600" y="855999"/>
            <a:ext cx="3503625" cy="1969525"/>
          </a:xfrm>
          <a:prstGeom prst="rect">
            <a:avLst/>
          </a:prstGeom>
          <a:noFill/>
          <a:ln>
            <a:noFill/>
          </a:ln>
        </p:spPr>
      </p:pic>
      <p:pic>
        <p:nvPicPr>
          <p:cNvPr id="183" name="Google Shape;183;p18"/>
          <p:cNvPicPr preferRelativeResize="0"/>
          <p:nvPr/>
        </p:nvPicPr>
        <p:blipFill>
          <a:blip r:embed="rId4">
            <a:alphaModFix/>
          </a:blip>
          <a:stretch>
            <a:fillRect/>
          </a:stretch>
        </p:blipFill>
        <p:spPr>
          <a:xfrm>
            <a:off x="3926850" y="1258600"/>
            <a:ext cx="5134926" cy="1275900"/>
          </a:xfrm>
          <a:prstGeom prst="rect">
            <a:avLst/>
          </a:prstGeom>
          <a:noFill/>
          <a:ln>
            <a:noFill/>
          </a:ln>
        </p:spPr>
      </p:pic>
      <p:pic>
        <p:nvPicPr>
          <p:cNvPr id="184" name="Google Shape;184;p18"/>
          <p:cNvPicPr preferRelativeResize="0"/>
          <p:nvPr/>
        </p:nvPicPr>
        <p:blipFill rotWithShape="1">
          <a:blip r:embed="rId5">
            <a:alphaModFix/>
          </a:blip>
          <a:srcRect b="27755" l="0" r="0" t="26847"/>
          <a:stretch/>
        </p:blipFill>
        <p:spPr>
          <a:xfrm>
            <a:off x="983924" y="2971050"/>
            <a:ext cx="7656924" cy="1834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9"/>
          <p:cNvSpPr/>
          <p:nvPr/>
        </p:nvSpPr>
        <p:spPr>
          <a:xfrm>
            <a:off x="2599175" y="1545925"/>
            <a:ext cx="1565700" cy="2880300"/>
          </a:xfrm>
          <a:prstGeom prst="roundRect">
            <a:avLst>
              <a:gd fmla="val 11451"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9"/>
          <p:cNvSpPr/>
          <p:nvPr/>
        </p:nvSpPr>
        <p:spPr>
          <a:xfrm>
            <a:off x="3772575" y="1165250"/>
            <a:ext cx="754500" cy="754500"/>
          </a:xfrm>
          <a:prstGeom prst="ellipse">
            <a:avLst/>
          </a:prstGeom>
          <a:solidFill>
            <a:schemeClr val="accent2"/>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9"/>
          <p:cNvSpPr/>
          <p:nvPr/>
        </p:nvSpPr>
        <p:spPr>
          <a:xfrm>
            <a:off x="4750525" y="1545925"/>
            <a:ext cx="1565700" cy="2880300"/>
          </a:xfrm>
          <a:prstGeom prst="roundRect">
            <a:avLst>
              <a:gd fmla="val 11451"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9"/>
          <p:cNvSpPr/>
          <p:nvPr/>
        </p:nvSpPr>
        <p:spPr>
          <a:xfrm>
            <a:off x="5923925" y="1165250"/>
            <a:ext cx="754500" cy="754500"/>
          </a:xfrm>
          <a:prstGeom prst="ellipse">
            <a:avLst/>
          </a:prstGeom>
          <a:solidFill>
            <a:schemeClr val="accent3"/>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9"/>
          <p:cNvSpPr/>
          <p:nvPr/>
        </p:nvSpPr>
        <p:spPr>
          <a:xfrm>
            <a:off x="6901875" y="1545925"/>
            <a:ext cx="1565700" cy="2880300"/>
          </a:xfrm>
          <a:prstGeom prst="roundRect">
            <a:avLst>
              <a:gd fmla="val 11451"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9"/>
          <p:cNvSpPr/>
          <p:nvPr/>
        </p:nvSpPr>
        <p:spPr>
          <a:xfrm>
            <a:off x="8075275" y="1165250"/>
            <a:ext cx="754500" cy="754500"/>
          </a:xfrm>
          <a:prstGeom prst="ellipse">
            <a:avLst/>
          </a:prstGeom>
          <a:solidFill>
            <a:schemeClr val="accent4"/>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9"/>
          <p:cNvSpPr/>
          <p:nvPr/>
        </p:nvSpPr>
        <p:spPr>
          <a:xfrm>
            <a:off x="447825" y="1545925"/>
            <a:ext cx="1565700" cy="2880300"/>
          </a:xfrm>
          <a:prstGeom prst="roundRect">
            <a:avLst>
              <a:gd fmla="val 1145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9"/>
          <p:cNvSpPr txBox="1"/>
          <p:nvPr>
            <p:ph type="title"/>
          </p:nvPr>
        </p:nvSpPr>
        <p:spPr>
          <a:xfrm>
            <a:off x="457200" y="411475"/>
            <a:ext cx="8229600" cy="48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Basic concepts</a:t>
            </a:r>
            <a:endParaRPr>
              <a:solidFill>
                <a:schemeClr val="dk1"/>
              </a:solidFill>
            </a:endParaRPr>
          </a:p>
        </p:txBody>
      </p:sp>
      <p:sp>
        <p:nvSpPr>
          <p:cNvPr id="197" name="Google Shape;197;p19"/>
          <p:cNvSpPr txBox="1"/>
          <p:nvPr/>
        </p:nvSpPr>
        <p:spPr>
          <a:xfrm>
            <a:off x="620575" y="1681700"/>
            <a:ext cx="1068600" cy="903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 sz="2200">
                <a:solidFill>
                  <a:schemeClr val="dk1"/>
                </a:solidFill>
                <a:latin typeface="Fira Sans Extra Condensed"/>
                <a:ea typeface="Fira Sans Extra Condensed"/>
                <a:cs typeface="Fira Sans Extra Condensed"/>
                <a:sym typeface="Fira Sans Extra Condensed"/>
              </a:rPr>
              <a:t>Humor</a:t>
            </a:r>
            <a:endParaRPr b="1" sz="2200">
              <a:solidFill>
                <a:schemeClr val="dk1"/>
              </a:solidFill>
              <a:latin typeface="Fira Sans Extra Condensed"/>
              <a:ea typeface="Fira Sans Extra Condensed"/>
              <a:cs typeface="Fira Sans Extra Condensed"/>
              <a:sym typeface="Fira Sans Extra Condensed"/>
            </a:endParaRPr>
          </a:p>
        </p:txBody>
      </p:sp>
      <p:sp>
        <p:nvSpPr>
          <p:cNvPr id="198" name="Google Shape;198;p19"/>
          <p:cNvSpPr txBox="1"/>
          <p:nvPr/>
        </p:nvSpPr>
        <p:spPr>
          <a:xfrm>
            <a:off x="2771925" y="1858224"/>
            <a:ext cx="1220100" cy="874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 sz="2200">
                <a:solidFill>
                  <a:schemeClr val="dk1"/>
                </a:solidFill>
                <a:latin typeface="Fira Sans Extra Condensed"/>
                <a:ea typeface="Fira Sans Extra Condensed"/>
                <a:cs typeface="Fira Sans Extra Condensed"/>
                <a:sym typeface="Fira Sans Extra Condensed"/>
              </a:rPr>
              <a:t>Humor detection</a:t>
            </a:r>
            <a:endParaRPr b="1" sz="2200">
              <a:solidFill>
                <a:schemeClr val="dk1"/>
              </a:solidFill>
              <a:latin typeface="Fira Sans Extra Condensed"/>
              <a:ea typeface="Fira Sans Extra Condensed"/>
              <a:cs typeface="Fira Sans Extra Condensed"/>
              <a:sym typeface="Fira Sans Extra Condensed"/>
            </a:endParaRPr>
          </a:p>
        </p:txBody>
      </p:sp>
      <p:sp>
        <p:nvSpPr>
          <p:cNvPr id="199" name="Google Shape;199;p19"/>
          <p:cNvSpPr txBox="1"/>
          <p:nvPr/>
        </p:nvSpPr>
        <p:spPr>
          <a:xfrm>
            <a:off x="4923275" y="1681700"/>
            <a:ext cx="1352700" cy="1460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 sz="2200">
                <a:solidFill>
                  <a:schemeClr val="dk1"/>
                </a:solidFill>
                <a:latin typeface="Fira Sans Extra Condensed"/>
                <a:ea typeface="Fira Sans Extra Condensed"/>
                <a:cs typeface="Fira Sans Extra Condensed"/>
                <a:sym typeface="Fira Sans Extra Condensed"/>
              </a:rPr>
              <a:t>Natural language processing</a:t>
            </a:r>
            <a:endParaRPr b="1" sz="2200">
              <a:solidFill>
                <a:schemeClr val="dk1"/>
              </a:solidFill>
              <a:latin typeface="Fira Sans Extra Condensed"/>
              <a:ea typeface="Fira Sans Extra Condensed"/>
              <a:cs typeface="Fira Sans Extra Condensed"/>
              <a:sym typeface="Fira Sans Extra Condensed"/>
            </a:endParaRPr>
          </a:p>
        </p:txBody>
      </p:sp>
      <p:sp>
        <p:nvSpPr>
          <p:cNvPr id="200" name="Google Shape;200;p19"/>
          <p:cNvSpPr txBox="1"/>
          <p:nvPr/>
        </p:nvSpPr>
        <p:spPr>
          <a:xfrm>
            <a:off x="6975675" y="1681700"/>
            <a:ext cx="1491900" cy="11439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 sz="2200">
                <a:solidFill>
                  <a:schemeClr val="dk1"/>
                </a:solidFill>
                <a:latin typeface="Fira Sans Extra Condensed"/>
                <a:ea typeface="Fira Sans Extra Condensed"/>
                <a:cs typeface="Fira Sans Extra Condensed"/>
                <a:sym typeface="Fira Sans Extra Condensed"/>
              </a:rPr>
              <a:t>Techniques used</a:t>
            </a:r>
            <a:endParaRPr b="1" sz="2200">
              <a:solidFill>
                <a:schemeClr val="dk1"/>
              </a:solidFill>
              <a:latin typeface="Fira Sans Extra Condensed"/>
              <a:ea typeface="Fira Sans Extra Condensed"/>
              <a:cs typeface="Fira Sans Extra Condensed"/>
              <a:sym typeface="Fira Sans Extra Condensed"/>
            </a:endParaRPr>
          </a:p>
        </p:txBody>
      </p:sp>
      <p:sp>
        <p:nvSpPr>
          <p:cNvPr id="201" name="Google Shape;201;p19"/>
          <p:cNvSpPr/>
          <p:nvPr/>
        </p:nvSpPr>
        <p:spPr>
          <a:xfrm>
            <a:off x="1621975" y="1166000"/>
            <a:ext cx="753000" cy="753000"/>
          </a:xfrm>
          <a:prstGeom prst="ellipse">
            <a:avLst/>
          </a:prstGeom>
          <a:solidFill>
            <a:schemeClr val="accen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2" name="Google Shape;202;p19"/>
          <p:cNvGrpSpPr/>
          <p:nvPr/>
        </p:nvGrpSpPr>
        <p:grpSpPr>
          <a:xfrm>
            <a:off x="1815293" y="1358868"/>
            <a:ext cx="366364" cy="367290"/>
            <a:chOff x="-61784125" y="3377700"/>
            <a:chExt cx="316650" cy="317450"/>
          </a:xfrm>
        </p:grpSpPr>
        <p:sp>
          <p:nvSpPr>
            <p:cNvPr id="203" name="Google Shape;203;p19"/>
            <p:cNvSpPr/>
            <p:nvPr/>
          </p:nvSpPr>
          <p:spPr>
            <a:xfrm>
              <a:off x="-61688025" y="3460400"/>
              <a:ext cx="124450" cy="51225"/>
            </a:xfrm>
            <a:custGeom>
              <a:rect b="b" l="l" r="r" t="t"/>
              <a:pathLst>
                <a:path extrusionOk="0" h="2049" w="4978">
                  <a:moveTo>
                    <a:pt x="630" y="1"/>
                  </a:moveTo>
                  <a:cubicBezTo>
                    <a:pt x="252" y="442"/>
                    <a:pt x="0" y="1041"/>
                    <a:pt x="0" y="1671"/>
                  </a:cubicBezTo>
                  <a:cubicBezTo>
                    <a:pt x="0" y="1891"/>
                    <a:pt x="189" y="2049"/>
                    <a:pt x="441" y="2049"/>
                  </a:cubicBezTo>
                  <a:lnTo>
                    <a:pt x="4568" y="2049"/>
                  </a:lnTo>
                  <a:cubicBezTo>
                    <a:pt x="4820" y="2049"/>
                    <a:pt x="4978" y="1860"/>
                    <a:pt x="4978" y="1671"/>
                  </a:cubicBezTo>
                  <a:cubicBezTo>
                    <a:pt x="4978" y="1041"/>
                    <a:pt x="4726" y="442"/>
                    <a:pt x="4348" y="1"/>
                  </a:cubicBezTo>
                  <a:cubicBezTo>
                    <a:pt x="3875" y="568"/>
                    <a:pt x="3182" y="852"/>
                    <a:pt x="2489" y="852"/>
                  </a:cubicBezTo>
                  <a:cubicBezTo>
                    <a:pt x="1827" y="852"/>
                    <a:pt x="1134" y="568"/>
                    <a:pt x="6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9"/>
            <p:cNvSpPr/>
            <p:nvPr/>
          </p:nvSpPr>
          <p:spPr>
            <a:xfrm>
              <a:off x="-61677800" y="3518900"/>
              <a:ext cx="104775" cy="61850"/>
            </a:xfrm>
            <a:custGeom>
              <a:rect b="b" l="l" r="r" t="t"/>
              <a:pathLst>
                <a:path extrusionOk="0" h="2474" w="4191">
                  <a:moveTo>
                    <a:pt x="2096" y="0"/>
                  </a:moveTo>
                  <a:cubicBezTo>
                    <a:pt x="1985" y="0"/>
                    <a:pt x="1875" y="40"/>
                    <a:pt x="1796" y="118"/>
                  </a:cubicBezTo>
                  <a:lnTo>
                    <a:pt x="158" y="1757"/>
                  </a:lnTo>
                  <a:cubicBezTo>
                    <a:pt x="1" y="1914"/>
                    <a:pt x="1" y="2198"/>
                    <a:pt x="158" y="2355"/>
                  </a:cubicBezTo>
                  <a:cubicBezTo>
                    <a:pt x="237" y="2434"/>
                    <a:pt x="339" y="2473"/>
                    <a:pt x="442" y="2473"/>
                  </a:cubicBezTo>
                  <a:cubicBezTo>
                    <a:pt x="544" y="2473"/>
                    <a:pt x="646" y="2434"/>
                    <a:pt x="725" y="2355"/>
                  </a:cubicBezTo>
                  <a:lnTo>
                    <a:pt x="2111" y="969"/>
                  </a:lnTo>
                  <a:lnTo>
                    <a:pt x="3498" y="2355"/>
                  </a:lnTo>
                  <a:cubicBezTo>
                    <a:pt x="3576" y="2434"/>
                    <a:pt x="3687" y="2473"/>
                    <a:pt x="3797" y="2473"/>
                  </a:cubicBezTo>
                  <a:cubicBezTo>
                    <a:pt x="3907" y="2473"/>
                    <a:pt x="4017" y="2434"/>
                    <a:pt x="4096" y="2355"/>
                  </a:cubicBezTo>
                  <a:cubicBezTo>
                    <a:pt x="4191" y="2198"/>
                    <a:pt x="4191" y="1914"/>
                    <a:pt x="4033" y="1757"/>
                  </a:cubicBezTo>
                  <a:lnTo>
                    <a:pt x="2395" y="118"/>
                  </a:lnTo>
                  <a:cubicBezTo>
                    <a:pt x="2316" y="40"/>
                    <a:pt x="2206" y="0"/>
                    <a:pt x="20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9"/>
            <p:cNvSpPr/>
            <p:nvPr/>
          </p:nvSpPr>
          <p:spPr>
            <a:xfrm>
              <a:off x="-61667550" y="3377700"/>
              <a:ext cx="82700" cy="82725"/>
            </a:xfrm>
            <a:custGeom>
              <a:rect b="b" l="l" r="r" t="t"/>
              <a:pathLst>
                <a:path extrusionOk="0" h="3309" w="3308">
                  <a:moveTo>
                    <a:pt x="1670" y="1"/>
                  </a:moveTo>
                  <a:cubicBezTo>
                    <a:pt x="756" y="1"/>
                    <a:pt x="0" y="757"/>
                    <a:pt x="0" y="1671"/>
                  </a:cubicBezTo>
                  <a:cubicBezTo>
                    <a:pt x="0" y="2584"/>
                    <a:pt x="756" y="3309"/>
                    <a:pt x="1670" y="3309"/>
                  </a:cubicBezTo>
                  <a:cubicBezTo>
                    <a:pt x="2584" y="3309"/>
                    <a:pt x="3308" y="2584"/>
                    <a:pt x="3308" y="1671"/>
                  </a:cubicBezTo>
                  <a:cubicBezTo>
                    <a:pt x="3308" y="757"/>
                    <a:pt x="2584" y="1"/>
                    <a:pt x="16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9"/>
            <p:cNvSpPr/>
            <p:nvPr/>
          </p:nvSpPr>
          <p:spPr>
            <a:xfrm>
              <a:off x="-61591150" y="3643150"/>
              <a:ext cx="123675" cy="51200"/>
            </a:xfrm>
            <a:custGeom>
              <a:rect b="b" l="l" r="r" t="t"/>
              <a:pathLst>
                <a:path extrusionOk="0" h="2048" w="4947">
                  <a:moveTo>
                    <a:pt x="630" y="0"/>
                  </a:moveTo>
                  <a:cubicBezTo>
                    <a:pt x="221" y="410"/>
                    <a:pt x="0" y="1008"/>
                    <a:pt x="0" y="1638"/>
                  </a:cubicBezTo>
                  <a:cubicBezTo>
                    <a:pt x="0" y="1890"/>
                    <a:pt x="189" y="2048"/>
                    <a:pt x="378" y="2048"/>
                  </a:cubicBezTo>
                  <a:lnTo>
                    <a:pt x="4505" y="2048"/>
                  </a:lnTo>
                  <a:cubicBezTo>
                    <a:pt x="4757" y="2048"/>
                    <a:pt x="4946" y="1827"/>
                    <a:pt x="4946" y="1638"/>
                  </a:cubicBezTo>
                  <a:cubicBezTo>
                    <a:pt x="4946" y="1008"/>
                    <a:pt x="4726" y="410"/>
                    <a:pt x="4316" y="0"/>
                  </a:cubicBezTo>
                  <a:cubicBezTo>
                    <a:pt x="3844" y="536"/>
                    <a:pt x="3182" y="819"/>
                    <a:pt x="2458" y="819"/>
                  </a:cubicBezTo>
                  <a:cubicBezTo>
                    <a:pt x="1796" y="819"/>
                    <a:pt x="1134" y="536"/>
                    <a:pt x="6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9"/>
            <p:cNvSpPr/>
            <p:nvPr/>
          </p:nvSpPr>
          <p:spPr>
            <a:xfrm>
              <a:off x="-61570675" y="3560450"/>
              <a:ext cx="82725" cy="82725"/>
            </a:xfrm>
            <a:custGeom>
              <a:rect b="b" l="l" r="r" t="t"/>
              <a:pathLst>
                <a:path extrusionOk="0" h="3309" w="3309">
                  <a:moveTo>
                    <a:pt x="1670" y="0"/>
                  </a:moveTo>
                  <a:cubicBezTo>
                    <a:pt x="756" y="0"/>
                    <a:pt x="0" y="725"/>
                    <a:pt x="0" y="1638"/>
                  </a:cubicBezTo>
                  <a:cubicBezTo>
                    <a:pt x="0" y="2552"/>
                    <a:pt x="756" y="3308"/>
                    <a:pt x="1670" y="3308"/>
                  </a:cubicBezTo>
                  <a:cubicBezTo>
                    <a:pt x="2552" y="3308"/>
                    <a:pt x="3308" y="2552"/>
                    <a:pt x="3308" y="1638"/>
                  </a:cubicBezTo>
                  <a:cubicBezTo>
                    <a:pt x="3308" y="725"/>
                    <a:pt x="2552" y="0"/>
                    <a:pt x="16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9"/>
            <p:cNvSpPr/>
            <p:nvPr/>
          </p:nvSpPr>
          <p:spPr>
            <a:xfrm>
              <a:off x="-61784125" y="3643925"/>
              <a:ext cx="124450" cy="51225"/>
            </a:xfrm>
            <a:custGeom>
              <a:rect b="b" l="l" r="r" t="t"/>
              <a:pathLst>
                <a:path extrusionOk="0" h="2049" w="4978">
                  <a:moveTo>
                    <a:pt x="662" y="1"/>
                  </a:moveTo>
                  <a:cubicBezTo>
                    <a:pt x="252" y="442"/>
                    <a:pt x="32" y="1009"/>
                    <a:pt x="32" y="1639"/>
                  </a:cubicBezTo>
                  <a:cubicBezTo>
                    <a:pt x="0" y="1859"/>
                    <a:pt x="189" y="2048"/>
                    <a:pt x="410" y="2048"/>
                  </a:cubicBezTo>
                  <a:lnTo>
                    <a:pt x="4569" y="2048"/>
                  </a:lnTo>
                  <a:cubicBezTo>
                    <a:pt x="4789" y="2048"/>
                    <a:pt x="4978" y="1859"/>
                    <a:pt x="4978" y="1639"/>
                  </a:cubicBezTo>
                  <a:cubicBezTo>
                    <a:pt x="4978" y="1009"/>
                    <a:pt x="4758" y="442"/>
                    <a:pt x="4348" y="1"/>
                  </a:cubicBezTo>
                  <a:cubicBezTo>
                    <a:pt x="3876" y="536"/>
                    <a:pt x="3214" y="820"/>
                    <a:pt x="2521" y="820"/>
                  </a:cubicBezTo>
                  <a:cubicBezTo>
                    <a:pt x="1828" y="820"/>
                    <a:pt x="1166" y="536"/>
                    <a:pt x="66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9"/>
            <p:cNvSpPr/>
            <p:nvPr/>
          </p:nvSpPr>
          <p:spPr>
            <a:xfrm>
              <a:off x="-61763650" y="3560450"/>
              <a:ext cx="82725" cy="82725"/>
            </a:xfrm>
            <a:custGeom>
              <a:rect b="b" l="l" r="r" t="t"/>
              <a:pathLst>
                <a:path extrusionOk="0" h="3309" w="3309">
                  <a:moveTo>
                    <a:pt x="1670" y="0"/>
                  </a:moveTo>
                  <a:cubicBezTo>
                    <a:pt x="757" y="0"/>
                    <a:pt x="1" y="725"/>
                    <a:pt x="1" y="1638"/>
                  </a:cubicBezTo>
                  <a:cubicBezTo>
                    <a:pt x="1" y="2552"/>
                    <a:pt x="757" y="3308"/>
                    <a:pt x="1670" y="3308"/>
                  </a:cubicBezTo>
                  <a:cubicBezTo>
                    <a:pt x="2552" y="3308"/>
                    <a:pt x="3309" y="2552"/>
                    <a:pt x="3309" y="1638"/>
                  </a:cubicBezTo>
                  <a:cubicBezTo>
                    <a:pt x="3309" y="725"/>
                    <a:pt x="2552" y="0"/>
                    <a:pt x="16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 name="Google Shape;210;p19"/>
          <p:cNvGrpSpPr/>
          <p:nvPr/>
        </p:nvGrpSpPr>
        <p:grpSpPr>
          <a:xfrm>
            <a:off x="3966268" y="1358869"/>
            <a:ext cx="366364" cy="367290"/>
            <a:chOff x="-61783350" y="3743950"/>
            <a:chExt cx="316650" cy="317450"/>
          </a:xfrm>
        </p:grpSpPr>
        <p:sp>
          <p:nvSpPr>
            <p:cNvPr id="211" name="Google Shape;211;p19"/>
            <p:cNvSpPr/>
            <p:nvPr/>
          </p:nvSpPr>
          <p:spPr>
            <a:xfrm>
              <a:off x="-61783350" y="3743950"/>
              <a:ext cx="316650" cy="317450"/>
            </a:xfrm>
            <a:custGeom>
              <a:rect b="b" l="l" r="r" t="t"/>
              <a:pathLst>
                <a:path extrusionOk="0" h="12698" w="12666">
                  <a:moveTo>
                    <a:pt x="379" y="1"/>
                  </a:moveTo>
                  <a:cubicBezTo>
                    <a:pt x="158" y="1"/>
                    <a:pt x="1" y="190"/>
                    <a:pt x="1" y="410"/>
                  </a:cubicBezTo>
                  <a:lnTo>
                    <a:pt x="1" y="12256"/>
                  </a:lnTo>
                  <a:cubicBezTo>
                    <a:pt x="1" y="12508"/>
                    <a:pt x="190" y="12697"/>
                    <a:pt x="379" y="12697"/>
                  </a:cubicBezTo>
                  <a:lnTo>
                    <a:pt x="12256" y="12697"/>
                  </a:lnTo>
                  <a:cubicBezTo>
                    <a:pt x="12477" y="12697"/>
                    <a:pt x="12666" y="12508"/>
                    <a:pt x="12666" y="12256"/>
                  </a:cubicBezTo>
                  <a:cubicBezTo>
                    <a:pt x="12634" y="12067"/>
                    <a:pt x="12477" y="11878"/>
                    <a:pt x="12256" y="11878"/>
                  </a:cubicBezTo>
                  <a:lnTo>
                    <a:pt x="820" y="11878"/>
                  </a:lnTo>
                  <a:lnTo>
                    <a:pt x="820" y="410"/>
                  </a:lnTo>
                  <a:cubicBezTo>
                    <a:pt x="820" y="158"/>
                    <a:pt x="631" y="1"/>
                    <a:pt x="3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9"/>
            <p:cNvSpPr/>
            <p:nvPr/>
          </p:nvSpPr>
          <p:spPr>
            <a:xfrm>
              <a:off x="-61739225" y="3833750"/>
              <a:ext cx="272525" cy="149675"/>
            </a:xfrm>
            <a:custGeom>
              <a:rect b="b" l="l" r="r" t="t"/>
              <a:pathLst>
                <a:path extrusionOk="0" h="5987" w="10901">
                  <a:moveTo>
                    <a:pt x="9641" y="0"/>
                  </a:moveTo>
                  <a:cubicBezTo>
                    <a:pt x="8979" y="0"/>
                    <a:pt x="8444" y="536"/>
                    <a:pt x="8444" y="1229"/>
                  </a:cubicBezTo>
                  <a:cubicBezTo>
                    <a:pt x="8444" y="1418"/>
                    <a:pt x="8475" y="1575"/>
                    <a:pt x="8538" y="1733"/>
                  </a:cubicBezTo>
                  <a:lnTo>
                    <a:pt x="6900" y="3403"/>
                  </a:lnTo>
                  <a:cubicBezTo>
                    <a:pt x="6742" y="3308"/>
                    <a:pt x="6553" y="3277"/>
                    <a:pt x="6396" y="3277"/>
                  </a:cubicBezTo>
                  <a:cubicBezTo>
                    <a:pt x="6238" y="3277"/>
                    <a:pt x="6018" y="3308"/>
                    <a:pt x="5860" y="3403"/>
                  </a:cubicBezTo>
                  <a:lnTo>
                    <a:pt x="5041" y="2552"/>
                  </a:lnTo>
                  <a:cubicBezTo>
                    <a:pt x="5136" y="2395"/>
                    <a:pt x="5167" y="2206"/>
                    <a:pt x="5167" y="2048"/>
                  </a:cubicBezTo>
                  <a:cubicBezTo>
                    <a:pt x="5167" y="1386"/>
                    <a:pt x="4600" y="819"/>
                    <a:pt x="3938" y="819"/>
                  </a:cubicBezTo>
                  <a:cubicBezTo>
                    <a:pt x="3277" y="819"/>
                    <a:pt x="2710" y="1386"/>
                    <a:pt x="2710" y="2048"/>
                  </a:cubicBezTo>
                  <a:cubicBezTo>
                    <a:pt x="2710" y="2237"/>
                    <a:pt x="2773" y="2395"/>
                    <a:pt x="2836" y="2552"/>
                  </a:cubicBezTo>
                  <a:lnTo>
                    <a:pt x="1733" y="3655"/>
                  </a:lnTo>
                  <a:cubicBezTo>
                    <a:pt x="1575" y="3592"/>
                    <a:pt x="1386" y="3560"/>
                    <a:pt x="1229" y="3560"/>
                  </a:cubicBezTo>
                  <a:cubicBezTo>
                    <a:pt x="567" y="3560"/>
                    <a:pt x="0" y="4096"/>
                    <a:pt x="0" y="4757"/>
                  </a:cubicBezTo>
                  <a:cubicBezTo>
                    <a:pt x="0" y="5451"/>
                    <a:pt x="567" y="5986"/>
                    <a:pt x="1229" y="5986"/>
                  </a:cubicBezTo>
                  <a:cubicBezTo>
                    <a:pt x="1891" y="5986"/>
                    <a:pt x="2458" y="5451"/>
                    <a:pt x="2458" y="4757"/>
                  </a:cubicBezTo>
                  <a:cubicBezTo>
                    <a:pt x="2458" y="4568"/>
                    <a:pt x="2395" y="4411"/>
                    <a:pt x="2332" y="4253"/>
                  </a:cubicBezTo>
                  <a:lnTo>
                    <a:pt x="3434" y="3151"/>
                  </a:lnTo>
                  <a:cubicBezTo>
                    <a:pt x="3592" y="3214"/>
                    <a:pt x="3781" y="3277"/>
                    <a:pt x="3938" y="3277"/>
                  </a:cubicBezTo>
                  <a:cubicBezTo>
                    <a:pt x="4096" y="3277"/>
                    <a:pt x="4285" y="3214"/>
                    <a:pt x="4442" y="3151"/>
                  </a:cubicBezTo>
                  <a:lnTo>
                    <a:pt x="5293" y="3970"/>
                  </a:lnTo>
                  <a:cubicBezTo>
                    <a:pt x="5199" y="4127"/>
                    <a:pt x="5167" y="4348"/>
                    <a:pt x="5167" y="4505"/>
                  </a:cubicBezTo>
                  <a:cubicBezTo>
                    <a:pt x="5167" y="5167"/>
                    <a:pt x="5703" y="5703"/>
                    <a:pt x="6396" y="5703"/>
                  </a:cubicBezTo>
                  <a:cubicBezTo>
                    <a:pt x="7057" y="5703"/>
                    <a:pt x="7593" y="5167"/>
                    <a:pt x="7593" y="4505"/>
                  </a:cubicBezTo>
                  <a:cubicBezTo>
                    <a:pt x="7593" y="4285"/>
                    <a:pt x="7561" y="4127"/>
                    <a:pt x="7498" y="3970"/>
                  </a:cubicBezTo>
                  <a:lnTo>
                    <a:pt x="9137" y="2332"/>
                  </a:lnTo>
                  <a:cubicBezTo>
                    <a:pt x="9294" y="2395"/>
                    <a:pt x="9483" y="2458"/>
                    <a:pt x="9641" y="2458"/>
                  </a:cubicBezTo>
                  <a:cubicBezTo>
                    <a:pt x="10334" y="2458"/>
                    <a:pt x="10901" y="1890"/>
                    <a:pt x="10901" y="1229"/>
                  </a:cubicBezTo>
                  <a:cubicBezTo>
                    <a:pt x="10901" y="536"/>
                    <a:pt x="10334" y="0"/>
                    <a:pt x="964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 name="Google Shape;213;p19"/>
          <p:cNvGrpSpPr/>
          <p:nvPr/>
        </p:nvGrpSpPr>
        <p:grpSpPr>
          <a:xfrm>
            <a:off x="8223936" y="1313918"/>
            <a:ext cx="457186" cy="457196"/>
            <a:chOff x="-5251625" y="3272950"/>
            <a:chExt cx="292225" cy="292250"/>
          </a:xfrm>
        </p:grpSpPr>
        <p:sp>
          <p:nvSpPr>
            <p:cNvPr id="214" name="Google Shape;214;p19"/>
            <p:cNvSpPr/>
            <p:nvPr/>
          </p:nvSpPr>
          <p:spPr>
            <a:xfrm>
              <a:off x="-5156325" y="3462775"/>
              <a:ext cx="33900" cy="33100"/>
            </a:xfrm>
            <a:custGeom>
              <a:rect b="b" l="l" r="r" t="t"/>
              <a:pathLst>
                <a:path extrusionOk="0" h="1324" w="1356">
                  <a:moveTo>
                    <a:pt x="662" y="0"/>
                  </a:moveTo>
                  <a:cubicBezTo>
                    <a:pt x="284" y="0"/>
                    <a:pt x="1" y="315"/>
                    <a:pt x="1" y="662"/>
                  </a:cubicBezTo>
                  <a:cubicBezTo>
                    <a:pt x="1" y="1072"/>
                    <a:pt x="316" y="1324"/>
                    <a:pt x="662" y="1324"/>
                  </a:cubicBezTo>
                  <a:cubicBezTo>
                    <a:pt x="1072" y="1324"/>
                    <a:pt x="1355" y="1009"/>
                    <a:pt x="1355" y="662"/>
                  </a:cubicBezTo>
                  <a:cubicBezTo>
                    <a:pt x="1355" y="284"/>
                    <a:pt x="1040" y="0"/>
                    <a:pt x="66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9"/>
            <p:cNvSpPr/>
            <p:nvPr/>
          </p:nvSpPr>
          <p:spPr>
            <a:xfrm>
              <a:off x="-5251625" y="3272950"/>
              <a:ext cx="292225" cy="292250"/>
            </a:xfrm>
            <a:custGeom>
              <a:rect b="b" l="l" r="r" t="t"/>
              <a:pathLst>
                <a:path extrusionOk="0" h="11690" w="11689">
                  <a:moveTo>
                    <a:pt x="3699" y="2764"/>
                  </a:moveTo>
                  <a:cubicBezTo>
                    <a:pt x="3958" y="2764"/>
                    <a:pt x="4180" y="3098"/>
                    <a:pt x="3939" y="3340"/>
                  </a:cubicBezTo>
                  <a:lnTo>
                    <a:pt x="3497" y="3781"/>
                  </a:lnTo>
                  <a:lnTo>
                    <a:pt x="3939" y="4191"/>
                  </a:lnTo>
                  <a:cubicBezTo>
                    <a:pt x="4180" y="4433"/>
                    <a:pt x="3958" y="4767"/>
                    <a:pt x="3699" y="4767"/>
                  </a:cubicBezTo>
                  <a:cubicBezTo>
                    <a:pt x="3621" y="4767"/>
                    <a:pt x="3539" y="4737"/>
                    <a:pt x="3466" y="4664"/>
                  </a:cubicBezTo>
                  <a:lnTo>
                    <a:pt x="3025" y="4222"/>
                  </a:lnTo>
                  <a:lnTo>
                    <a:pt x="2584" y="4664"/>
                  </a:lnTo>
                  <a:cubicBezTo>
                    <a:pt x="2515" y="4756"/>
                    <a:pt x="2432" y="4794"/>
                    <a:pt x="2352" y="4794"/>
                  </a:cubicBezTo>
                  <a:cubicBezTo>
                    <a:pt x="2103" y="4794"/>
                    <a:pt x="1873" y="4429"/>
                    <a:pt x="2111" y="4191"/>
                  </a:cubicBezTo>
                  <a:lnTo>
                    <a:pt x="2552" y="3781"/>
                  </a:lnTo>
                  <a:lnTo>
                    <a:pt x="2111" y="3340"/>
                  </a:lnTo>
                  <a:cubicBezTo>
                    <a:pt x="1869" y="3098"/>
                    <a:pt x="2092" y="2764"/>
                    <a:pt x="2351" y="2764"/>
                  </a:cubicBezTo>
                  <a:cubicBezTo>
                    <a:pt x="2429" y="2764"/>
                    <a:pt x="2511" y="2795"/>
                    <a:pt x="2584" y="2868"/>
                  </a:cubicBezTo>
                  <a:lnTo>
                    <a:pt x="3025" y="3309"/>
                  </a:lnTo>
                  <a:lnTo>
                    <a:pt x="3466" y="2868"/>
                  </a:lnTo>
                  <a:cubicBezTo>
                    <a:pt x="3539" y="2795"/>
                    <a:pt x="3621" y="2764"/>
                    <a:pt x="3699" y="2764"/>
                  </a:cubicBezTo>
                  <a:close/>
                  <a:moveTo>
                    <a:pt x="8583" y="6922"/>
                  </a:moveTo>
                  <a:cubicBezTo>
                    <a:pt x="8841" y="6922"/>
                    <a:pt x="9064" y="7257"/>
                    <a:pt x="8822" y="7499"/>
                  </a:cubicBezTo>
                  <a:lnTo>
                    <a:pt x="8381" y="7940"/>
                  </a:lnTo>
                  <a:lnTo>
                    <a:pt x="8822" y="8381"/>
                  </a:lnTo>
                  <a:cubicBezTo>
                    <a:pt x="9064" y="8623"/>
                    <a:pt x="8841" y="8958"/>
                    <a:pt x="8583" y="8958"/>
                  </a:cubicBezTo>
                  <a:cubicBezTo>
                    <a:pt x="8504" y="8958"/>
                    <a:pt x="8422" y="8927"/>
                    <a:pt x="8349" y="8854"/>
                  </a:cubicBezTo>
                  <a:lnTo>
                    <a:pt x="7908" y="8413"/>
                  </a:lnTo>
                  <a:lnTo>
                    <a:pt x="7467" y="8854"/>
                  </a:lnTo>
                  <a:cubicBezTo>
                    <a:pt x="7394" y="8927"/>
                    <a:pt x="7312" y="8958"/>
                    <a:pt x="7234" y="8958"/>
                  </a:cubicBezTo>
                  <a:cubicBezTo>
                    <a:pt x="6975" y="8958"/>
                    <a:pt x="6753" y="8623"/>
                    <a:pt x="6995" y="8381"/>
                  </a:cubicBezTo>
                  <a:lnTo>
                    <a:pt x="7436" y="7940"/>
                  </a:lnTo>
                  <a:lnTo>
                    <a:pt x="6995" y="7499"/>
                  </a:lnTo>
                  <a:cubicBezTo>
                    <a:pt x="6753" y="7257"/>
                    <a:pt x="6975" y="6922"/>
                    <a:pt x="7234" y="6922"/>
                  </a:cubicBezTo>
                  <a:cubicBezTo>
                    <a:pt x="7312" y="6922"/>
                    <a:pt x="7394" y="6953"/>
                    <a:pt x="7467" y="7026"/>
                  </a:cubicBezTo>
                  <a:lnTo>
                    <a:pt x="7908" y="7467"/>
                  </a:lnTo>
                  <a:lnTo>
                    <a:pt x="8349" y="7026"/>
                  </a:lnTo>
                  <a:cubicBezTo>
                    <a:pt x="8422" y="6953"/>
                    <a:pt x="8504" y="6922"/>
                    <a:pt x="8583" y="6922"/>
                  </a:cubicBezTo>
                  <a:close/>
                  <a:moveTo>
                    <a:pt x="7895" y="2732"/>
                  </a:moveTo>
                  <a:cubicBezTo>
                    <a:pt x="7974" y="2732"/>
                    <a:pt x="8055" y="2763"/>
                    <a:pt x="8129" y="2836"/>
                  </a:cubicBezTo>
                  <a:lnTo>
                    <a:pt x="8790" y="3498"/>
                  </a:lnTo>
                  <a:cubicBezTo>
                    <a:pt x="8916" y="3624"/>
                    <a:pt x="8916" y="3844"/>
                    <a:pt x="8790" y="3970"/>
                  </a:cubicBezTo>
                  <a:lnTo>
                    <a:pt x="8129" y="4632"/>
                  </a:lnTo>
                  <a:cubicBezTo>
                    <a:pt x="8055" y="4705"/>
                    <a:pt x="7974" y="4736"/>
                    <a:pt x="7895" y="4736"/>
                  </a:cubicBezTo>
                  <a:cubicBezTo>
                    <a:pt x="7637" y="4736"/>
                    <a:pt x="7414" y="4401"/>
                    <a:pt x="7656" y="4159"/>
                  </a:cubicBezTo>
                  <a:lnTo>
                    <a:pt x="7719" y="4096"/>
                  </a:lnTo>
                  <a:lnTo>
                    <a:pt x="7719" y="4096"/>
                  </a:lnTo>
                  <a:cubicBezTo>
                    <a:pt x="6175" y="4159"/>
                    <a:pt x="4978" y="5388"/>
                    <a:pt x="4852" y="6932"/>
                  </a:cubicBezTo>
                  <a:cubicBezTo>
                    <a:pt x="5451" y="7089"/>
                    <a:pt x="5829" y="7593"/>
                    <a:pt x="5829" y="8224"/>
                  </a:cubicBezTo>
                  <a:cubicBezTo>
                    <a:pt x="5829" y="9011"/>
                    <a:pt x="5230" y="9641"/>
                    <a:pt x="4474" y="9641"/>
                  </a:cubicBezTo>
                  <a:cubicBezTo>
                    <a:pt x="3750" y="9641"/>
                    <a:pt x="3119" y="9011"/>
                    <a:pt x="3119" y="8255"/>
                  </a:cubicBezTo>
                  <a:cubicBezTo>
                    <a:pt x="3119" y="7625"/>
                    <a:pt x="3529" y="7089"/>
                    <a:pt x="4128" y="6932"/>
                  </a:cubicBezTo>
                  <a:cubicBezTo>
                    <a:pt x="4285" y="5042"/>
                    <a:pt x="5829" y="3498"/>
                    <a:pt x="7751" y="3403"/>
                  </a:cubicBezTo>
                  <a:lnTo>
                    <a:pt x="7656" y="3309"/>
                  </a:lnTo>
                  <a:cubicBezTo>
                    <a:pt x="7414" y="3067"/>
                    <a:pt x="7637" y="2732"/>
                    <a:pt x="7895" y="2732"/>
                  </a:cubicBezTo>
                  <a:close/>
                  <a:moveTo>
                    <a:pt x="5829" y="1"/>
                  </a:moveTo>
                  <a:cubicBezTo>
                    <a:pt x="2647" y="1"/>
                    <a:pt x="0" y="2584"/>
                    <a:pt x="0" y="5829"/>
                  </a:cubicBezTo>
                  <a:cubicBezTo>
                    <a:pt x="0" y="9011"/>
                    <a:pt x="2615" y="11689"/>
                    <a:pt x="5829" y="11689"/>
                  </a:cubicBezTo>
                  <a:cubicBezTo>
                    <a:pt x="9011" y="11689"/>
                    <a:pt x="11689" y="9043"/>
                    <a:pt x="11689" y="5829"/>
                  </a:cubicBezTo>
                  <a:cubicBezTo>
                    <a:pt x="11657" y="5357"/>
                    <a:pt x="11563" y="4884"/>
                    <a:pt x="11500" y="4443"/>
                  </a:cubicBezTo>
                  <a:cubicBezTo>
                    <a:pt x="11248" y="4884"/>
                    <a:pt x="10838" y="5136"/>
                    <a:pt x="10303" y="5136"/>
                  </a:cubicBezTo>
                  <a:cubicBezTo>
                    <a:pt x="9578" y="5136"/>
                    <a:pt x="8948" y="4506"/>
                    <a:pt x="8948" y="3781"/>
                  </a:cubicBezTo>
                  <a:cubicBezTo>
                    <a:pt x="8948" y="3025"/>
                    <a:pt x="9578" y="2395"/>
                    <a:pt x="10303" y="2395"/>
                  </a:cubicBezTo>
                  <a:cubicBezTo>
                    <a:pt x="10397" y="2395"/>
                    <a:pt x="10523" y="2395"/>
                    <a:pt x="10586" y="2427"/>
                  </a:cubicBezTo>
                  <a:cubicBezTo>
                    <a:pt x="9483" y="883"/>
                    <a:pt x="7719" y="1"/>
                    <a:pt x="58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9"/>
            <p:cNvSpPr/>
            <p:nvPr/>
          </p:nvSpPr>
          <p:spPr>
            <a:xfrm>
              <a:off x="-5011400" y="3350150"/>
              <a:ext cx="33900" cy="33875"/>
            </a:xfrm>
            <a:custGeom>
              <a:rect b="b" l="l" r="r" t="t"/>
              <a:pathLst>
                <a:path extrusionOk="0" h="1355" w="1356">
                  <a:moveTo>
                    <a:pt x="662" y="0"/>
                  </a:moveTo>
                  <a:cubicBezTo>
                    <a:pt x="315" y="0"/>
                    <a:pt x="0" y="284"/>
                    <a:pt x="0" y="693"/>
                  </a:cubicBezTo>
                  <a:cubicBezTo>
                    <a:pt x="0" y="1071"/>
                    <a:pt x="315" y="1355"/>
                    <a:pt x="662" y="1355"/>
                  </a:cubicBezTo>
                  <a:cubicBezTo>
                    <a:pt x="1072" y="1355"/>
                    <a:pt x="1355" y="1040"/>
                    <a:pt x="1355" y="693"/>
                  </a:cubicBezTo>
                  <a:cubicBezTo>
                    <a:pt x="1355" y="315"/>
                    <a:pt x="1040" y="0"/>
                    <a:pt x="66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 name="Google Shape;217;p19"/>
          <p:cNvGrpSpPr/>
          <p:nvPr/>
        </p:nvGrpSpPr>
        <p:grpSpPr>
          <a:xfrm>
            <a:off x="6090779" y="1331539"/>
            <a:ext cx="420796" cy="421914"/>
            <a:chOff x="-1333200" y="2770450"/>
            <a:chExt cx="291450" cy="292225"/>
          </a:xfrm>
        </p:grpSpPr>
        <p:sp>
          <p:nvSpPr>
            <p:cNvPr id="218" name="Google Shape;218;p19"/>
            <p:cNvSpPr/>
            <p:nvPr/>
          </p:nvSpPr>
          <p:spPr>
            <a:xfrm>
              <a:off x="-1299325" y="2808250"/>
              <a:ext cx="222925" cy="134725"/>
            </a:xfrm>
            <a:custGeom>
              <a:rect b="b" l="l" r="r" t="t"/>
              <a:pathLst>
                <a:path extrusionOk="0" h="5389" w="8917">
                  <a:moveTo>
                    <a:pt x="7877" y="631"/>
                  </a:moveTo>
                  <a:cubicBezTo>
                    <a:pt x="8066" y="631"/>
                    <a:pt x="8223" y="789"/>
                    <a:pt x="8223" y="978"/>
                  </a:cubicBezTo>
                  <a:cubicBezTo>
                    <a:pt x="8223" y="1167"/>
                    <a:pt x="8066" y="1324"/>
                    <a:pt x="7877" y="1324"/>
                  </a:cubicBezTo>
                  <a:cubicBezTo>
                    <a:pt x="7656" y="1324"/>
                    <a:pt x="7498" y="1167"/>
                    <a:pt x="7498" y="978"/>
                  </a:cubicBezTo>
                  <a:cubicBezTo>
                    <a:pt x="7498" y="789"/>
                    <a:pt x="7656" y="631"/>
                    <a:pt x="7877" y="631"/>
                  </a:cubicBezTo>
                  <a:close/>
                  <a:moveTo>
                    <a:pt x="3056" y="1293"/>
                  </a:moveTo>
                  <a:cubicBezTo>
                    <a:pt x="3245" y="1293"/>
                    <a:pt x="3403" y="1450"/>
                    <a:pt x="3403" y="1639"/>
                  </a:cubicBezTo>
                  <a:cubicBezTo>
                    <a:pt x="3403" y="1828"/>
                    <a:pt x="3245" y="1986"/>
                    <a:pt x="3056" y="1986"/>
                  </a:cubicBezTo>
                  <a:cubicBezTo>
                    <a:pt x="2867" y="1986"/>
                    <a:pt x="2710" y="1828"/>
                    <a:pt x="2710" y="1639"/>
                  </a:cubicBezTo>
                  <a:cubicBezTo>
                    <a:pt x="2741" y="1450"/>
                    <a:pt x="2899" y="1293"/>
                    <a:pt x="3056" y="1293"/>
                  </a:cubicBezTo>
                  <a:close/>
                  <a:moveTo>
                    <a:pt x="5797" y="3340"/>
                  </a:moveTo>
                  <a:cubicBezTo>
                    <a:pt x="6018" y="3340"/>
                    <a:pt x="6175" y="3498"/>
                    <a:pt x="6175" y="3687"/>
                  </a:cubicBezTo>
                  <a:cubicBezTo>
                    <a:pt x="6175" y="3876"/>
                    <a:pt x="6018" y="4034"/>
                    <a:pt x="5797" y="4034"/>
                  </a:cubicBezTo>
                  <a:cubicBezTo>
                    <a:pt x="5608" y="4034"/>
                    <a:pt x="5451" y="3876"/>
                    <a:pt x="5451" y="3687"/>
                  </a:cubicBezTo>
                  <a:cubicBezTo>
                    <a:pt x="5451" y="3498"/>
                    <a:pt x="5608" y="3340"/>
                    <a:pt x="5797" y="3340"/>
                  </a:cubicBezTo>
                  <a:close/>
                  <a:moveTo>
                    <a:pt x="1008" y="4034"/>
                  </a:moveTo>
                  <a:cubicBezTo>
                    <a:pt x="1198" y="4034"/>
                    <a:pt x="1355" y="4191"/>
                    <a:pt x="1355" y="4412"/>
                  </a:cubicBezTo>
                  <a:cubicBezTo>
                    <a:pt x="1355" y="4601"/>
                    <a:pt x="1198" y="4758"/>
                    <a:pt x="1008" y="4758"/>
                  </a:cubicBezTo>
                  <a:cubicBezTo>
                    <a:pt x="819" y="4758"/>
                    <a:pt x="662" y="4601"/>
                    <a:pt x="662" y="4412"/>
                  </a:cubicBezTo>
                  <a:cubicBezTo>
                    <a:pt x="662" y="4191"/>
                    <a:pt x="819" y="4034"/>
                    <a:pt x="1008" y="4034"/>
                  </a:cubicBezTo>
                  <a:close/>
                  <a:moveTo>
                    <a:pt x="7908" y="1"/>
                  </a:moveTo>
                  <a:cubicBezTo>
                    <a:pt x="7341" y="1"/>
                    <a:pt x="6868" y="474"/>
                    <a:pt x="6868" y="1009"/>
                  </a:cubicBezTo>
                  <a:cubicBezTo>
                    <a:pt x="6868" y="1198"/>
                    <a:pt x="6963" y="1419"/>
                    <a:pt x="7026" y="1576"/>
                  </a:cubicBezTo>
                  <a:lnTo>
                    <a:pt x="6112" y="2742"/>
                  </a:lnTo>
                  <a:cubicBezTo>
                    <a:pt x="6032" y="2722"/>
                    <a:pt x="5943" y="2711"/>
                    <a:pt x="5850" y="2711"/>
                  </a:cubicBezTo>
                  <a:cubicBezTo>
                    <a:pt x="5650" y="2711"/>
                    <a:pt x="5434" y="2760"/>
                    <a:pt x="5262" y="2868"/>
                  </a:cubicBezTo>
                  <a:lnTo>
                    <a:pt x="4096" y="1954"/>
                  </a:lnTo>
                  <a:cubicBezTo>
                    <a:pt x="4127" y="1891"/>
                    <a:pt x="4127" y="1765"/>
                    <a:pt x="4127" y="1639"/>
                  </a:cubicBezTo>
                  <a:cubicBezTo>
                    <a:pt x="4127" y="1104"/>
                    <a:pt x="3655" y="631"/>
                    <a:pt x="3088" y="631"/>
                  </a:cubicBezTo>
                  <a:cubicBezTo>
                    <a:pt x="2552" y="631"/>
                    <a:pt x="2080" y="1104"/>
                    <a:pt x="2080" y="1639"/>
                  </a:cubicBezTo>
                  <a:cubicBezTo>
                    <a:pt x="2080" y="1828"/>
                    <a:pt x="2143" y="2049"/>
                    <a:pt x="2237" y="2206"/>
                  </a:cubicBezTo>
                  <a:lnTo>
                    <a:pt x="1324" y="3372"/>
                  </a:lnTo>
                  <a:cubicBezTo>
                    <a:pt x="1261" y="3340"/>
                    <a:pt x="1134" y="3340"/>
                    <a:pt x="1008" y="3340"/>
                  </a:cubicBezTo>
                  <a:cubicBezTo>
                    <a:pt x="441" y="3340"/>
                    <a:pt x="0" y="3813"/>
                    <a:pt x="0" y="4349"/>
                  </a:cubicBezTo>
                  <a:cubicBezTo>
                    <a:pt x="0" y="4947"/>
                    <a:pt x="441" y="5388"/>
                    <a:pt x="1008" y="5388"/>
                  </a:cubicBezTo>
                  <a:cubicBezTo>
                    <a:pt x="1576" y="5388"/>
                    <a:pt x="2017" y="4916"/>
                    <a:pt x="2017" y="4349"/>
                  </a:cubicBezTo>
                  <a:cubicBezTo>
                    <a:pt x="2017" y="4160"/>
                    <a:pt x="1954" y="3971"/>
                    <a:pt x="1859" y="3813"/>
                  </a:cubicBezTo>
                  <a:lnTo>
                    <a:pt x="2773" y="2616"/>
                  </a:lnTo>
                  <a:cubicBezTo>
                    <a:pt x="2875" y="2650"/>
                    <a:pt x="2980" y="2667"/>
                    <a:pt x="3087" y="2667"/>
                  </a:cubicBezTo>
                  <a:cubicBezTo>
                    <a:pt x="3278" y="2667"/>
                    <a:pt x="3473" y="2611"/>
                    <a:pt x="3655" y="2490"/>
                  </a:cubicBezTo>
                  <a:lnTo>
                    <a:pt x="4821" y="3403"/>
                  </a:lnTo>
                  <a:cubicBezTo>
                    <a:pt x="4789" y="3498"/>
                    <a:pt x="4789" y="3624"/>
                    <a:pt x="4789" y="3719"/>
                  </a:cubicBezTo>
                  <a:cubicBezTo>
                    <a:pt x="4789" y="4286"/>
                    <a:pt x="5262" y="4758"/>
                    <a:pt x="5797" y="4758"/>
                  </a:cubicBezTo>
                  <a:cubicBezTo>
                    <a:pt x="6364" y="4758"/>
                    <a:pt x="6837" y="4286"/>
                    <a:pt x="6837" y="3719"/>
                  </a:cubicBezTo>
                  <a:cubicBezTo>
                    <a:pt x="6837" y="3529"/>
                    <a:pt x="6742" y="3340"/>
                    <a:pt x="6679" y="3183"/>
                  </a:cubicBezTo>
                  <a:lnTo>
                    <a:pt x="7593" y="1986"/>
                  </a:lnTo>
                  <a:cubicBezTo>
                    <a:pt x="7656" y="2049"/>
                    <a:pt x="7782" y="2049"/>
                    <a:pt x="7908" y="2049"/>
                  </a:cubicBezTo>
                  <a:cubicBezTo>
                    <a:pt x="8444" y="2049"/>
                    <a:pt x="8916" y="1576"/>
                    <a:pt x="8916" y="1009"/>
                  </a:cubicBezTo>
                  <a:cubicBezTo>
                    <a:pt x="8916" y="474"/>
                    <a:pt x="8444" y="1"/>
                    <a:pt x="790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9"/>
            <p:cNvSpPr/>
            <p:nvPr/>
          </p:nvSpPr>
          <p:spPr>
            <a:xfrm>
              <a:off x="-1333200" y="2770450"/>
              <a:ext cx="291450" cy="292225"/>
            </a:xfrm>
            <a:custGeom>
              <a:rect b="b" l="l" r="r" t="t"/>
              <a:pathLst>
                <a:path extrusionOk="0" h="11689" w="11658">
                  <a:moveTo>
                    <a:pt x="10586" y="725"/>
                  </a:moveTo>
                  <a:cubicBezTo>
                    <a:pt x="10807" y="725"/>
                    <a:pt x="10964" y="883"/>
                    <a:pt x="10964" y="1072"/>
                  </a:cubicBezTo>
                  <a:lnTo>
                    <a:pt x="10964" y="7593"/>
                  </a:lnTo>
                  <a:lnTo>
                    <a:pt x="631" y="7593"/>
                  </a:lnTo>
                  <a:lnTo>
                    <a:pt x="631" y="1072"/>
                  </a:lnTo>
                  <a:cubicBezTo>
                    <a:pt x="662" y="883"/>
                    <a:pt x="820" y="725"/>
                    <a:pt x="977" y="725"/>
                  </a:cubicBezTo>
                  <a:close/>
                  <a:moveTo>
                    <a:pt x="10996" y="8286"/>
                  </a:moveTo>
                  <a:lnTo>
                    <a:pt x="10996" y="8633"/>
                  </a:lnTo>
                  <a:cubicBezTo>
                    <a:pt x="10996" y="8822"/>
                    <a:pt x="10838" y="8980"/>
                    <a:pt x="10618" y="8980"/>
                  </a:cubicBezTo>
                  <a:lnTo>
                    <a:pt x="1009" y="8980"/>
                  </a:lnTo>
                  <a:cubicBezTo>
                    <a:pt x="820" y="8980"/>
                    <a:pt x="662" y="8822"/>
                    <a:pt x="662" y="8633"/>
                  </a:cubicBezTo>
                  <a:lnTo>
                    <a:pt x="662" y="8286"/>
                  </a:lnTo>
                  <a:close/>
                  <a:moveTo>
                    <a:pt x="6617" y="9641"/>
                  </a:moveTo>
                  <a:lnTo>
                    <a:pt x="6932" y="11027"/>
                  </a:lnTo>
                  <a:lnTo>
                    <a:pt x="4632" y="11027"/>
                  </a:lnTo>
                  <a:lnTo>
                    <a:pt x="4947" y="9641"/>
                  </a:lnTo>
                  <a:close/>
                  <a:moveTo>
                    <a:pt x="1009" y="1"/>
                  </a:moveTo>
                  <a:cubicBezTo>
                    <a:pt x="473" y="1"/>
                    <a:pt x="1" y="473"/>
                    <a:pt x="1" y="1040"/>
                  </a:cubicBezTo>
                  <a:lnTo>
                    <a:pt x="1" y="8570"/>
                  </a:lnTo>
                  <a:cubicBezTo>
                    <a:pt x="1" y="9137"/>
                    <a:pt x="473" y="9610"/>
                    <a:pt x="1009" y="9610"/>
                  </a:cubicBezTo>
                  <a:lnTo>
                    <a:pt x="4285" y="9610"/>
                  </a:lnTo>
                  <a:lnTo>
                    <a:pt x="3970" y="10996"/>
                  </a:lnTo>
                  <a:lnTo>
                    <a:pt x="3057" y="10996"/>
                  </a:lnTo>
                  <a:cubicBezTo>
                    <a:pt x="2868" y="10996"/>
                    <a:pt x="2710" y="11153"/>
                    <a:pt x="2710" y="11342"/>
                  </a:cubicBezTo>
                  <a:cubicBezTo>
                    <a:pt x="2710" y="11531"/>
                    <a:pt x="2868" y="11689"/>
                    <a:pt x="3057" y="11689"/>
                  </a:cubicBezTo>
                  <a:lnTo>
                    <a:pt x="8538" y="11689"/>
                  </a:lnTo>
                  <a:cubicBezTo>
                    <a:pt x="8727" y="11689"/>
                    <a:pt x="8885" y="11531"/>
                    <a:pt x="8885" y="11342"/>
                  </a:cubicBezTo>
                  <a:cubicBezTo>
                    <a:pt x="8885" y="11153"/>
                    <a:pt x="8727" y="10996"/>
                    <a:pt x="8538" y="10996"/>
                  </a:cubicBezTo>
                  <a:lnTo>
                    <a:pt x="7625" y="10996"/>
                  </a:lnTo>
                  <a:lnTo>
                    <a:pt x="7310" y="9610"/>
                  </a:lnTo>
                  <a:lnTo>
                    <a:pt x="10618" y="9610"/>
                  </a:lnTo>
                  <a:cubicBezTo>
                    <a:pt x="11185" y="9610"/>
                    <a:pt x="11657" y="9137"/>
                    <a:pt x="11657" y="8570"/>
                  </a:cubicBezTo>
                  <a:lnTo>
                    <a:pt x="11657" y="1040"/>
                  </a:lnTo>
                  <a:cubicBezTo>
                    <a:pt x="11657" y="473"/>
                    <a:pt x="11185" y="1"/>
                    <a:pt x="106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0"/>
          <p:cNvSpPr txBox="1"/>
          <p:nvPr>
            <p:ph type="title"/>
          </p:nvPr>
        </p:nvSpPr>
        <p:spPr>
          <a:xfrm>
            <a:off x="1057675" y="138425"/>
            <a:ext cx="6861000" cy="39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800">
                <a:solidFill>
                  <a:schemeClr val="dk1"/>
                </a:solidFill>
              </a:rPr>
              <a:t>Case of Study</a:t>
            </a:r>
            <a:endParaRPr sz="2800">
              <a:solidFill>
                <a:schemeClr val="dk1"/>
              </a:solidFill>
            </a:endParaRPr>
          </a:p>
        </p:txBody>
      </p:sp>
      <p:sp>
        <p:nvSpPr>
          <p:cNvPr id="225" name="Google Shape;225;p20"/>
          <p:cNvSpPr/>
          <p:nvPr/>
        </p:nvSpPr>
        <p:spPr>
          <a:xfrm rot="2657429">
            <a:off x="4514058" y="2991279"/>
            <a:ext cx="1635984" cy="859939"/>
          </a:xfrm>
          <a:custGeom>
            <a:rect b="b" l="l" r="r" t="t"/>
            <a:pathLst>
              <a:path extrusionOk="0" h="36071" w="68623">
                <a:moveTo>
                  <a:pt x="31253" y="0"/>
                </a:moveTo>
                <a:lnTo>
                  <a:pt x="29075" y="42"/>
                </a:lnTo>
                <a:lnTo>
                  <a:pt x="24844" y="419"/>
                </a:lnTo>
                <a:lnTo>
                  <a:pt x="20654" y="1173"/>
                </a:lnTo>
                <a:lnTo>
                  <a:pt x="16591" y="2262"/>
                </a:lnTo>
                <a:lnTo>
                  <a:pt x="12611" y="3728"/>
                </a:lnTo>
                <a:lnTo>
                  <a:pt x="8757" y="5572"/>
                </a:lnTo>
                <a:lnTo>
                  <a:pt x="5112" y="7708"/>
                </a:lnTo>
                <a:lnTo>
                  <a:pt x="1635" y="10180"/>
                </a:lnTo>
                <a:lnTo>
                  <a:pt x="1" y="11563"/>
                </a:lnTo>
                <a:lnTo>
                  <a:pt x="16968" y="16129"/>
                </a:lnTo>
                <a:lnTo>
                  <a:pt x="20068" y="27440"/>
                </a:lnTo>
                <a:lnTo>
                  <a:pt x="21073" y="26895"/>
                </a:lnTo>
                <a:lnTo>
                  <a:pt x="23210" y="26016"/>
                </a:lnTo>
                <a:lnTo>
                  <a:pt x="25388" y="25304"/>
                </a:lnTo>
                <a:lnTo>
                  <a:pt x="27609" y="24843"/>
                </a:lnTo>
                <a:lnTo>
                  <a:pt x="29829" y="24633"/>
                </a:lnTo>
                <a:lnTo>
                  <a:pt x="32049" y="24591"/>
                </a:lnTo>
                <a:lnTo>
                  <a:pt x="34228" y="24759"/>
                </a:lnTo>
                <a:lnTo>
                  <a:pt x="36406" y="25178"/>
                </a:lnTo>
                <a:lnTo>
                  <a:pt x="38543" y="25722"/>
                </a:lnTo>
                <a:lnTo>
                  <a:pt x="40595" y="26518"/>
                </a:lnTo>
                <a:lnTo>
                  <a:pt x="42564" y="27482"/>
                </a:lnTo>
                <a:lnTo>
                  <a:pt x="44450" y="28655"/>
                </a:lnTo>
                <a:lnTo>
                  <a:pt x="46251" y="29996"/>
                </a:lnTo>
                <a:lnTo>
                  <a:pt x="47885" y="31504"/>
                </a:lnTo>
                <a:lnTo>
                  <a:pt x="49435" y="33221"/>
                </a:lnTo>
                <a:lnTo>
                  <a:pt x="50776" y="35065"/>
                </a:lnTo>
                <a:lnTo>
                  <a:pt x="51404" y="36070"/>
                </a:lnTo>
                <a:lnTo>
                  <a:pt x="64726" y="32509"/>
                </a:lnTo>
                <a:lnTo>
                  <a:pt x="68622" y="17888"/>
                </a:lnTo>
                <a:lnTo>
                  <a:pt x="66904" y="15794"/>
                </a:lnTo>
                <a:lnTo>
                  <a:pt x="63050" y="12023"/>
                </a:lnTo>
                <a:lnTo>
                  <a:pt x="58861" y="8714"/>
                </a:lnTo>
                <a:lnTo>
                  <a:pt x="54336" y="5907"/>
                </a:lnTo>
                <a:lnTo>
                  <a:pt x="49561" y="3603"/>
                </a:lnTo>
                <a:lnTo>
                  <a:pt x="44533" y="1843"/>
                </a:lnTo>
                <a:lnTo>
                  <a:pt x="39297" y="670"/>
                </a:lnTo>
                <a:lnTo>
                  <a:pt x="33976" y="42"/>
                </a:lnTo>
                <a:lnTo>
                  <a:pt x="312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26" name="Google Shape;226;p20"/>
          <p:cNvSpPr/>
          <p:nvPr/>
        </p:nvSpPr>
        <p:spPr>
          <a:xfrm rot="2657429">
            <a:off x="4823188" y="3710915"/>
            <a:ext cx="818981" cy="1461188"/>
          </a:xfrm>
          <a:custGeom>
            <a:rect b="b" l="l" r="r" t="t"/>
            <a:pathLst>
              <a:path extrusionOk="0" h="61291" w="34353">
                <a:moveTo>
                  <a:pt x="26016" y="1"/>
                </a:moveTo>
                <a:lnTo>
                  <a:pt x="22288" y="13993"/>
                </a:lnTo>
                <a:lnTo>
                  <a:pt x="7918" y="17847"/>
                </a:lnTo>
                <a:lnTo>
                  <a:pt x="8672" y="19732"/>
                </a:lnTo>
                <a:lnTo>
                  <a:pt x="9594" y="23670"/>
                </a:lnTo>
                <a:lnTo>
                  <a:pt x="9804" y="27608"/>
                </a:lnTo>
                <a:lnTo>
                  <a:pt x="9427" y="31462"/>
                </a:lnTo>
                <a:lnTo>
                  <a:pt x="8379" y="35233"/>
                </a:lnTo>
                <a:lnTo>
                  <a:pt x="6704" y="38794"/>
                </a:lnTo>
                <a:lnTo>
                  <a:pt x="4441" y="42020"/>
                </a:lnTo>
                <a:lnTo>
                  <a:pt x="1634" y="44868"/>
                </a:lnTo>
                <a:lnTo>
                  <a:pt x="1" y="46125"/>
                </a:lnTo>
                <a:lnTo>
                  <a:pt x="2807" y="56682"/>
                </a:lnTo>
                <a:lnTo>
                  <a:pt x="20026" y="61290"/>
                </a:lnTo>
                <a:lnTo>
                  <a:pt x="21576" y="59740"/>
                </a:lnTo>
                <a:lnTo>
                  <a:pt x="24341" y="56473"/>
                </a:lnTo>
                <a:lnTo>
                  <a:pt x="26770" y="52996"/>
                </a:lnTo>
                <a:lnTo>
                  <a:pt x="28907" y="49393"/>
                </a:lnTo>
                <a:lnTo>
                  <a:pt x="30666" y="45622"/>
                </a:lnTo>
                <a:lnTo>
                  <a:pt x="32091" y="41768"/>
                </a:lnTo>
                <a:lnTo>
                  <a:pt x="33180" y="37788"/>
                </a:lnTo>
                <a:lnTo>
                  <a:pt x="33934" y="33767"/>
                </a:lnTo>
                <a:lnTo>
                  <a:pt x="34311" y="29661"/>
                </a:lnTo>
                <a:lnTo>
                  <a:pt x="34353" y="25556"/>
                </a:lnTo>
                <a:lnTo>
                  <a:pt x="34060" y="21492"/>
                </a:lnTo>
                <a:lnTo>
                  <a:pt x="33431" y="17386"/>
                </a:lnTo>
                <a:lnTo>
                  <a:pt x="32426" y="13365"/>
                </a:lnTo>
                <a:lnTo>
                  <a:pt x="31043" y="9427"/>
                </a:lnTo>
                <a:lnTo>
                  <a:pt x="29326" y="5572"/>
                </a:lnTo>
                <a:lnTo>
                  <a:pt x="27231" y="1802"/>
                </a:lnTo>
                <a:lnTo>
                  <a:pt x="2601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27" name="Google Shape;227;p20"/>
          <p:cNvSpPr/>
          <p:nvPr/>
        </p:nvSpPr>
        <p:spPr>
          <a:xfrm rot="2657429">
            <a:off x="3414935" y="3910789"/>
            <a:ext cx="1593024" cy="845968"/>
          </a:xfrm>
          <a:custGeom>
            <a:rect b="b" l="l" r="r" t="t"/>
            <a:pathLst>
              <a:path extrusionOk="0" h="35485" w="66821">
                <a:moveTo>
                  <a:pt x="16004" y="1"/>
                </a:moveTo>
                <a:lnTo>
                  <a:pt x="4357" y="3101"/>
                </a:lnTo>
                <a:lnTo>
                  <a:pt x="1" y="19481"/>
                </a:lnTo>
                <a:lnTo>
                  <a:pt x="1634" y="21241"/>
                </a:lnTo>
                <a:lnTo>
                  <a:pt x="5153" y="24466"/>
                </a:lnTo>
                <a:lnTo>
                  <a:pt x="8924" y="27315"/>
                </a:lnTo>
                <a:lnTo>
                  <a:pt x="12904" y="29703"/>
                </a:lnTo>
                <a:lnTo>
                  <a:pt x="17051" y="31714"/>
                </a:lnTo>
                <a:lnTo>
                  <a:pt x="21324" y="33264"/>
                </a:lnTo>
                <a:lnTo>
                  <a:pt x="25723" y="34437"/>
                </a:lnTo>
                <a:lnTo>
                  <a:pt x="30206" y="35191"/>
                </a:lnTo>
                <a:lnTo>
                  <a:pt x="34730" y="35484"/>
                </a:lnTo>
                <a:lnTo>
                  <a:pt x="39296" y="35359"/>
                </a:lnTo>
                <a:lnTo>
                  <a:pt x="43779" y="34814"/>
                </a:lnTo>
                <a:lnTo>
                  <a:pt x="48261" y="33850"/>
                </a:lnTo>
                <a:lnTo>
                  <a:pt x="52660" y="32426"/>
                </a:lnTo>
                <a:lnTo>
                  <a:pt x="56891" y="30583"/>
                </a:lnTo>
                <a:lnTo>
                  <a:pt x="61039" y="28321"/>
                </a:lnTo>
                <a:lnTo>
                  <a:pt x="64977" y="25598"/>
                </a:lnTo>
                <a:lnTo>
                  <a:pt x="66820" y="24047"/>
                </a:lnTo>
                <a:lnTo>
                  <a:pt x="49812" y="19481"/>
                </a:lnTo>
                <a:lnTo>
                  <a:pt x="46753" y="8170"/>
                </a:lnTo>
                <a:lnTo>
                  <a:pt x="45748" y="8673"/>
                </a:lnTo>
                <a:lnTo>
                  <a:pt x="43653" y="9552"/>
                </a:lnTo>
                <a:lnTo>
                  <a:pt x="41517" y="10181"/>
                </a:lnTo>
                <a:lnTo>
                  <a:pt x="39380" y="10642"/>
                </a:lnTo>
                <a:lnTo>
                  <a:pt x="37244" y="10851"/>
                </a:lnTo>
                <a:lnTo>
                  <a:pt x="35065" y="10893"/>
                </a:lnTo>
                <a:lnTo>
                  <a:pt x="31839" y="10600"/>
                </a:lnTo>
                <a:lnTo>
                  <a:pt x="27734" y="9511"/>
                </a:lnTo>
                <a:lnTo>
                  <a:pt x="24801" y="8170"/>
                </a:lnTo>
                <a:lnTo>
                  <a:pt x="22916" y="7081"/>
                </a:lnTo>
                <a:lnTo>
                  <a:pt x="21157" y="5782"/>
                </a:lnTo>
                <a:lnTo>
                  <a:pt x="19523" y="4358"/>
                </a:lnTo>
                <a:lnTo>
                  <a:pt x="17973" y="2724"/>
                </a:lnTo>
                <a:lnTo>
                  <a:pt x="16590" y="964"/>
                </a:lnTo>
                <a:lnTo>
                  <a:pt x="1600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28" name="Google Shape;228;p20"/>
          <p:cNvSpPr/>
          <p:nvPr/>
        </p:nvSpPr>
        <p:spPr>
          <a:xfrm rot="2657429">
            <a:off x="3874855" y="2559776"/>
            <a:ext cx="813999" cy="1508129"/>
          </a:xfrm>
          <a:custGeom>
            <a:rect b="b" l="l" r="r" t="t"/>
            <a:pathLst>
              <a:path extrusionOk="0" h="63260" w="34144">
                <a:moveTo>
                  <a:pt x="14161" y="0"/>
                </a:moveTo>
                <a:lnTo>
                  <a:pt x="12611" y="1634"/>
                </a:lnTo>
                <a:lnTo>
                  <a:pt x="9762" y="5028"/>
                </a:lnTo>
                <a:lnTo>
                  <a:pt x="7248" y="8630"/>
                </a:lnTo>
                <a:lnTo>
                  <a:pt x="5112" y="12401"/>
                </a:lnTo>
                <a:lnTo>
                  <a:pt x="3352" y="16339"/>
                </a:lnTo>
                <a:lnTo>
                  <a:pt x="1970" y="20361"/>
                </a:lnTo>
                <a:lnTo>
                  <a:pt x="922" y="24508"/>
                </a:lnTo>
                <a:lnTo>
                  <a:pt x="294" y="28697"/>
                </a:lnTo>
                <a:lnTo>
                  <a:pt x="1" y="32929"/>
                </a:lnTo>
                <a:lnTo>
                  <a:pt x="84" y="37202"/>
                </a:lnTo>
                <a:lnTo>
                  <a:pt x="545" y="41433"/>
                </a:lnTo>
                <a:lnTo>
                  <a:pt x="1383" y="45622"/>
                </a:lnTo>
                <a:lnTo>
                  <a:pt x="2598" y="49728"/>
                </a:lnTo>
                <a:lnTo>
                  <a:pt x="4190" y="53749"/>
                </a:lnTo>
                <a:lnTo>
                  <a:pt x="6201" y="57687"/>
                </a:lnTo>
                <a:lnTo>
                  <a:pt x="8547" y="61458"/>
                </a:lnTo>
                <a:lnTo>
                  <a:pt x="9888" y="63259"/>
                </a:lnTo>
                <a:lnTo>
                  <a:pt x="14203" y="47256"/>
                </a:lnTo>
                <a:lnTo>
                  <a:pt x="26770" y="43905"/>
                </a:lnTo>
                <a:lnTo>
                  <a:pt x="26226" y="42732"/>
                </a:lnTo>
                <a:lnTo>
                  <a:pt x="25430" y="40344"/>
                </a:lnTo>
                <a:lnTo>
                  <a:pt x="24885" y="37872"/>
                </a:lnTo>
                <a:lnTo>
                  <a:pt x="24592" y="35316"/>
                </a:lnTo>
                <a:lnTo>
                  <a:pt x="24592" y="34060"/>
                </a:lnTo>
                <a:lnTo>
                  <a:pt x="24592" y="32677"/>
                </a:lnTo>
                <a:lnTo>
                  <a:pt x="24927" y="29912"/>
                </a:lnTo>
                <a:lnTo>
                  <a:pt x="25556" y="27231"/>
                </a:lnTo>
                <a:lnTo>
                  <a:pt x="26519" y="24676"/>
                </a:lnTo>
                <a:lnTo>
                  <a:pt x="27734" y="22246"/>
                </a:lnTo>
                <a:lnTo>
                  <a:pt x="29242" y="19984"/>
                </a:lnTo>
                <a:lnTo>
                  <a:pt x="31044" y="17889"/>
                </a:lnTo>
                <a:lnTo>
                  <a:pt x="33054" y="16004"/>
                </a:lnTo>
                <a:lnTo>
                  <a:pt x="34144" y="15166"/>
                </a:lnTo>
                <a:lnTo>
                  <a:pt x="31337" y="4609"/>
                </a:lnTo>
                <a:lnTo>
                  <a:pt x="1416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29" name="Google Shape;229;p20"/>
          <p:cNvSpPr txBox="1"/>
          <p:nvPr/>
        </p:nvSpPr>
        <p:spPr>
          <a:xfrm>
            <a:off x="1528071" y="2954852"/>
            <a:ext cx="1632300" cy="233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Fira Sans Extra Condensed"/>
                <a:ea typeface="Fira Sans Extra Condensed"/>
                <a:cs typeface="Fira Sans Extra Condensed"/>
                <a:sym typeface="Fira Sans Extra Condensed"/>
              </a:rPr>
              <a:t>Data</a:t>
            </a:r>
            <a:endParaRPr b="1">
              <a:latin typeface="Fira Sans Extra Condensed"/>
              <a:ea typeface="Fira Sans Extra Condensed"/>
              <a:cs typeface="Fira Sans Extra Condensed"/>
              <a:sym typeface="Fira Sans Extra Condensed"/>
            </a:endParaRPr>
          </a:p>
        </p:txBody>
      </p:sp>
      <p:sp>
        <p:nvSpPr>
          <p:cNvPr id="230" name="Google Shape;230;p20"/>
          <p:cNvSpPr txBox="1"/>
          <p:nvPr/>
        </p:nvSpPr>
        <p:spPr>
          <a:xfrm>
            <a:off x="1528071" y="4332366"/>
            <a:ext cx="1632300" cy="233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Fira Sans Extra Condensed"/>
                <a:ea typeface="Fira Sans Extra Condensed"/>
                <a:cs typeface="Fira Sans Extra Condensed"/>
                <a:sym typeface="Fira Sans Extra Condensed"/>
              </a:rPr>
              <a:t>Insight</a:t>
            </a:r>
            <a:endParaRPr b="1">
              <a:latin typeface="Fira Sans Extra Condensed"/>
              <a:ea typeface="Fira Sans Extra Condensed"/>
              <a:cs typeface="Fira Sans Extra Condensed"/>
              <a:sym typeface="Fira Sans Extra Condensed"/>
            </a:endParaRPr>
          </a:p>
        </p:txBody>
      </p:sp>
      <p:sp>
        <p:nvSpPr>
          <p:cNvPr id="231" name="Google Shape;231;p20"/>
          <p:cNvSpPr txBox="1"/>
          <p:nvPr/>
        </p:nvSpPr>
        <p:spPr>
          <a:xfrm>
            <a:off x="6375686" y="2954852"/>
            <a:ext cx="1632300" cy="233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a:solidFill>
                  <a:schemeClr val="dk1"/>
                </a:solidFill>
                <a:latin typeface="Fira Sans Extra Condensed"/>
                <a:ea typeface="Fira Sans Extra Condensed"/>
                <a:cs typeface="Fira Sans Extra Condensed"/>
                <a:sym typeface="Fira Sans Extra Condensed"/>
              </a:rPr>
              <a:t>Decision</a:t>
            </a:r>
            <a:endParaRPr b="1">
              <a:latin typeface="Fira Sans Extra Condensed"/>
              <a:ea typeface="Fira Sans Extra Condensed"/>
              <a:cs typeface="Fira Sans Extra Condensed"/>
              <a:sym typeface="Fira Sans Extra Condensed"/>
            </a:endParaRPr>
          </a:p>
        </p:txBody>
      </p:sp>
      <p:sp>
        <p:nvSpPr>
          <p:cNvPr id="232" name="Google Shape;232;p20"/>
          <p:cNvSpPr txBox="1"/>
          <p:nvPr/>
        </p:nvSpPr>
        <p:spPr>
          <a:xfrm>
            <a:off x="6375686" y="4332366"/>
            <a:ext cx="1632300" cy="233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a:solidFill>
                  <a:schemeClr val="dk1"/>
                </a:solidFill>
                <a:latin typeface="Fira Sans Extra Condensed"/>
                <a:ea typeface="Fira Sans Extra Condensed"/>
                <a:cs typeface="Fira Sans Extra Condensed"/>
                <a:sym typeface="Fira Sans Extra Condensed"/>
              </a:rPr>
              <a:t>Info</a:t>
            </a:r>
            <a:endParaRPr b="1">
              <a:latin typeface="Fira Sans Extra Condensed"/>
              <a:ea typeface="Fira Sans Extra Condensed"/>
              <a:cs typeface="Fira Sans Extra Condensed"/>
              <a:sym typeface="Fira Sans Extra Condensed"/>
            </a:endParaRPr>
          </a:p>
        </p:txBody>
      </p:sp>
      <p:sp>
        <p:nvSpPr>
          <p:cNvPr id="233" name="Google Shape;233;p20"/>
          <p:cNvSpPr txBox="1"/>
          <p:nvPr/>
        </p:nvSpPr>
        <p:spPr>
          <a:xfrm>
            <a:off x="1528100" y="3266550"/>
            <a:ext cx="1810500" cy="465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latin typeface="Roboto"/>
                <a:ea typeface="Roboto"/>
                <a:cs typeface="Roboto"/>
                <a:sym typeface="Roboto"/>
              </a:rPr>
              <a:t>Data set constructed by the authors containing phrases potentially containing humor</a:t>
            </a:r>
            <a:endParaRPr sz="1000">
              <a:latin typeface="Roboto"/>
              <a:ea typeface="Roboto"/>
              <a:cs typeface="Roboto"/>
              <a:sym typeface="Roboto"/>
            </a:endParaRPr>
          </a:p>
        </p:txBody>
      </p:sp>
      <p:sp>
        <p:nvSpPr>
          <p:cNvPr id="234" name="Google Shape;234;p20"/>
          <p:cNvSpPr txBox="1"/>
          <p:nvPr/>
        </p:nvSpPr>
        <p:spPr>
          <a:xfrm>
            <a:off x="6345673" y="3188341"/>
            <a:ext cx="1662300" cy="612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dk1"/>
                </a:solidFill>
                <a:latin typeface="Roboto"/>
                <a:ea typeface="Roboto"/>
                <a:cs typeface="Roboto"/>
                <a:sym typeface="Roboto"/>
              </a:rPr>
              <a:t>D</a:t>
            </a:r>
            <a:r>
              <a:rPr lang="en" sz="1000">
                <a:solidFill>
                  <a:schemeClr val="dk1"/>
                </a:solidFill>
                <a:latin typeface="Roboto"/>
                <a:ea typeface="Roboto"/>
                <a:cs typeface="Roboto"/>
                <a:sym typeface="Roboto"/>
              </a:rPr>
              <a:t>etection in short texts based on the general linguistic structure of humor.</a:t>
            </a:r>
            <a:endParaRPr sz="1000">
              <a:solidFill>
                <a:schemeClr val="dk1"/>
              </a:solidFill>
              <a:latin typeface="Roboto"/>
              <a:ea typeface="Roboto"/>
              <a:cs typeface="Roboto"/>
              <a:sym typeface="Roboto"/>
            </a:endParaRPr>
          </a:p>
        </p:txBody>
      </p:sp>
      <p:sp>
        <p:nvSpPr>
          <p:cNvPr id="235" name="Google Shape;235;p20"/>
          <p:cNvSpPr txBox="1"/>
          <p:nvPr/>
        </p:nvSpPr>
        <p:spPr>
          <a:xfrm>
            <a:off x="6345673" y="4565855"/>
            <a:ext cx="1662300" cy="465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dk1"/>
                </a:solidFill>
                <a:latin typeface="Roboto"/>
                <a:ea typeface="Roboto"/>
                <a:cs typeface="Roboto"/>
                <a:sym typeface="Roboto"/>
              </a:rPr>
              <a:t>T</a:t>
            </a:r>
            <a:r>
              <a:rPr lang="en" sz="1000">
                <a:solidFill>
                  <a:schemeClr val="dk1"/>
                </a:solidFill>
                <a:latin typeface="Roboto"/>
                <a:ea typeface="Roboto"/>
                <a:cs typeface="Roboto"/>
                <a:sym typeface="Roboto"/>
              </a:rPr>
              <a:t>he phrases in the dataset are classified by humorous content</a:t>
            </a:r>
            <a:endParaRPr sz="1000">
              <a:solidFill>
                <a:schemeClr val="dk1"/>
              </a:solidFill>
              <a:latin typeface="Roboto"/>
              <a:ea typeface="Roboto"/>
              <a:cs typeface="Roboto"/>
              <a:sym typeface="Roboto"/>
            </a:endParaRPr>
          </a:p>
        </p:txBody>
      </p:sp>
      <p:sp>
        <p:nvSpPr>
          <p:cNvPr id="236" name="Google Shape;236;p20"/>
          <p:cNvSpPr txBox="1"/>
          <p:nvPr/>
        </p:nvSpPr>
        <p:spPr>
          <a:xfrm>
            <a:off x="4086479" y="3067002"/>
            <a:ext cx="513000" cy="23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solidFill>
                  <a:schemeClr val="lt1"/>
                </a:solidFill>
                <a:latin typeface="Fira Sans"/>
                <a:ea typeface="Fira Sans"/>
                <a:cs typeface="Fira Sans"/>
                <a:sym typeface="Fira Sans"/>
              </a:rPr>
              <a:t>01</a:t>
            </a:r>
            <a:endParaRPr b="1" sz="2200">
              <a:solidFill>
                <a:schemeClr val="lt1"/>
              </a:solidFill>
              <a:latin typeface="Fira Sans"/>
              <a:ea typeface="Fira Sans"/>
              <a:cs typeface="Fira Sans"/>
              <a:sym typeface="Fira Sans"/>
            </a:endParaRPr>
          </a:p>
        </p:txBody>
      </p:sp>
      <p:sp>
        <p:nvSpPr>
          <p:cNvPr id="237" name="Google Shape;237;p20"/>
          <p:cNvSpPr txBox="1"/>
          <p:nvPr/>
        </p:nvSpPr>
        <p:spPr>
          <a:xfrm>
            <a:off x="5289608" y="3411909"/>
            <a:ext cx="513000" cy="23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solidFill>
                  <a:schemeClr val="lt1"/>
                </a:solidFill>
                <a:latin typeface="Fira Sans"/>
                <a:ea typeface="Fira Sans"/>
                <a:cs typeface="Fira Sans"/>
                <a:sym typeface="Fira Sans"/>
              </a:rPr>
              <a:t>02</a:t>
            </a:r>
            <a:endParaRPr b="1" sz="2200">
              <a:solidFill>
                <a:schemeClr val="lt1"/>
              </a:solidFill>
              <a:latin typeface="Fira Sans"/>
              <a:ea typeface="Fira Sans"/>
              <a:cs typeface="Fira Sans"/>
              <a:sym typeface="Fira Sans"/>
            </a:endParaRPr>
          </a:p>
        </p:txBody>
      </p:sp>
      <p:grpSp>
        <p:nvGrpSpPr>
          <p:cNvPr id="238" name="Google Shape;238;p20"/>
          <p:cNvGrpSpPr/>
          <p:nvPr/>
        </p:nvGrpSpPr>
        <p:grpSpPr>
          <a:xfrm>
            <a:off x="7609668" y="2634164"/>
            <a:ext cx="309010" cy="299300"/>
            <a:chOff x="-63250675" y="3744075"/>
            <a:chExt cx="320350" cy="318100"/>
          </a:xfrm>
        </p:grpSpPr>
        <p:sp>
          <p:nvSpPr>
            <p:cNvPr id="239" name="Google Shape;239;p20"/>
            <p:cNvSpPr/>
            <p:nvPr/>
          </p:nvSpPr>
          <p:spPr>
            <a:xfrm>
              <a:off x="-63126250" y="3744075"/>
              <a:ext cx="195925" cy="192875"/>
            </a:xfrm>
            <a:custGeom>
              <a:rect b="b" l="l" r="r" t="t"/>
              <a:pathLst>
                <a:path extrusionOk="0" h="7715" w="7837">
                  <a:moveTo>
                    <a:pt x="6020" y="0"/>
                  </a:moveTo>
                  <a:cubicBezTo>
                    <a:pt x="5921" y="0"/>
                    <a:pt x="5820" y="37"/>
                    <a:pt x="5735" y="122"/>
                  </a:cubicBezTo>
                  <a:lnTo>
                    <a:pt x="4097" y="1760"/>
                  </a:lnTo>
                  <a:cubicBezTo>
                    <a:pt x="4034" y="1854"/>
                    <a:pt x="3971" y="1917"/>
                    <a:pt x="3971" y="2012"/>
                  </a:cubicBezTo>
                  <a:lnTo>
                    <a:pt x="3782" y="3304"/>
                  </a:lnTo>
                  <a:lnTo>
                    <a:pt x="1734" y="5351"/>
                  </a:lnTo>
                  <a:cubicBezTo>
                    <a:pt x="1576" y="5288"/>
                    <a:pt x="1387" y="5225"/>
                    <a:pt x="1230" y="5225"/>
                  </a:cubicBezTo>
                  <a:cubicBezTo>
                    <a:pt x="537" y="5225"/>
                    <a:pt x="1" y="5793"/>
                    <a:pt x="1" y="6486"/>
                  </a:cubicBezTo>
                  <a:cubicBezTo>
                    <a:pt x="1" y="7210"/>
                    <a:pt x="537" y="7714"/>
                    <a:pt x="1230" y="7714"/>
                  </a:cubicBezTo>
                  <a:cubicBezTo>
                    <a:pt x="1891" y="7714"/>
                    <a:pt x="2458" y="7179"/>
                    <a:pt x="2458" y="6486"/>
                  </a:cubicBezTo>
                  <a:cubicBezTo>
                    <a:pt x="2458" y="6297"/>
                    <a:pt x="2395" y="6139"/>
                    <a:pt x="2332" y="5982"/>
                  </a:cubicBezTo>
                  <a:lnTo>
                    <a:pt x="4380" y="3934"/>
                  </a:lnTo>
                  <a:lnTo>
                    <a:pt x="5672" y="3745"/>
                  </a:lnTo>
                  <a:cubicBezTo>
                    <a:pt x="5735" y="3745"/>
                    <a:pt x="5829" y="3713"/>
                    <a:pt x="5924" y="3619"/>
                  </a:cubicBezTo>
                  <a:lnTo>
                    <a:pt x="7562" y="1980"/>
                  </a:lnTo>
                  <a:cubicBezTo>
                    <a:pt x="7837" y="1706"/>
                    <a:pt x="7609" y="1254"/>
                    <a:pt x="7251" y="1254"/>
                  </a:cubicBezTo>
                  <a:cubicBezTo>
                    <a:pt x="7240" y="1254"/>
                    <a:pt x="7228" y="1255"/>
                    <a:pt x="7216" y="1256"/>
                  </a:cubicBezTo>
                  <a:lnTo>
                    <a:pt x="6302" y="1382"/>
                  </a:lnTo>
                  <a:lnTo>
                    <a:pt x="6428" y="468"/>
                  </a:lnTo>
                  <a:cubicBezTo>
                    <a:pt x="6472" y="203"/>
                    <a:pt x="6253" y="0"/>
                    <a:pt x="60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40" name="Google Shape;240;p20"/>
            <p:cNvSpPr/>
            <p:nvPr/>
          </p:nvSpPr>
          <p:spPr>
            <a:xfrm>
              <a:off x="-63190025" y="3814050"/>
              <a:ext cx="186675" cy="185900"/>
            </a:xfrm>
            <a:custGeom>
              <a:rect b="b" l="l" r="r" t="t"/>
              <a:pathLst>
                <a:path extrusionOk="0" h="7436" w="7467">
                  <a:moveTo>
                    <a:pt x="3718" y="1"/>
                  </a:moveTo>
                  <a:cubicBezTo>
                    <a:pt x="1670" y="1"/>
                    <a:pt x="0" y="1670"/>
                    <a:pt x="0" y="3750"/>
                  </a:cubicBezTo>
                  <a:cubicBezTo>
                    <a:pt x="0" y="5797"/>
                    <a:pt x="1638" y="7436"/>
                    <a:pt x="3718" y="7436"/>
                  </a:cubicBezTo>
                  <a:cubicBezTo>
                    <a:pt x="5765" y="7436"/>
                    <a:pt x="7467" y="5797"/>
                    <a:pt x="7467" y="3750"/>
                  </a:cubicBezTo>
                  <a:cubicBezTo>
                    <a:pt x="7467" y="3151"/>
                    <a:pt x="7341" y="2647"/>
                    <a:pt x="7120" y="2143"/>
                  </a:cubicBezTo>
                  <a:lnTo>
                    <a:pt x="5828" y="3435"/>
                  </a:lnTo>
                  <a:cubicBezTo>
                    <a:pt x="5828" y="3498"/>
                    <a:pt x="5860" y="3624"/>
                    <a:pt x="5860" y="3718"/>
                  </a:cubicBezTo>
                  <a:cubicBezTo>
                    <a:pt x="5860" y="4852"/>
                    <a:pt x="4915" y="5797"/>
                    <a:pt x="3781" y="5797"/>
                  </a:cubicBezTo>
                  <a:cubicBezTo>
                    <a:pt x="2615" y="5797"/>
                    <a:pt x="1670" y="4852"/>
                    <a:pt x="1670" y="3718"/>
                  </a:cubicBezTo>
                  <a:cubicBezTo>
                    <a:pt x="1733" y="2552"/>
                    <a:pt x="2615" y="1607"/>
                    <a:pt x="3781" y="1607"/>
                  </a:cubicBezTo>
                  <a:cubicBezTo>
                    <a:pt x="3875" y="1607"/>
                    <a:pt x="3970" y="1607"/>
                    <a:pt x="4033" y="1670"/>
                  </a:cubicBezTo>
                  <a:lnTo>
                    <a:pt x="5356" y="347"/>
                  </a:lnTo>
                  <a:cubicBezTo>
                    <a:pt x="4883" y="127"/>
                    <a:pt x="4316" y="1"/>
                    <a:pt x="371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41" name="Google Shape;241;p20"/>
            <p:cNvSpPr/>
            <p:nvPr/>
          </p:nvSpPr>
          <p:spPr>
            <a:xfrm>
              <a:off x="-63250675" y="3751050"/>
              <a:ext cx="311125" cy="311125"/>
            </a:xfrm>
            <a:custGeom>
              <a:rect b="b" l="l" r="r" t="t"/>
              <a:pathLst>
                <a:path extrusionOk="0" h="12445" w="12445">
                  <a:moveTo>
                    <a:pt x="6270" y="0"/>
                  </a:moveTo>
                  <a:cubicBezTo>
                    <a:pt x="2773" y="0"/>
                    <a:pt x="0" y="2804"/>
                    <a:pt x="0" y="6238"/>
                  </a:cubicBezTo>
                  <a:cubicBezTo>
                    <a:pt x="0" y="9641"/>
                    <a:pt x="2804" y="12445"/>
                    <a:pt x="6238" y="12445"/>
                  </a:cubicBezTo>
                  <a:cubicBezTo>
                    <a:pt x="9672" y="12445"/>
                    <a:pt x="12445" y="9641"/>
                    <a:pt x="12445" y="6238"/>
                  </a:cubicBezTo>
                  <a:cubicBezTo>
                    <a:pt x="12445" y="5325"/>
                    <a:pt x="12256" y="4411"/>
                    <a:pt x="11878" y="3592"/>
                  </a:cubicBezTo>
                  <a:lnTo>
                    <a:pt x="11563" y="3907"/>
                  </a:lnTo>
                  <a:cubicBezTo>
                    <a:pt x="11342" y="4096"/>
                    <a:pt x="11121" y="4222"/>
                    <a:pt x="10838" y="4253"/>
                  </a:cubicBezTo>
                  <a:lnTo>
                    <a:pt x="10397" y="4348"/>
                  </a:lnTo>
                  <a:cubicBezTo>
                    <a:pt x="10680" y="4915"/>
                    <a:pt x="10806" y="5545"/>
                    <a:pt x="10806" y="6238"/>
                  </a:cubicBezTo>
                  <a:cubicBezTo>
                    <a:pt x="10806" y="8759"/>
                    <a:pt x="8759" y="10743"/>
                    <a:pt x="6270" y="10743"/>
                  </a:cubicBezTo>
                  <a:cubicBezTo>
                    <a:pt x="3781" y="10743"/>
                    <a:pt x="1733" y="8696"/>
                    <a:pt x="1733" y="6238"/>
                  </a:cubicBezTo>
                  <a:cubicBezTo>
                    <a:pt x="1733" y="3718"/>
                    <a:pt x="3781" y="1670"/>
                    <a:pt x="6270" y="1670"/>
                  </a:cubicBezTo>
                  <a:cubicBezTo>
                    <a:pt x="6931" y="1670"/>
                    <a:pt x="7561" y="1796"/>
                    <a:pt x="8160" y="2048"/>
                  </a:cubicBezTo>
                  <a:lnTo>
                    <a:pt x="8254" y="1607"/>
                  </a:lnTo>
                  <a:cubicBezTo>
                    <a:pt x="8286" y="1355"/>
                    <a:pt x="8412" y="1103"/>
                    <a:pt x="8601" y="914"/>
                  </a:cubicBezTo>
                  <a:lnTo>
                    <a:pt x="8916" y="599"/>
                  </a:lnTo>
                  <a:cubicBezTo>
                    <a:pt x="8097" y="189"/>
                    <a:pt x="7215" y="0"/>
                    <a:pt x="62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sp>
        <p:nvSpPr>
          <p:cNvPr id="242" name="Google Shape;242;p20"/>
          <p:cNvSpPr txBox="1"/>
          <p:nvPr/>
        </p:nvSpPr>
        <p:spPr>
          <a:xfrm>
            <a:off x="4976180" y="4462804"/>
            <a:ext cx="513000" cy="23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solidFill>
                  <a:schemeClr val="lt1"/>
                </a:solidFill>
                <a:latin typeface="Fira Sans"/>
                <a:ea typeface="Fira Sans"/>
                <a:cs typeface="Fira Sans"/>
                <a:sym typeface="Fira Sans"/>
              </a:rPr>
              <a:t>03</a:t>
            </a:r>
            <a:endParaRPr b="1" sz="2200">
              <a:solidFill>
                <a:schemeClr val="lt1"/>
              </a:solidFill>
              <a:latin typeface="Fira Sans"/>
              <a:ea typeface="Fira Sans"/>
              <a:cs typeface="Fira Sans"/>
              <a:sym typeface="Fira Sans"/>
            </a:endParaRPr>
          </a:p>
        </p:txBody>
      </p:sp>
      <p:sp>
        <p:nvSpPr>
          <p:cNvPr id="243" name="Google Shape;243;p20"/>
          <p:cNvSpPr txBox="1"/>
          <p:nvPr/>
        </p:nvSpPr>
        <p:spPr>
          <a:xfrm>
            <a:off x="3726947" y="4102272"/>
            <a:ext cx="513000" cy="23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solidFill>
                  <a:schemeClr val="lt1"/>
                </a:solidFill>
                <a:latin typeface="Fira Sans"/>
                <a:ea typeface="Fira Sans"/>
                <a:cs typeface="Fira Sans"/>
                <a:sym typeface="Fira Sans"/>
              </a:rPr>
              <a:t>04</a:t>
            </a:r>
            <a:endParaRPr b="1" sz="2200">
              <a:solidFill>
                <a:schemeClr val="lt1"/>
              </a:solidFill>
              <a:latin typeface="Fira Sans"/>
              <a:ea typeface="Fira Sans"/>
              <a:cs typeface="Fira Sans"/>
              <a:sym typeface="Fira Sans"/>
            </a:endParaRPr>
          </a:p>
        </p:txBody>
      </p:sp>
      <p:sp>
        <p:nvSpPr>
          <p:cNvPr id="244" name="Google Shape;244;p20"/>
          <p:cNvSpPr txBox="1"/>
          <p:nvPr/>
        </p:nvSpPr>
        <p:spPr>
          <a:xfrm>
            <a:off x="1528075" y="4565850"/>
            <a:ext cx="2390700" cy="465000"/>
          </a:xfrm>
          <a:prstGeom prst="rect">
            <a:avLst/>
          </a:prstGeom>
          <a:noFill/>
          <a:ln>
            <a:noFill/>
          </a:ln>
        </p:spPr>
        <p:txBody>
          <a:bodyPr anchorCtr="0" anchor="ctr" bIns="91425" lIns="91425" spcFirstLastPara="1" rIns="91425" wrap="square" tIns="91425">
            <a:noAutofit/>
          </a:bodyPr>
          <a:lstStyle/>
          <a:p>
            <a:pPr indent="0" lvl="0" marL="0" rtl="0" algn="just">
              <a:lnSpc>
                <a:spcPct val="100000"/>
              </a:lnSpc>
              <a:spcBef>
                <a:spcPts val="0"/>
              </a:spcBef>
              <a:spcAft>
                <a:spcPts val="0"/>
              </a:spcAft>
              <a:buNone/>
            </a:pPr>
            <a:r>
              <a:rPr lang="en" sz="800">
                <a:solidFill>
                  <a:schemeClr val="dk1"/>
                </a:solidFill>
                <a:latin typeface="Roboto"/>
                <a:ea typeface="Roboto"/>
                <a:cs typeface="Roboto"/>
                <a:sym typeface="Roboto"/>
              </a:rPr>
              <a:t>The approach uses BERT model to encode text into a few sentence embeddings which enter into an eight-layered neural network.</a:t>
            </a:r>
            <a:endParaRPr sz="800">
              <a:solidFill>
                <a:schemeClr val="dk1"/>
              </a:solidFill>
              <a:latin typeface="Roboto"/>
              <a:ea typeface="Roboto"/>
              <a:cs typeface="Roboto"/>
              <a:sym typeface="Roboto"/>
            </a:endParaRPr>
          </a:p>
        </p:txBody>
      </p:sp>
      <p:grpSp>
        <p:nvGrpSpPr>
          <p:cNvPr id="245" name="Google Shape;245;p20"/>
          <p:cNvGrpSpPr/>
          <p:nvPr/>
        </p:nvGrpSpPr>
        <p:grpSpPr>
          <a:xfrm>
            <a:off x="1601549" y="4070278"/>
            <a:ext cx="312567" cy="160058"/>
            <a:chOff x="2084325" y="363300"/>
            <a:chExt cx="484150" cy="254100"/>
          </a:xfrm>
        </p:grpSpPr>
        <p:sp>
          <p:nvSpPr>
            <p:cNvPr id="246" name="Google Shape;246;p20"/>
            <p:cNvSpPr/>
            <p:nvPr/>
          </p:nvSpPr>
          <p:spPr>
            <a:xfrm>
              <a:off x="2084325" y="363300"/>
              <a:ext cx="484150" cy="254100"/>
            </a:xfrm>
            <a:custGeom>
              <a:rect b="b" l="l" r="r" t="t"/>
              <a:pathLst>
                <a:path extrusionOk="0" h="10164" w="19366">
                  <a:moveTo>
                    <a:pt x="9686" y="1128"/>
                  </a:moveTo>
                  <a:cubicBezTo>
                    <a:pt x="10195" y="1128"/>
                    <a:pt x="10707" y="1226"/>
                    <a:pt x="11196" y="1428"/>
                  </a:cubicBezTo>
                  <a:cubicBezTo>
                    <a:pt x="12671" y="2042"/>
                    <a:pt x="13635" y="3482"/>
                    <a:pt x="13635" y="5081"/>
                  </a:cubicBezTo>
                  <a:cubicBezTo>
                    <a:pt x="13632" y="7264"/>
                    <a:pt x="11864" y="9031"/>
                    <a:pt x="9684" y="9034"/>
                  </a:cubicBezTo>
                  <a:cubicBezTo>
                    <a:pt x="8085" y="9034"/>
                    <a:pt x="6643" y="8071"/>
                    <a:pt x="6032" y="6592"/>
                  </a:cubicBezTo>
                  <a:cubicBezTo>
                    <a:pt x="5420" y="5117"/>
                    <a:pt x="5758" y="3415"/>
                    <a:pt x="6887" y="2286"/>
                  </a:cubicBezTo>
                  <a:cubicBezTo>
                    <a:pt x="7645" y="1530"/>
                    <a:pt x="8657" y="1128"/>
                    <a:pt x="9686" y="1128"/>
                  </a:cubicBezTo>
                  <a:close/>
                  <a:moveTo>
                    <a:pt x="9684" y="1"/>
                  </a:moveTo>
                  <a:cubicBezTo>
                    <a:pt x="4502" y="1"/>
                    <a:pt x="361" y="4512"/>
                    <a:pt x="190" y="4704"/>
                  </a:cubicBezTo>
                  <a:cubicBezTo>
                    <a:pt x="0" y="4918"/>
                    <a:pt x="0" y="5243"/>
                    <a:pt x="190" y="5457"/>
                  </a:cubicBezTo>
                  <a:cubicBezTo>
                    <a:pt x="361" y="5650"/>
                    <a:pt x="4502" y="10164"/>
                    <a:pt x="9684" y="10164"/>
                  </a:cubicBezTo>
                  <a:cubicBezTo>
                    <a:pt x="14867" y="10164"/>
                    <a:pt x="19004" y="5650"/>
                    <a:pt x="19176" y="5457"/>
                  </a:cubicBezTo>
                  <a:cubicBezTo>
                    <a:pt x="19365" y="5243"/>
                    <a:pt x="19365" y="4918"/>
                    <a:pt x="19176" y="4704"/>
                  </a:cubicBezTo>
                  <a:cubicBezTo>
                    <a:pt x="19004" y="4512"/>
                    <a:pt x="14867" y="1"/>
                    <a:pt x="968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rgbClr val="435D74"/>
                </a:solidFill>
              </a:endParaRPr>
            </a:p>
          </p:txBody>
        </p:sp>
        <p:sp>
          <p:nvSpPr>
            <p:cNvPr id="247" name="Google Shape;247;p20"/>
            <p:cNvSpPr/>
            <p:nvPr/>
          </p:nvSpPr>
          <p:spPr>
            <a:xfrm>
              <a:off x="2250600" y="419775"/>
              <a:ext cx="145175" cy="141125"/>
            </a:xfrm>
            <a:custGeom>
              <a:rect b="b" l="l" r="r" t="t"/>
              <a:pathLst>
                <a:path extrusionOk="0" h="5645" w="5807">
                  <a:moveTo>
                    <a:pt x="3018" y="0"/>
                  </a:moveTo>
                  <a:cubicBezTo>
                    <a:pt x="1922" y="0"/>
                    <a:pt x="929" y="634"/>
                    <a:pt x="468" y="1626"/>
                  </a:cubicBezTo>
                  <a:cubicBezTo>
                    <a:pt x="1" y="2623"/>
                    <a:pt x="158" y="3797"/>
                    <a:pt x="862" y="4637"/>
                  </a:cubicBezTo>
                  <a:cubicBezTo>
                    <a:pt x="1407" y="5287"/>
                    <a:pt x="2203" y="5645"/>
                    <a:pt x="3025" y="5645"/>
                  </a:cubicBezTo>
                  <a:cubicBezTo>
                    <a:pt x="3270" y="5645"/>
                    <a:pt x="3518" y="5613"/>
                    <a:pt x="3762" y="5547"/>
                  </a:cubicBezTo>
                  <a:cubicBezTo>
                    <a:pt x="4825" y="5258"/>
                    <a:pt x="5620" y="4382"/>
                    <a:pt x="5807" y="3297"/>
                  </a:cubicBezTo>
                  <a:lnTo>
                    <a:pt x="5807" y="3297"/>
                  </a:lnTo>
                  <a:cubicBezTo>
                    <a:pt x="5625" y="3356"/>
                    <a:pt x="5446" y="3383"/>
                    <a:pt x="5272" y="3383"/>
                  </a:cubicBezTo>
                  <a:cubicBezTo>
                    <a:pt x="4356" y="3383"/>
                    <a:pt x="3596" y="2626"/>
                    <a:pt x="3596" y="1692"/>
                  </a:cubicBezTo>
                  <a:cubicBezTo>
                    <a:pt x="3596" y="1147"/>
                    <a:pt x="3861" y="633"/>
                    <a:pt x="4307" y="316"/>
                  </a:cubicBezTo>
                  <a:cubicBezTo>
                    <a:pt x="3913" y="112"/>
                    <a:pt x="3476" y="3"/>
                    <a:pt x="3033" y="0"/>
                  </a:cubicBezTo>
                  <a:cubicBezTo>
                    <a:pt x="3028" y="0"/>
                    <a:pt x="3023" y="0"/>
                    <a:pt x="30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rgbClr val="435D74"/>
                </a:solidFill>
              </a:endParaRPr>
            </a:p>
          </p:txBody>
        </p:sp>
      </p:grpSp>
      <p:grpSp>
        <p:nvGrpSpPr>
          <p:cNvPr id="248" name="Google Shape;248;p20"/>
          <p:cNvGrpSpPr/>
          <p:nvPr/>
        </p:nvGrpSpPr>
        <p:grpSpPr>
          <a:xfrm>
            <a:off x="7612633" y="4001847"/>
            <a:ext cx="304947" cy="297479"/>
            <a:chOff x="3271200" y="4992125"/>
            <a:chExt cx="481825" cy="481825"/>
          </a:xfrm>
        </p:grpSpPr>
        <p:sp>
          <p:nvSpPr>
            <p:cNvPr id="249" name="Google Shape;249;p20"/>
            <p:cNvSpPr/>
            <p:nvPr/>
          </p:nvSpPr>
          <p:spPr>
            <a:xfrm>
              <a:off x="3497950" y="5106025"/>
              <a:ext cx="28250" cy="28250"/>
            </a:xfrm>
            <a:custGeom>
              <a:rect b="b" l="l" r="r" t="t"/>
              <a:pathLst>
                <a:path extrusionOk="0" h="1130" w="1130">
                  <a:moveTo>
                    <a:pt x="566" y="1"/>
                  </a:moveTo>
                  <a:cubicBezTo>
                    <a:pt x="253" y="1"/>
                    <a:pt x="0" y="251"/>
                    <a:pt x="0" y="564"/>
                  </a:cubicBezTo>
                  <a:cubicBezTo>
                    <a:pt x="0" y="877"/>
                    <a:pt x="253" y="1130"/>
                    <a:pt x="566" y="1130"/>
                  </a:cubicBezTo>
                  <a:cubicBezTo>
                    <a:pt x="877" y="1130"/>
                    <a:pt x="1130" y="877"/>
                    <a:pt x="1130" y="564"/>
                  </a:cubicBezTo>
                  <a:cubicBezTo>
                    <a:pt x="1130" y="251"/>
                    <a:pt x="877" y="1"/>
                    <a:pt x="56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rgbClr val="435D74"/>
                </a:solidFill>
              </a:endParaRPr>
            </a:p>
          </p:txBody>
        </p:sp>
        <p:sp>
          <p:nvSpPr>
            <p:cNvPr id="250" name="Google Shape;250;p20"/>
            <p:cNvSpPr/>
            <p:nvPr/>
          </p:nvSpPr>
          <p:spPr>
            <a:xfrm>
              <a:off x="3497950" y="5218950"/>
              <a:ext cx="28250" cy="141175"/>
            </a:xfrm>
            <a:custGeom>
              <a:rect b="b" l="l" r="r" t="t"/>
              <a:pathLst>
                <a:path extrusionOk="0" h="5647" w="1130">
                  <a:moveTo>
                    <a:pt x="0" y="0"/>
                  </a:moveTo>
                  <a:lnTo>
                    <a:pt x="0" y="5647"/>
                  </a:lnTo>
                  <a:lnTo>
                    <a:pt x="1130" y="5647"/>
                  </a:lnTo>
                  <a:lnTo>
                    <a:pt x="113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rgbClr val="435D74"/>
                </a:solidFill>
              </a:endParaRPr>
            </a:p>
          </p:txBody>
        </p:sp>
        <p:sp>
          <p:nvSpPr>
            <p:cNvPr id="251" name="Google Shape;251;p20"/>
            <p:cNvSpPr/>
            <p:nvPr/>
          </p:nvSpPr>
          <p:spPr>
            <a:xfrm>
              <a:off x="3271200" y="4992125"/>
              <a:ext cx="481825" cy="481825"/>
            </a:xfrm>
            <a:custGeom>
              <a:rect b="b" l="l" r="r" t="t"/>
              <a:pathLst>
                <a:path extrusionOk="0" h="19273" w="19273">
                  <a:moveTo>
                    <a:pt x="9636" y="3427"/>
                  </a:moveTo>
                  <a:cubicBezTo>
                    <a:pt x="10320" y="3427"/>
                    <a:pt x="10937" y="3840"/>
                    <a:pt x="11199" y="4472"/>
                  </a:cubicBezTo>
                  <a:cubicBezTo>
                    <a:pt x="11461" y="5105"/>
                    <a:pt x="11317" y="5833"/>
                    <a:pt x="10832" y="6318"/>
                  </a:cubicBezTo>
                  <a:cubicBezTo>
                    <a:pt x="10508" y="6642"/>
                    <a:pt x="10074" y="6814"/>
                    <a:pt x="9634" y="6814"/>
                  </a:cubicBezTo>
                  <a:cubicBezTo>
                    <a:pt x="9415" y="6814"/>
                    <a:pt x="9195" y="6772"/>
                    <a:pt x="8986" y="6686"/>
                  </a:cubicBezTo>
                  <a:cubicBezTo>
                    <a:pt x="8354" y="6424"/>
                    <a:pt x="7941" y="5806"/>
                    <a:pt x="7941" y="5120"/>
                  </a:cubicBezTo>
                  <a:cubicBezTo>
                    <a:pt x="7941" y="4183"/>
                    <a:pt x="8700" y="3427"/>
                    <a:pt x="9636" y="3427"/>
                  </a:cubicBezTo>
                  <a:close/>
                  <a:moveTo>
                    <a:pt x="10766" y="7944"/>
                  </a:moveTo>
                  <a:cubicBezTo>
                    <a:pt x="11076" y="7944"/>
                    <a:pt x="11329" y="8194"/>
                    <a:pt x="11329" y="8507"/>
                  </a:cubicBezTo>
                  <a:lnTo>
                    <a:pt x="11329" y="14720"/>
                  </a:lnTo>
                  <a:lnTo>
                    <a:pt x="11895" y="14720"/>
                  </a:lnTo>
                  <a:cubicBezTo>
                    <a:pt x="12205" y="14720"/>
                    <a:pt x="12458" y="14969"/>
                    <a:pt x="12458" y="15283"/>
                  </a:cubicBezTo>
                  <a:cubicBezTo>
                    <a:pt x="12458" y="15596"/>
                    <a:pt x="12205" y="15849"/>
                    <a:pt x="11895" y="15849"/>
                  </a:cubicBezTo>
                  <a:lnTo>
                    <a:pt x="7378" y="15849"/>
                  </a:lnTo>
                  <a:cubicBezTo>
                    <a:pt x="7065" y="15849"/>
                    <a:pt x="6812" y="15596"/>
                    <a:pt x="6812" y="15283"/>
                  </a:cubicBezTo>
                  <a:cubicBezTo>
                    <a:pt x="6812" y="14969"/>
                    <a:pt x="7065" y="14720"/>
                    <a:pt x="7378" y="14720"/>
                  </a:cubicBezTo>
                  <a:lnTo>
                    <a:pt x="7941" y="14720"/>
                  </a:lnTo>
                  <a:lnTo>
                    <a:pt x="7941" y="9073"/>
                  </a:lnTo>
                  <a:lnTo>
                    <a:pt x="7378" y="9073"/>
                  </a:lnTo>
                  <a:cubicBezTo>
                    <a:pt x="7065" y="9073"/>
                    <a:pt x="6812" y="8821"/>
                    <a:pt x="6812" y="8507"/>
                  </a:cubicBezTo>
                  <a:cubicBezTo>
                    <a:pt x="6812" y="8194"/>
                    <a:pt x="7065" y="7944"/>
                    <a:pt x="7378" y="7944"/>
                  </a:cubicBezTo>
                  <a:close/>
                  <a:moveTo>
                    <a:pt x="1693" y="1"/>
                  </a:moveTo>
                  <a:cubicBezTo>
                    <a:pt x="756" y="1"/>
                    <a:pt x="0" y="759"/>
                    <a:pt x="0" y="1696"/>
                  </a:cubicBezTo>
                  <a:lnTo>
                    <a:pt x="0" y="17580"/>
                  </a:lnTo>
                  <a:cubicBezTo>
                    <a:pt x="0" y="18514"/>
                    <a:pt x="756" y="19273"/>
                    <a:pt x="1693" y="19273"/>
                  </a:cubicBezTo>
                  <a:lnTo>
                    <a:pt x="17577" y="19273"/>
                  </a:lnTo>
                  <a:cubicBezTo>
                    <a:pt x="18514" y="19273"/>
                    <a:pt x="19269" y="18514"/>
                    <a:pt x="19272" y="17580"/>
                  </a:cubicBezTo>
                  <a:lnTo>
                    <a:pt x="19272" y="1696"/>
                  </a:lnTo>
                  <a:cubicBezTo>
                    <a:pt x="19269" y="759"/>
                    <a:pt x="18514" y="1"/>
                    <a:pt x="175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rgbClr val="435D74"/>
                </a:solidFill>
              </a:endParaRPr>
            </a:p>
          </p:txBody>
        </p:sp>
      </p:grpSp>
      <p:grpSp>
        <p:nvGrpSpPr>
          <p:cNvPr id="252" name="Google Shape;252;p20"/>
          <p:cNvGrpSpPr/>
          <p:nvPr/>
        </p:nvGrpSpPr>
        <p:grpSpPr>
          <a:xfrm>
            <a:off x="1605444" y="2640300"/>
            <a:ext cx="304941" cy="287559"/>
            <a:chOff x="3270675" y="841800"/>
            <a:chExt cx="497700" cy="482725"/>
          </a:xfrm>
        </p:grpSpPr>
        <p:sp>
          <p:nvSpPr>
            <p:cNvPr id="253" name="Google Shape;253;p20"/>
            <p:cNvSpPr/>
            <p:nvPr/>
          </p:nvSpPr>
          <p:spPr>
            <a:xfrm>
              <a:off x="3270675" y="902000"/>
              <a:ext cx="447125" cy="422525"/>
            </a:xfrm>
            <a:custGeom>
              <a:rect b="b" l="l" r="r" t="t"/>
              <a:pathLst>
                <a:path extrusionOk="0" h="16901" w="17885">
                  <a:moveTo>
                    <a:pt x="3454" y="0"/>
                  </a:moveTo>
                  <a:cubicBezTo>
                    <a:pt x="3343" y="0"/>
                    <a:pt x="3231" y="40"/>
                    <a:pt x="3141" y="122"/>
                  </a:cubicBezTo>
                  <a:cubicBezTo>
                    <a:pt x="1160" y="1940"/>
                    <a:pt x="0" y="4548"/>
                    <a:pt x="0" y="7246"/>
                  </a:cubicBezTo>
                  <a:cubicBezTo>
                    <a:pt x="0" y="12579"/>
                    <a:pt x="4325" y="16900"/>
                    <a:pt x="9657" y="16900"/>
                  </a:cubicBezTo>
                  <a:cubicBezTo>
                    <a:pt x="10907" y="16900"/>
                    <a:pt x="12175" y="16662"/>
                    <a:pt x="13331" y="16178"/>
                  </a:cubicBezTo>
                  <a:cubicBezTo>
                    <a:pt x="15126" y="15434"/>
                    <a:pt x="16659" y="14169"/>
                    <a:pt x="17728" y="12546"/>
                  </a:cubicBezTo>
                  <a:cubicBezTo>
                    <a:pt x="17884" y="12305"/>
                    <a:pt x="17788" y="11983"/>
                    <a:pt x="17526" y="11866"/>
                  </a:cubicBezTo>
                  <a:lnTo>
                    <a:pt x="9158" y="8171"/>
                  </a:lnTo>
                  <a:cubicBezTo>
                    <a:pt x="9016" y="8108"/>
                    <a:pt x="8896" y="8005"/>
                    <a:pt x="8811" y="7876"/>
                  </a:cubicBezTo>
                  <a:lnTo>
                    <a:pt x="8405" y="7246"/>
                  </a:lnTo>
                  <a:lnTo>
                    <a:pt x="3846" y="212"/>
                  </a:lnTo>
                  <a:cubicBezTo>
                    <a:pt x="3756" y="73"/>
                    <a:pt x="3606" y="0"/>
                    <a:pt x="34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rgbClr val="435D74"/>
                </a:solidFill>
              </a:endParaRPr>
            </a:p>
          </p:txBody>
        </p:sp>
        <p:sp>
          <p:nvSpPr>
            <p:cNvPr id="254" name="Google Shape;254;p20"/>
            <p:cNvSpPr/>
            <p:nvPr/>
          </p:nvSpPr>
          <p:spPr>
            <a:xfrm>
              <a:off x="3385250" y="841800"/>
              <a:ext cx="279700" cy="220925"/>
            </a:xfrm>
            <a:custGeom>
              <a:rect b="b" l="l" r="r" t="t"/>
              <a:pathLst>
                <a:path extrusionOk="0" h="8837" w="11188">
                  <a:moveTo>
                    <a:pt x="5070" y="0"/>
                  </a:moveTo>
                  <a:cubicBezTo>
                    <a:pt x="3434" y="0"/>
                    <a:pt x="1792" y="415"/>
                    <a:pt x="308" y="1256"/>
                  </a:cubicBezTo>
                  <a:cubicBezTo>
                    <a:pt x="76" y="1388"/>
                    <a:pt x="1" y="1690"/>
                    <a:pt x="148" y="1912"/>
                  </a:cubicBezTo>
                  <a:lnTo>
                    <a:pt x="4532" y="8676"/>
                  </a:lnTo>
                  <a:cubicBezTo>
                    <a:pt x="4601" y="8781"/>
                    <a:pt x="4714" y="8837"/>
                    <a:pt x="4828" y="8837"/>
                  </a:cubicBezTo>
                  <a:cubicBezTo>
                    <a:pt x="4919" y="8837"/>
                    <a:pt x="5010" y="8802"/>
                    <a:pt x="5081" y="8730"/>
                  </a:cubicBezTo>
                  <a:lnTo>
                    <a:pt x="10992" y="2683"/>
                  </a:lnTo>
                  <a:cubicBezTo>
                    <a:pt x="11187" y="2482"/>
                    <a:pt x="11163" y="2156"/>
                    <a:pt x="10940" y="1988"/>
                  </a:cubicBezTo>
                  <a:cubicBezTo>
                    <a:pt x="9218" y="670"/>
                    <a:pt x="7149" y="0"/>
                    <a:pt x="50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rgbClr val="435D74"/>
                </a:solidFill>
              </a:endParaRPr>
            </a:p>
          </p:txBody>
        </p:sp>
        <p:sp>
          <p:nvSpPr>
            <p:cNvPr id="255" name="Google Shape;255;p20"/>
            <p:cNvSpPr/>
            <p:nvPr/>
          </p:nvSpPr>
          <p:spPr>
            <a:xfrm>
              <a:off x="3530100" y="924750"/>
              <a:ext cx="238275" cy="250200"/>
            </a:xfrm>
            <a:custGeom>
              <a:rect b="b" l="l" r="r" t="t"/>
              <a:pathLst>
                <a:path extrusionOk="0" h="10008" w="9531">
                  <a:moveTo>
                    <a:pt x="6350" y="1"/>
                  </a:moveTo>
                  <a:cubicBezTo>
                    <a:pt x="6230" y="1"/>
                    <a:pt x="6108" y="47"/>
                    <a:pt x="6017" y="142"/>
                  </a:cubicBezTo>
                  <a:lnTo>
                    <a:pt x="172" y="6123"/>
                  </a:lnTo>
                  <a:cubicBezTo>
                    <a:pt x="0" y="6297"/>
                    <a:pt x="57" y="6589"/>
                    <a:pt x="283" y="6689"/>
                  </a:cubicBezTo>
                  <a:lnTo>
                    <a:pt x="7706" y="9968"/>
                  </a:lnTo>
                  <a:cubicBezTo>
                    <a:pt x="7767" y="9995"/>
                    <a:pt x="7830" y="10007"/>
                    <a:pt x="7893" y="10007"/>
                  </a:cubicBezTo>
                  <a:cubicBezTo>
                    <a:pt x="8082" y="10007"/>
                    <a:pt x="8261" y="9890"/>
                    <a:pt x="8329" y="9700"/>
                  </a:cubicBezTo>
                  <a:cubicBezTo>
                    <a:pt x="9531" y="6463"/>
                    <a:pt x="8913" y="2828"/>
                    <a:pt x="6706" y="169"/>
                  </a:cubicBezTo>
                  <a:cubicBezTo>
                    <a:pt x="6615" y="57"/>
                    <a:pt x="6483" y="1"/>
                    <a:pt x="63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rgbClr val="435D74"/>
                </a:solidFill>
              </a:endParaRPr>
            </a:p>
          </p:txBody>
        </p:sp>
      </p:grpSp>
      <p:pic>
        <p:nvPicPr>
          <p:cNvPr id="256" name="Google Shape;256;p20"/>
          <p:cNvPicPr preferRelativeResize="0"/>
          <p:nvPr/>
        </p:nvPicPr>
        <p:blipFill rotWithShape="1">
          <a:blip r:embed="rId3">
            <a:alphaModFix/>
          </a:blip>
          <a:srcRect b="-3979" l="1270" r="-1270" t="3980"/>
          <a:stretch/>
        </p:blipFill>
        <p:spPr>
          <a:xfrm>
            <a:off x="90475" y="577738"/>
            <a:ext cx="4507500" cy="1802063"/>
          </a:xfrm>
          <a:prstGeom prst="rect">
            <a:avLst/>
          </a:prstGeom>
          <a:noFill/>
          <a:ln>
            <a:noFill/>
          </a:ln>
        </p:spPr>
      </p:pic>
      <p:pic>
        <p:nvPicPr>
          <p:cNvPr id="257" name="Google Shape;257;p20"/>
          <p:cNvPicPr preferRelativeResize="0"/>
          <p:nvPr/>
        </p:nvPicPr>
        <p:blipFill>
          <a:blip r:embed="rId4">
            <a:alphaModFix/>
          </a:blip>
          <a:stretch>
            <a:fillRect/>
          </a:stretch>
        </p:blipFill>
        <p:spPr>
          <a:xfrm>
            <a:off x="4506532" y="562875"/>
            <a:ext cx="4609792" cy="1680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1"/>
          <p:cNvSpPr txBox="1"/>
          <p:nvPr>
            <p:ph type="title"/>
          </p:nvPr>
        </p:nvSpPr>
        <p:spPr>
          <a:xfrm>
            <a:off x="223200" y="3662975"/>
            <a:ext cx="4153500" cy="34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rPr>
              <a:t>Dataset </a:t>
            </a:r>
            <a:endParaRPr>
              <a:solidFill>
                <a:schemeClr val="dk1"/>
              </a:solidFill>
            </a:endParaRPr>
          </a:p>
        </p:txBody>
      </p:sp>
      <p:sp>
        <p:nvSpPr>
          <p:cNvPr id="263" name="Google Shape;263;p21"/>
          <p:cNvSpPr/>
          <p:nvPr/>
        </p:nvSpPr>
        <p:spPr>
          <a:xfrm>
            <a:off x="754925" y="657628"/>
            <a:ext cx="1495500" cy="1495500"/>
          </a:xfrm>
          <a:prstGeom prst="blockArc">
            <a:avLst>
              <a:gd fmla="val 10800000" name="adj1"/>
              <a:gd fmla="val 10799131" name="adj2"/>
              <a:gd fmla="val 25044" name="adj3"/>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1"/>
          <p:cNvSpPr/>
          <p:nvPr/>
        </p:nvSpPr>
        <p:spPr>
          <a:xfrm>
            <a:off x="2696825" y="657682"/>
            <a:ext cx="1495500" cy="1495500"/>
          </a:xfrm>
          <a:prstGeom prst="blockArc">
            <a:avLst>
              <a:gd fmla="val 10800000" name="adj1"/>
              <a:gd fmla="val 10799131" name="adj2"/>
              <a:gd fmla="val 25044" name="adj3"/>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1"/>
          <p:cNvSpPr/>
          <p:nvPr/>
        </p:nvSpPr>
        <p:spPr>
          <a:xfrm rot="10800000">
            <a:off x="754925" y="657632"/>
            <a:ext cx="1495500" cy="1495500"/>
          </a:xfrm>
          <a:prstGeom prst="blockArc">
            <a:avLst>
              <a:gd fmla="val 16234348" name="adj1"/>
              <a:gd fmla="val 5393079" name="adj2"/>
              <a:gd fmla="val 25000" name="adj3"/>
            </a:avLst>
          </a:prstGeom>
          <a:solidFill>
            <a:srgbClr val="53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1"/>
          <p:cNvSpPr txBox="1"/>
          <p:nvPr/>
        </p:nvSpPr>
        <p:spPr>
          <a:xfrm>
            <a:off x="1075925" y="1231870"/>
            <a:ext cx="853500" cy="34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3"/>
                </a:solidFill>
                <a:latin typeface="Fira Sans"/>
                <a:ea typeface="Fira Sans"/>
                <a:cs typeface="Fira Sans"/>
                <a:sym typeface="Fira Sans"/>
              </a:rPr>
              <a:t>50</a:t>
            </a:r>
            <a:r>
              <a:rPr b="1" lang="en" sz="1800">
                <a:solidFill>
                  <a:schemeClr val="accent3"/>
                </a:solidFill>
                <a:latin typeface="Fira Sans"/>
                <a:ea typeface="Fira Sans"/>
                <a:cs typeface="Fira Sans"/>
                <a:sym typeface="Fira Sans"/>
              </a:rPr>
              <a:t>%</a:t>
            </a:r>
            <a:endParaRPr b="1" sz="1800">
              <a:solidFill>
                <a:schemeClr val="accent3"/>
              </a:solidFill>
              <a:latin typeface="Fira Sans"/>
              <a:ea typeface="Fira Sans"/>
              <a:cs typeface="Fira Sans"/>
              <a:sym typeface="Fira Sans"/>
            </a:endParaRPr>
          </a:p>
        </p:txBody>
      </p:sp>
      <p:sp>
        <p:nvSpPr>
          <p:cNvPr id="267" name="Google Shape;267;p21"/>
          <p:cNvSpPr txBox="1"/>
          <p:nvPr/>
        </p:nvSpPr>
        <p:spPr>
          <a:xfrm>
            <a:off x="3017825" y="1231922"/>
            <a:ext cx="853500" cy="34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2"/>
                </a:solidFill>
                <a:latin typeface="Fira Sans"/>
                <a:ea typeface="Fira Sans"/>
                <a:cs typeface="Fira Sans"/>
                <a:sym typeface="Fira Sans"/>
              </a:rPr>
              <a:t>5</a:t>
            </a:r>
            <a:r>
              <a:rPr b="1" lang="en" sz="1800">
                <a:solidFill>
                  <a:schemeClr val="accent2"/>
                </a:solidFill>
                <a:latin typeface="Fira Sans"/>
                <a:ea typeface="Fira Sans"/>
                <a:cs typeface="Fira Sans"/>
                <a:sym typeface="Fira Sans"/>
              </a:rPr>
              <a:t>0%</a:t>
            </a:r>
            <a:endParaRPr b="1" sz="1800">
              <a:solidFill>
                <a:schemeClr val="accent2"/>
              </a:solidFill>
              <a:latin typeface="Fira Sans"/>
              <a:ea typeface="Fira Sans"/>
              <a:cs typeface="Fira Sans"/>
              <a:sym typeface="Fira Sans"/>
            </a:endParaRPr>
          </a:p>
        </p:txBody>
      </p:sp>
      <p:sp>
        <p:nvSpPr>
          <p:cNvPr id="268" name="Google Shape;268;p21"/>
          <p:cNvSpPr txBox="1"/>
          <p:nvPr/>
        </p:nvSpPr>
        <p:spPr>
          <a:xfrm>
            <a:off x="552575" y="2505869"/>
            <a:ext cx="1900200" cy="327900"/>
          </a:xfrm>
          <a:prstGeom prst="rect">
            <a:avLst/>
          </a:prstGeom>
          <a:noFill/>
          <a:ln>
            <a:noFill/>
          </a:ln>
        </p:spPr>
        <p:txBody>
          <a:bodyPr anchorCtr="0" anchor="ctr" bIns="0" lIns="182875" spcFirstLastPara="1" rIns="182875" wrap="square" tIns="0">
            <a:noAutofit/>
          </a:bodyPr>
          <a:lstStyle/>
          <a:p>
            <a:pPr indent="0" lvl="0" marL="0" rtl="0" algn="ctr">
              <a:spcBef>
                <a:spcPts val="0"/>
              </a:spcBef>
              <a:spcAft>
                <a:spcPts val="0"/>
              </a:spcAft>
              <a:buNone/>
            </a:pPr>
            <a:r>
              <a:rPr b="1" lang="en" sz="1600">
                <a:latin typeface="Fira Sans Extra Condensed"/>
                <a:ea typeface="Fira Sans Extra Condensed"/>
                <a:cs typeface="Fira Sans Extra Condensed"/>
                <a:sym typeface="Fira Sans Extra Condensed"/>
              </a:rPr>
              <a:t>True</a:t>
            </a:r>
            <a:endParaRPr b="1" sz="1600">
              <a:latin typeface="Fira Sans Extra Condensed"/>
              <a:ea typeface="Fira Sans Extra Condensed"/>
              <a:cs typeface="Fira Sans Extra Condensed"/>
              <a:sym typeface="Fira Sans Extra Condensed"/>
            </a:endParaRPr>
          </a:p>
        </p:txBody>
      </p:sp>
      <p:sp>
        <p:nvSpPr>
          <p:cNvPr id="269" name="Google Shape;269;p21"/>
          <p:cNvSpPr txBox="1"/>
          <p:nvPr/>
        </p:nvSpPr>
        <p:spPr>
          <a:xfrm>
            <a:off x="2494475" y="2505869"/>
            <a:ext cx="1900200" cy="327900"/>
          </a:xfrm>
          <a:prstGeom prst="rect">
            <a:avLst/>
          </a:prstGeom>
          <a:noFill/>
          <a:ln>
            <a:noFill/>
          </a:ln>
        </p:spPr>
        <p:txBody>
          <a:bodyPr anchorCtr="0" anchor="ctr" bIns="0" lIns="182875" spcFirstLastPara="1" rIns="182875" wrap="square" tIns="0">
            <a:noAutofit/>
          </a:bodyPr>
          <a:lstStyle/>
          <a:p>
            <a:pPr indent="0" lvl="0" marL="0" rtl="0" algn="ctr">
              <a:spcBef>
                <a:spcPts val="0"/>
              </a:spcBef>
              <a:spcAft>
                <a:spcPts val="0"/>
              </a:spcAft>
              <a:buNone/>
            </a:pPr>
            <a:r>
              <a:rPr b="1" lang="en" sz="1600">
                <a:latin typeface="Fira Sans Extra Condensed"/>
                <a:ea typeface="Fira Sans Extra Condensed"/>
                <a:cs typeface="Fira Sans Extra Condensed"/>
                <a:sym typeface="Fira Sans Extra Condensed"/>
              </a:rPr>
              <a:t>False</a:t>
            </a:r>
            <a:endParaRPr b="1" sz="1600">
              <a:latin typeface="Fira Sans Extra Condensed"/>
              <a:ea typeface="Fira Sans Extra Condensed"/>
              <a:cs typeface="Fira Sans Extra Condensed"/>
              <a:sym typeface="Fira Sans Extra Condensed"/>
            </a:endParaRPr>
          </a:p>
        </p:txBody>
      </p:sp>
      <p:sp>
        <p:nvSpPr>
          <p:cNvPr id="270" name="Google Shape;270;p21"/>
          <p:cNvSpPr/>
          <p:nvPr/>
        </p:nvSpPr>
        <p:spPr>
          <a:xfrm>
            <a:off x="2696825" y="657632"/>
            <a:ext cx="1495500" cy="1495500"/>
          </a:xfrm>
          <a:prstGeom prst="blockArc">
            <a:avLst>
              <a:gd fmla="val 16234348" name="adj1"/>
              <a:gd fmla="val 5393079" name="adj2"/>
              <a:gd fmla="val 25000" name="adj3"/>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1"/>
          <p:cNvSpPr txBox="1"/>
          <p:nvPr/>
        </p:nvSpPr>
        <p:spPr>
          <a:xfrm>
            <a:off x="7005750" y="368900"/>
            <a:ext cx="1689900" cy="57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Roboto"/>
              <a:ea typeface="Roboto"/>
              <a:cs typeface="Roboto"/>
              <a:sym typeface="Roboto"/>
            </a:endParaRPr>
          </a:p>
        </p:txBody>
      </p:sp>
      <p:sp>
        <p:nvSpPr>
          <p:cNvPr id="272" name="Google Shape;272;p21"/>
          <p:cNvSpPr txBox="1"/>
          <p:nvPr/>
        </p:nvSpPr>
        <p:spPr>
          <a:xfrm>
            <a:off x="4688550" y="500425"/>
            <a:ext cx="1974300" cy="28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chemeClr val="accent1"/>
                </a:solidFill>
                <a:latin typeface="Fira Sans Extra Condensed"/>
                <a:ea typeface="Fira Sans Extra Condensed"/>
                <a:cs typeface="Fira Sans Extra Condensed"/>
                <a:sym typeface="Fira Sans Extra Condensed"/>
              </a:rPr>
              <a:t>Data </a:t>
            </a:r>
            <a:r>
              <a:rPr b="1" lang="en" sz="1600">
                <a:solidFill>
                  <a:schemeClr val="accent1"/>
                </a:solidFill>
                <a:latin typeface="Fira Sans Extra Condensed"/>
                <a:ea typeface="Fira Sans Extra Condensed"/>
                <a:cs typeface="Fira Sans Extra Condensed"/>
                <a:sym typeface="Fira Sans Extra Condensed"/>
              </a:rPr>
              <a:t>characteristics</a:t>
            </a:r>
            <a:endParaRPr b="1" sz="1600">
              <a:solidFill>
                <a:schemeClr val="accent1"/>
              </a:solidFill>
              <a:latin typeface="Fira Sans Extra Condensed"/>
              <a:ea typeface="Fira Sans Extra Condensed"/>
              <a:cs typeface="Fira Sans Extra Condensed"/>
              <a:sym typeface="Fira Sans Extra Condensed"/>
            </a:endParaRPr>
          </a:p>
        </p:txBody>
      </p:sp>
      <p:sp>
        <p:nvSpPr>
          <p:cNvPr id="273" name="Google Shape;273;p21"/>
          <p:cNvSpPr txBox="1"/>
          <p:nvPr/>
        </p:nvSpPr>
        <p:spPr>
          <a:xfrm>
            <a:off x="4577825" y="1115663"/>
            <a:ext cx="3360300" cy="1332600"/>
          </a:xfrm>
          <a:prstGeom prst="rect">
            <a:avLst/>
          </a:prstGeom>
          <a:noFill/>
          <a:ln>
            <a:noFill/>
          </a:ln>
        </p:spPr>
        <p:txBody>
          <a:bodyPr anchorCtr="0" anchor="ctr" bIns="91425" lIns="91425" spcFirstLastPara="1" rIns="91425" wrap="square" tIns="91425">
            <a:noAutofit/>
          </a:bodyPr>
          <a:lstStyle/>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It has two columns: ”text” and ”humor”</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Over 200k entries, no duplicates and no missing data.</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Column “text” contains the strings</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Column “humor” (where the possible values are ”True” or ”False”), indicating for each row if the sentence present in the text variable is humorous.</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p:txBody>
      </p:sp>
      <p:pic>
        <p:nvPicPr>
          <p:cNvPr id="274" name="Google Shape;274;p21"/>
          <p:cNvPicPr preferRelativeResize="0"/>
          <p:nvPr/>
        </p:nvPicPr>
        <p:blipFill>
          <a:blip r:embed="rId3">
            <a:alphaModFix/>
          </a:blip>
          <a:stretch>
            <a:fillRect/>
          </a:stretch>
        </p:blipFill>
        <p:spPr>
          <a:xfrm>
            <a:off x="4129575" y="3093798"/>
            <a:ext cx="4178525" cy="1901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278" name="Shape 278"/>
        <p:cNvGrpSpPr/>
        <p:nvPr/>
      </p:nvGrpSpPr>
      <p:grpSpPr>
        <a:xfrm>
          <a:off x="0" y="0"/>
          <a:ext cx="0" cy="0"/>
          <a:chOff x="0" y="0"/>
          <a:chExt cx="0" cy="0"/>
        </a:xfrm>
      </p:grpSpPr>
      <p:sp>
        <p:nvSpPr>
          <p:cNvPr id="279" name="Google Shape;279;p22"/>
          <p:cNvSpPr txBox="1"/>
          <p:nvPr>
            <p:ph idx="4294967295" type="title"/>
          </p:nvPr>
        </p:nvSpPr>
        <p:spPr>
          <a:xfrm>
            <a:off x="1068100" y="533189"/>
            <a:ext cx="70473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latin typeface="Arial"/>
                <a:ea typeface="Arial"/>
                <a:cs typeface="Arial"/>
                <a:sym typeface="Arial"/>
              </a:rPr>
              <a:t>References</a:t>
            </a:r>
            <a:endParaRPr>
              <a:solidFill>
                <a:srgbClr val="FFFFFF"/>
              </a:solidFill>
              <a:latin typeface="Arial"/>
              <a:ea typeface="Arial"/>
              <a:cs typeface="Arial"/>
              <a:sym typeface="Arial"/>
            </a:endParaRPr>
          </a:p>
        </p:txBody>
      </p:sp>
      <p:sp>
        <p:nvSpPr>
          <p:cNvPr id="280" name="Google Shape;280;p22"/>
          <p:cNvSpPr txBox="1"/>
          <p:nvPr/>
        </p:nvSpPr>
        <p:spPr>
          <a:xfrm>
            <a:off x="367000" y="1203800"/>
            <a:ext cx="8351100" cy="3633600"/>
          </a:xfrm>
          <a:prstGeom prst="rect">
            <a:avLst/>
          </a:prstGeom>
          <a:solidFill>
            <a:srgbClr val="0E2A47"/>
          </a:solidFill>
          <a:ln>
            <a:noFill/>
          </a:ln>
        </p:spPr>
        <p:txBody>
          <a:bodyPr anchorCtr="0" anchor="t" bIns="91425" lIns="91425" spcFirstLastPara="1" rIns="91425" wrap="square" tIns="91425">
            <a:noAutofit/>
          </a:bodyPr>
          <a:lstStyle/>
          <a:p>
            <a:pPr indent="-285750" lvl="0" marL="457200" rtl="0" algn="l">
              <a:lnSpc>
                <a:spcPct val="115000"/>
              </a:lnSpc>
              <a:spcBef>
                <a:spcPts val="0"/>
              </a:spcBef>
              <a:spcAft>
                <a:spcPts val="0"/>
              </a:spcAft>
              <a:buClr>
                <a:srgbClr val="FFFFFF"/>
              </a:buClr>
              <a:buSzPts val="900"/>
              <a:buFont typeface="Proxima Nova"/>
              <a:buChar char="❖"/>
            </a:pPr>
            <a:r>
              <a:rPr lang="en" sz="900">
                <a:solidFill>
                  <a:schemeClr val="lt1"/>
                </a:solidFill>
              </a:rPr>
              <a:t>B. Kitchenham, O. Pearl Brereton, D. Budgen, M. Turner, J. Bailey, and S. Linkman, “Systematic literature reviews in software engineering – A systematic literature review,” 2008, doi: 10.1016/j.infsof.2008.09.009. </a:t>
            </a:r>
            <a:endParaRPr sz="900">
              <a:solidFill>
                <a:schemeClr val="lt1"/>
              </a:solidFill>
            </a:endParaRPr>
          </a:p>
          <a:p>
            <a:pPr indent="-285750" lvl="0" marL="457200" rtl="0" algn="l">
              <a:lnSpc>
                <a:spcPct val="115000"/>
              </a:lnSpc>
              <a:spcBef>
                <a:spcPts val="0"/>
              </a:spcBef>
              <a:spcAft>
                <a:spcPts val="0"/>
              </a:spcAft>
              <a:buClr>
                <a:srgbClr val="FFFFFF"/>
              </a:buClr>
              <a:buSzPts val="900"/>
              <a:buFont typeface="Proxima Nova"/>
              <a:buChar char="❖"/>
            </a:pPr>
            <a:r>
              <a:rPr lang="en" sz="900">
                <a:solidFill>
                  <a:schemeClr val="lt1"/>
                </a:solidFill>
              </a:rPr>
              <a:t>“What makes us laugh? Investigations into Automatic Humor Classification - ACL Anthology.”  </a:t>
            </a:r>
            <a:r>
              <a:rPr lang="en" sz="900">
                <a:solidFill>
                  <a:schemeClr val="lt1"/>
                </a:solidFill>
              </a:rPr>
              <a:t>h</a:t>
            </a:r>
            <a:r>
              <a:rPr lang="en" sz="900">
                <a:solidFill>
                  <a:schemeClr val="lt1"/>
                </a:solidFill>
              </a:rPr>
              <a:t>ttps://aclanthology.org/W18-1101/ (accessed Apr. 17, 2022). </a:t>
            </a:r>
            <a:endParaRPr sz="900">
              <a:solidFill>
                <a:schemeClr val="lt1"/>
              </a:solidFill>
            </a:endParaRPr>
          </a:p>
          <a:p>
            <a:pPr indent="-285750" lvl="0" marL="457200" rtl="0" algn="l">
              <a:lnSpc>
                <a:spcPct val="115000"/>
              </a:lnSpc>
              <a:spcBef>
                <a:spcPts val="0"/>
              </a:spcBef>
              <a:spcAft>
                <a:spcPts val="0"/>
              </a:spcAft>
              <a:buClr>
                <a:srgbClr val="FFFFFF"/>
              </a:buClr>
              <a:buSzPts val="900"/>
              <a:buFont typeface="Proxima Nova"/>
              <a:buChar char="❖"/>
            </a:pPr>
            <a:r>
              <a:rPr lang="en" sz="900">
                <a:solidFill>
                  <a:schemeClr val="lt1"/>
                </a:solidFill>
              </a:rPr>
              <a:t>A. Jaiswal, M. Monika, A. Mathur, P. Prachi, and S. Mattu, “Automatic Humour Detection in Tweets using Soft Computing Paradigms,” Proc. Int. Conf. Mach. Learn. Big Data, Cloud Parallel Comput. Trends, Prespectives Prospect. Com. 2019, pp. 172–176, Feb. 2019, doi: 10.1109/COMITCON.2019.8862259. </a:t>
            </a:r>
            <a:endParaRPr sz="900">
              <a:solidFill>
                <a:schemeClr val="lt1"/>
              </a:solidFill>
            </a:endParaRPr>
          </a:p>
          <a:p>
            <a:pPr indent="-285750" lvl="0" marL="457200" rtl="0" algn="l">
              <a:lnSpc>
                <a:spcPct val="115000"/>
              </a:lnSpc>
              <a:spcBef>
                <a:spcPts val="0"/>
              </a:spcBef>
              <a:spcAft>
                <a:spcPts val="0"/>
              </a:spcAft>
              <a:buClr>
                <a:srgbClr val="FFFFFF"/>
              </a:buClr>
              <a:buSzPts val="900"/>
              <a:buFont typeface="Proxima Nova"/>
              <a:buChar char="❖"/>
            </a:pPr>
            <a:r>
              <a:rPr lang="en" sz="900">
                <a:solidFill>
                  <a:schemeClr val="lt1"/>
                </a:solidFill>
              </a:rPr>
              <a:t>G. G. Chowdhury, “Natural language processing,” Annu. Rev. Inf. Sci. Technol., vol. 37, pp. 51–89, 2003, Accessed: Apr. 17, 2022. [Online]. Available: http://eprints.cdlr.strath.ac.uk/2611/. </a:t>
            </a:r>
            <a:endParaRPr sz="900">
              <a:solidFill>
                <a:schemeClr val="lt1"/>
              </a:solidFill>
            </a:endParaRPr>
          </a:p>
          <a:p>
            <a:pPr indent="-285750" lvl="0" marL="457200" rtl="0" algn="l">
              <a:lnSpc>
                <a:spcPct val="115000"/>
              </a:lnSpc>
              <a:spcBef>
                <a:spcPts val="0"/>
              </a:spcBef>
              <a:spcAft>
                <a:spcPts val="0"/>
              </a:spcAft>
              <a:buClr>
                <a:srgbClr val="FFFFFF"/>
              </a:buClr>
              <a:buSzPts val="900"/>
              <a:buFont typeface="Proxima Nova"/>
              <a:buChar char="❖"/>
            </a:pPr>
            <a:r>
              <a:rPr lang="en" sz="900">
                <a:solidFill>
                  <a:schemeClr val="lt1"/>
                </a:solidFill>
              </a:rPr>
              <a:t>R. Mihalcea and C. Strapparava, “Making Computers Laugh: Investigations in Automatic Humor Recognition,” Accessed: Apr. 17, 2022. [Online]. Available: </a:t>
            </a:r>
            <a:r>
              <a:rPr lang="en" sz="900" u="sng">
                <a:solidFill>
                  <a:schemeClr val="hlink"/>
                </a:solidFill>
                <a:hlinkClick r:id="rId3"/>
              </a:rPr>
              <a:t>http://www.mutedfaith.com/funny/life.htm</a:t>
            </a:r>
            <a:r>
              <a:rPr lang="en" sz="900">
                <a:solidFill>
                  <a:schemeClr val="lt1"/>
                </a:solidFill>
              </a:rPr>
              <a:t>.</a:t>
            </a:r>
            <a:endParaRPr sz="900">
              <a:solidFill>
                <a:schemeClr val="lt1"/>
              </a:solidFill>
            </a:endParaRPr>
          </a:p>
          <a:p>
            <a:pPr indent="-285750" lvl="0" marL="457200" rtl="0" algn="l">
              <a:lnSpc>
                <a:spcPct val="115000"/>
              </a:lnSpc>
              <a:spcBef>
                <a:spcPts val="0"/>
              </a:spcBef>
              <a:spcAft>
                <a:spcPts val="0"/>
              </a:spcAft>
              <a:buClr>
                <a:srgbClr val="FFFFFF"/>
              </a:buClr>
              <a:buSzPts val="900"/>
              <a:buFont typeface="Proxima Nova"/>
              <a:buChar char="❖"/>
            </a:pPr>
            <a:r>
              <a:rPr lang="en" sz="900">
                <a:solidFill>
                  <a:schemeClr val="lt1"/>
                </a:solidFill>
              </a:rPr>
              <a:t>M. K. Hasan et al., “UR-FUNNY: A Multimodal Language Dataset for Understanding Humor,” EMNLP-IJCNLP 2019 - 2019 Conf. Empir. Methods Nat. Lang. Process. 9th Int. Jt. Conf. Nat. Lang. Process. Proc. Conf., pp. 2046–2056, 2019, doi: 10.18653/V1/D19-1211. </a:t>
            </a:r>
            <a:endParaRPr sz="900">
              <a:solidFill>
                <a:schemeClr val="lt1"/>
              </a:solidFill>
            </a:endParaRPr>
          </a:p>
          <a:p>
            <a:pPr indent="-285750" lvl="0" marL="457200" rtl="0" algn="l">
              <a:lnSpc>
                <a:spcPct val="115000"/>
              </a:lnSpc>
              <a:spcBef>
                <a:spcPts val="0"/>
              </a:spcBef>
              <a:spcAft>
                <a:spcPts val="0"/>
              </a:spcAft>
              <a:buClr>
                <a:srgbClr val="FFFFFF"/>
              </a:buClr>
              <a:buSzPts val="900"/>
              <a:buFont typeface="Proxima Nova"/>
              <a:buChar char="❖"/>
            </a:pPr>
            <a:r>
              <a:rPr lang="en" sz="900">
                <a:solidFill>
                  <a:schemeClr val="lt1"/>
                </a:solidFill>
              </a:rPr>
              <a:t>Annamoradnejad and G. Zoghi, “ColBERT: Using BERT Sentence Embedding for Humor Detection,” Apr. 2020, Accessed: Apr. 17, 2022. [Online]. Available: http://arxiv.org/abs/2004.12765. </a:t>
            </a:r>
            <a:endParaRPr sz="900">
              <a:solidFill>
                <a:schemeClr val="lt1"/>
              </a:solidFill>
            </a:endParaRPr>
          </a:p>
          <a:p>
            <a:pPr indent="-285750" lvl="0" marL="457200" rtl="0" algn="l">
              <a:lnSpc>
                <a:spcPct val="115000"/>
              </a:lnSpc>
              <a:spcBef>
                <a:spcPts val="0"/>
              </a:spcBef>
              <a:spcAft>
                <a:spcPts val="0"/>
              </a:spcAft>
              <a:buClr>
                <a:srgbClr val="FFFFFF"/>
              </a:buClr>
              <a:buSzPts val="900"/>
              <a:buFont typeface="Proxima Nova"/>
              <a:buChar char="❖"/>
            </a:pPr>
            <a:r>
              <a:rPr lang="en" sz="900">
                <a:solidFill>
                  <a:schemeClr val="lt1"/>
                </a:solidFill>
              </a:rPr>
              <a:t>F. Shatnawi, M. Abdullah, and M. Hammad, “MLEngineer at SemEval2020 Task 7: BERT-Flair based Humor Detection Model (BFHumor),” 14th Int. Work. Semant. Eval. SemEval 2020 - co-located 28th Int. Conf. Comput. Linguist. COLING 2020, Proc., pp. 1041–1048, 2020, doi: 10.18653/V1/2020.SEMEVAL-1.136.</a:t>
            </a:r>
            <a:endParaRPr sz="900">
              <a:solidFill>
                <a:schemeClr val="lt1"/>
              </a:solidFill>
            </a:endParaRPr>
          </a:p>
          <a:p>
            <a:pPr indent="-285750" lvl="0" marL="457200" rtl="0" algn="l">
              <a:lnSpc>
                <a:spcPct val="115000"/>
              </a:lnSpc>
              <a:spcBef>
                <a:spcPts val="0"/>
              </a:spcBef>
              <a:spcAft>
                <a:spcPts val="0"/>
              </a:spcAft>
              <a:buClr>
                <a:srgbClr val="FFFFFF"/>
              </a:buClr>
              <a:buSzPts val="900"/>
              <a:buFont typeface="Proxima Nova"/>
              <a:buChar char="❖"/>
            </a:pPr>
            <a:r>
              <a:rPr lang="en" sz="900">
                <a:solidFill>
                  <a:schemeClr val="lt1"/>
                </a:solidFill>
              </a:rPr>
              <a:t>Devlin, J., Chang, M. W., Lee, K., Toutanova, K. (2018). Bert: Pretraining of deep bidirectional transformers for language understanding. arXiv preprint arXiv:1810.04805.</a:t>
            </a:r>
            <a:endParaRPr sz="900">
              <a:solidFill>
                <a:schemeClr val="lt1"/>
              </a:solidFill>
            </a:endParaRPr>
          </a:p>
          <a:p>
            <a:pPr indent="-285750" lvl="0" marL="457200" rtl="0" algn="l">
              <a:lnSpc>
                <a:spcPct val="115000"/>
              </a:lnSpc>
              <a:spcBef>
                <a:spcPts val="0"/>
              </a:spcBef>
              <a:spcAft>
                <a:spcPts val="0"/>
              </a:spcAft>
              <a:buClr>
                <a:srgbClr val="FFFFFF"/>
              </a:buClr>
              <a:buSzPts val="900"/>
              <a:buFont typeface="Proxima Nova"/>
              <a:buChar char="❖"/>
            </a:pPr>
            <a:r>
              <a:rPr lang="en" sz="900">
                <a:solidFill>
                  <a:schemeClr val="lt1"/>
                </a:solidFill>
              </a:rPr>
              <a:t>Annamoradnejad, I., Zoghi, G. (2020). Colbert: Using bert sentence embedding for humor detection. arXiv preprint arXiv:2004.12765.</a:t>
            </a:r>
            <a:endParaRPr sz="9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pic>
        <p:nvPicPr>
          <p:cNvPr id="285" name="Google Shape;285;p23"/>
          <p:cNvPicPr preferRelativeResize="0"/>
          <p:nvPr/>
        </p:nvPicPr>
        <p:blipFill>
          <a:blip r:embed="rId3">
            <a:alphaModFix/>
          </a:blip>
          <a:stretch>
            <a:fillRect/>
          </a:stretch>
        </p:blipFill>
        <p:spPr>
          <a:xfrm>
            <a:off x="1896425" y="528638"/>
            <a:ext cx="5829300" cy="4086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g Data Infographics by Slidesgo">
  <a:themeElements>
    <a:clrScheme name="Simple Light">
      <a:dk1>
        <a:srgbClr val="000000"/>
      </a:dk1>
      <a:lt1>
        <a:srgbClr val="FFFFFF"/>
      </a:lt1>
      <a:dk2>
        <a:srgbClr val="595959"/>
      </a:dk2>
      <a:lt2>
        <a:srgbClr val="EEEEEE"/>
      </a:lt2>
      <a:accent1>
        <a:srgbClr val="FFC64E"/>
      </a:accent1>
      <a:accent2>
        <a:srgbClr val="FF8001"/>
      </a:accent2>
      <a:accent3>
        <a:srgbClr val="5FD0DB"/>
      </a:accent3>
      <a:accent4>
        <a:srgbClr val="32AAD9"/>
      </a:accent4>
      <a:accent5>
        <a:srgbClr val="1A569C"/>
      </a:accent5>
      <a:accent6>
        <a:srgbClr val="D558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