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8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0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6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  <a:t>2022/3/17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5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A0BB-FA05-45C0-956F-B8A22BE6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8000" dirty="0"/>
              <a:t>第一次作业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4D190-B007-4B73-B5EE-618C1A50B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冉津豪</a:t>
            </a:r>
            <a:endParaRPr lang="en-US" altLang="zh-CN" sz="3200" dirty="0"/>
          </a:p>
          <a:p>
            <a:r>
              <a:rPr lang="en-US" altLang="zh-CN" dirty="0"/>
              <a:t>21210240095@m.fudan.edu.cn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8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04" y="2221992"/>
            <a:ext cx="4857563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错误原因：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只判断了一次闰年，</a:t>
            </a:r>
            <a:r>
              <a:rPr lang="en-US" altLang="zh-CN" sz="2400" dirty="0"/>
              <a:t> </a:t>
            </a:r>
            <a:r>
              <a:rPr lang="zh-CN" altLang="en-US" sz="2400" dirty="0"/>
              <a:t>如</a:t>
            </a: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</a:t>
            </a:r>
            <a:r>
              <a:rPr lang="zh-CN" altLang="en-US" sz="2400" dirty="0"/>
              <a:t>日，判断</a:t>
            </a:r>
            <a:r>
              <a:rPr lang="en-US" altLang="zh-CN" sz="2400" dirty="0"/>
              <a:t>2019</a:t>
            </a:r>
            <a:r>
              <a:rPr lang="zh-CN" altLang="en-US" sz="2400" dirty="0"/>
              <a:t>非闰年，确定</a:t>
            </a:r>
            <a:r>
              <a:rPr lang="en-US" altLang="zh-CN" sz="2400" dirty="0"/>
              <a:t>2</a:t>
            </a:r>
            <a:r>
              <a:rPr lang="zh-CN" altLang="en-US" sz="2400" dirty="0"/>
              <a:t>月为</a:t>
            </a:r>
            <a:r>
              <a:rPr lang="en-US" altLang="zh-CN" sz="2400" dirty="0"/>
              <a:t>28</a:t>
            </a:r>
            <a:r>
              <a:rPr lang="zh-CN" altLang="en-US" sz="2400" dirty="0"/>
              <a:t>天，实际计算时会跨越到</a:t>
            </a:r>
            <a:r>
              <a:rPr lang="en-US" altLang="zh-CN" sz="2400" dirty="0"/>
              <a:t>2020</a:t>
            </a:r>
            <a:r>
              <a:rPr lang="zh-CN" altLang="en-US" sz="2400" dirty="0"/>
              <a:t>年，实际会经过</a:t>
            </a:r>
            <a:r>
              <a:rPr lang="en-US" altLang="zh-CN" sz="2400" dirty="0"/>
              <a:t>2020</a:t>
            </a:r>
            <a:r>
              <a:rPr lang="zh-CN" altLang="en-US" sz="2400" dirty="0"/>
              <a:t>年的二月</a:t>
            </a:r>
            <a:r>
              <a:rPr lang="en-US" altLang="zh-CN" sz="2400" dirty="0"/>
              <a:t>29</a:t>
            </a:r>
            <a:r>
              <a:rPr lang="zh-CN" altLang="en-US" sz="2400" dirty="0"/>
              <a:t>天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6866658" y="3448735"/>
            <a:ext cx="4100356" cy="1597306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避免只判断一次闰年，再逐月计算，如</a:t>
            </a: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</a:t>
            </a:r>
            <a:r>
              <a:rPr lang="zh-CN" altLang="en-US" sz="2400" dirty="0"/>
              <a:t>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868101" y="2137729"/>
            <a:ext cx="5312779" cy="4500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394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7233191" y="3635465"/>
            <a:ext cx="3297844" cy="1597306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代码冗长，建议查看参考代码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868101" y="2453833"/>
            <a:ext cx="9809546" cy="381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9D6E170A-035A-48DE-B9B2-5D1F849D6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854" y="3042240"/>
            <a:ext cx="5705605" cy="2691158"/>
          </a:xfrm>
        </p:spPr>
      </p:pic>
    </p:spTree>
    <p:extLst>
      <p:ext uri="{BB962C8B-B14F-4D97-AF65-F5344CB8AC3E}">
        <p14:creationId xmlns:p14="http://schemas.microsoft.com/office/powerpoint/2010/main" val="312018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1" y="2551292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::string;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baby's birthday: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year, month, day;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year &gt;&gt; month &gt;&gt; day;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(year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year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year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day +=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967696"/>
            <a:ext cx="10928431" cy="4670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093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59" y="834072"/>
            <a:ext cx="11084795" cy="654478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(day &gt;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[month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day -=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[month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month++;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(month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year++;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(year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year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year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month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baby's 100-day date is: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year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month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day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376177"/>
            <a:ext cx="10911121" cy="626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4014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ICE1.1-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2319220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::string;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3 English words: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&gt;&gt;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&gt;&gt;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2093976"/>
            <a:ext cx="10928431" cy="384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0039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59" y="469469"/>
            <a:ext cx="11084795" cy="654478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处理第一二个单词的顺序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处理第三个单词的顺序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289368"/>
            <a:ext cx="10911121" cy="6238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463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ICE1.2-</a:t>
            </a:r>
            <a:r>
              <a:rPr lang="zh-CN" altLang="en-US" dirty="0"/>
              <a:t>图示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713054"/>
            <a:ext cx="10928431" cy="4253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555A32-3FEF-4CB1-9F5C-9E7D4F3704B7}"/>
              </a:ext>
            </a:extLst>
          </p:cNvPr>
          <p:cNvSpPr/>
          <p:nvPr/>
        </p:nvSpPr>
        <p:spPr>
          <a:xfrm>
            <a:off x="1105382" y="2040038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站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F572DD-2E96-4EDD-B6D3-B93653907296}"/>
              </a:ext>
            </a:extLst>
          </p:cNvPr>
          <p:cNvSpPr/>
          <p:nvPr/>
        </p:nvSpPr>
        <p:spPr>
          <a:xfrm>
            <a:off x="2737413" y="2040038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站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346F32-ABCE-4BDE-BE61-99C0F4D86919}"/>
              </a:ext>
            </a:extLst>
          </p:cNvPr>
          <p:cNvSpPr/>
          <p:nvPr/>
        </p:nvSpPr>
        <p:spPr>
          <a:xfrm>
            <a:off x="4207398" y="2040038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站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760965D-4A38-420F-8BC2-CA980B79EA83}"/>
              </a:ext>
            </a:extLst>
          </p:cNvPr>
          <p:cNvSpPr/>
          <p:nvPr/>
        </p:nvSpPr>
        <p:spPr>
          <a:xfrm>
            <a:off x="5677383" y="2040038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站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8108BA-DDA9-48B0-A1F1-0CC4944B799A}"/>
              </a:ext>
            </a:extLst>
          </p:cNvPr>
          <p:cNvSpPr/>
          <p:nvPr/>
        </p:nvSpPr>
        <p:spPr>
          <a:xfrm>
            <a:off x="7147368" y="2040038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站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E3BDE8F-6A95-4843-B79D-6D6D52DE3062}"/>
              </a:ext>
            </a:extLst>
          </p:cNvPr>
          <p:cNvSpPr/>
          <p:nvPr/>
        </p:nvSpPr>
        <p:spPr>
          <a:xfrm>
            <a:off x="8796760" y="2040038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ED8AF8F-B1FF-472A-9C72-D308C32346DA}"/>
              </a:ext>
            </a:extLst>
          </p:cNvPr>
          <p:cNvSpPr/>
          <p:nvPr/>
        </p:nvSpPr>
        <p:spPr>
          <a:xfrm>
            <a:off x="1105382" y="3250431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FEB51BC-9F7A-46CF-BCEB-AF21C73AFB8E}"/>
              </a:ext>
            </a:extLst>
          </p:cNvPr>
          <p:cNvSpPr/>
          <p:nvPr/>
        </p:nvSpPr>
        <p:spPr>
          <a:xfrm>
            <a:off x="2737413" y="3250431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7F33395-894E-4EBB-BF01-BB7582274989}"/>
              </a:ext>
            </a:extLst>
          </p:cNvPr>
          <p:cNvSpPr/>
          <p:nvPr/>
        </p:nvSpPr>
        <p:spPr>
          <a:xfrm>
            <a:off x="4207398" y="3250431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a+x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F9F064-F9AD-4B71-BAF8-271F8310108D}"/>
              </a:ext>
            </a:extLst>
          </p:cNvPr>
          <p:cNvSpPr/>
          <p:nvPr/>
        </p:nvSpPr>
        <p:spPr>
          <a:xfrm>
            <a:off x="5677383" y="3250431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a+2x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D0E13C5-08D9-4A2F-BD0F-44B059AF7270}"/>
              </a:ext>
            </a:extLst>
          </p:cNvPr>
          <p:cNvSpPr/>
          <p:nvPr/>
        </p:nvSpPr>
        <p:spPr>
          <a:xfrm>
            <a:off x="7147368" y="3250431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2a+3x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C1B93BD-2575-420E-A56D-5A0E13BACAE1}"/>
              </a:ext>
            </a:extLst>
          </p:cNvPr>
          <p:cNvSpPr/>
          <p:nvPr/>
        </p:nvSpPr>
        <p:spPr>
          <a:xfrm>
            <a:off x="8796760" y="3250431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178BDD0-BD8E-43BA-BCFB-FF012966447C}"/>
              </a:ext>
            </a:extLst>
          </p:cNvPr>
          <p:cNvSpPr/>
          <p:nvPr/>
        </p:nvSpPr>
        <p:spPr>
          <a:xfrm>
            <a:off x="1105382" y="4080916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77E6532-E424-460F-A394-31D674D7DA41}"/>
              </a:ext>
            </a:extLst>
          </p:cNvPr>
          <p:cNvSpPr/>
          <p:nvPr/>
        </p:nvSpPr>
        <p:spPr>
          <a:xfrm>
            <a:off x="2737413" y="4080916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EE93121-E744-4138-828F-E75BA3BE70F1}"/>
              </a:ext>
            </a:extLst>
          </p:cNvPr>
          <p:cNvSpPr/>
          <p:nvPr/>
        </p:nvSpPr>
        <p:spPr>
          <a:xfrm>
            <a:off x="4207398" y="4080916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AAEEC7-A586-48D0-9434-D583E8E263D5}"/>
              </a:ext>
            </a:extLst>
          </p:cNvPr>
          <p:cNvSpPr/>
          <p:nvPr/>
        </p:nvSpPr>
        <p:spPr>
          <a:xfrm>
            <a:off x="5677383" y="4080916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2a+x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861ECBE-DDE1-468C-B35B-0BAEA528715B}"/>
              </a:ext>
            </a:extLst>
          </p:cNvPr>
          <p:cNvSpPr/>
          <p:nvPr/>
        </p:nvSpPr>
        <p:spPr>
          <a:xfrm>
            <a:off x="7147368" y="4080916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3a+2x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8987B68-1BC4-44A8-8AC6-B7187CE6FA05}"/>
              </a:ext>
            </a:extLst>
          </p:cNvPr>
          <p:cNvSpPr/>
          <p:nvPr/>
        </p:nvSpPr>
        <p:spPr>
          <a:xfrm>
            <a:off x="8796760" y="4080916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C7DEF2C-E706-463B-A604-779781EE3D15}"/>
              </a:ext>
            </a:extLst>
          </p:cNvPr>
          <p:cNvSpPr/>
          <p:nvPr/>
        </p:nvSpPr>
        <p:spPr>
          <a:xfrm>
            <a:off x="1105382" y="4954805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F63370F-E4D2-4B9E-924D-46BDC087D8C1}"/>
              </a:ext>
            </a:extLst>
          </p:cNvPr>
          <p:cNvSpPr/>
          <p:nvPr/>
        </p:nvSpPr>
        <p:spPr>
          <a:xfrm>
            <a:off x="2737413" y="4954805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885AD1A-78D3-4988-8FEE-5B558F41BF0D}"/>
              </a:ext>
            </a:extLst>
          </p:cNvPr>
          <p:cNvSpPr/>
          <p:nvPr/>
        </p:nvSpPr>
        <p:spPr>
          <a:xfrm>
            <a:off x="4207398" y="4954805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56B2F57-4FCB-424D-B4CD-4F78CD00EA8E}"/>
              </a:ext>
            </a:extLst>
          </p:cNvPr>
          <p:cNvSpPr/>
          <p:nvPr/>
        </p:nvSpPr>
        <p:spPr>
          <a:xfrm>
            <a:off x="5677383" y="4954805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a+x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34FEE1C-DFD7-451C-A34A-F1D78379597F}"/>
              </a:ext>
            </a:extLst>
          </p:cNvPr>
          <p:cNvSpPr/>
          <p:nvPr/>
        </p:nvSpPr>
        <p:spPr>
          <a:xfrm>
            <a:off x="7147368" y="4954805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a+2x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7A7ED7B-46D0-4919-BFDA-8A80BC0F30D7}"/>
              </a:ext>
            </a:extLst>
          </p:cNvPr>
          <p:cNvSpPr/>
          <p:nvPr/>
        </p:nvSpPr>
        <p:spPr>
          <a:xfrm>
            <a:off x="8796760" y="4954805"/>
            <a:ext cx="1012784" cy="52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963E39D-337F-430B-99EE-B17235D714D2}"/>
              </a:ext>
            </a:extLst>
          </p:cNvPr>
          <p:cNvGrpSpPr/>
          <p:nvPr/>
        </p:nvGrpSpPr>
        <p:grpSpPr>
          <a:xfrm>
            <a:off x="2118166" y="3513755"/>
            <a:ext cx="2089232" cy="927725"/>
            <a:chOff x="2118166" y="3513755"/>
            <a:chExt cx="2089232" cy="927725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78A3175-758E-4786-9A6C-C4EE14A4ECB1}"/>
                </a:ext>
              </a:extLst>
            </p:cNvPr>
            <p:cNvCxnSpPr>
              <a:stCxn id="13" idx="3"/>
              <a:endCxn id="20" idx="1"/>
            </p:cNvCxnSpPr>
            <p:nvPr/>
          </p:nvCxnSpPr>
          <p:spPr>
            <a:xfrm>
              <a:off x="2118166" y="3513755"/>
              <a:ext cx="619247" cy="83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8957038-A4BB-471C-9066-892A1FEBAA93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3750197" y="4344240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957240F-E226-4022-8E87-88392D066A55}"/>
                </a:ext>
              </a:extLst>
            </p:cNvPr>
            <p:cNvSpPr txBox="1"/>
            <p:nvPr/>
          </p:nvSpPr>
          <p:spPr>
            <a:xfrm>
              <a:off x="2304094" y="3592413"/>
              <a:ext cx="27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34F7353-ADBB-43A0-A38B-218E0ACD1017}"/>
                </a:ext>
              </a:extLst>
            </p:cNvPr>
            <p:cNvSpPr txBox="1"/>
            <p:nvPr/>
          </p:nvSpPr>
          <p:spPr>
            <a:xfrm>
              <a:off x="3758877" y="4072148"/>
              <a:ext cx="20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0BBB454-EFFD-487B-B1C3-257970A26E6E}"/>
              </a:ext>
            </a:extLst>
          </p:cNvPr>
          <p:cNvGrpSpPr/>
          <p:nvPr/>
        </p:nvGrpSpPr>
        <p:grpSpPr>
          <a:xfrm>
            <a:off x="3750197" y="3513755"/>
            <a:ext cx="1927186" cy="927725"/>
            <a:chOff x="3750197" y="3513755"/>
            <a:chExt cx="1927186" cy="927725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4A0CC5B-B2F3-4B94-AFED-F1B7FD88E205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5220182" y="4344240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8539527-D452-4158-831D-686BE7145AFD}"/>
                </a:ext>
              </a:extLst>
            </p:cNvPr>
            <p:cNvCxnSpPr>
              <a:stCxn id="14" idx="3"/>
              <a:endCxn id="21" idx="1"/>
            </p:cNvCxnSpPr>
            <p:nvPr/>
          </p:nvCxnSpPr>
          <p:spPr>
            <a:xfrm>
              <a:off x="3750197" y="3513755"/>
              <a:ext cx="457201" cy="83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3FD6303-A40E-4DA0-A5B0-25FA6F70CF25}"/>
                </a:ext>
              </a:extLst>
            </p:cNvPr>
            <p:cNvSpPr txBox="1"/>
            <p:nvPr/>
          </p:nvSpPr>
          <p:spPr>
            <a:xfrm>
              <a:off x="3932864" y="3592413"/>
              <a:ext cx="27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349B0D6-52E4-45A4-A60E-A363E94640BF}"/>
                </a:ext>
              </a:extLst>
            </p:cNvPr>
            <p:cNvSpPr txBox="1"/>
            <p:nvPr/>
          </p:nvSpPr>
          <p:spPr>
            <a:xfrm>
              <a:off x="5231756" y="4072148"/>
              <a:ext cx="20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F8AD6A5-7E38-44AC-B060-015979FF2501}"/>
              </a:ext>
            </a:extLst>
          </p:cNvPr>
          <p:cNvGrpSpPr/>
          <p:nvPr/>
        </p:nvGrpSpPr>
        <p:grpSpPr>
          <a:xfrm>
            <a:off x="5220182" y="3513755"/>
            <a:ext cx="1927186" cy="927725"/>
            <a:chOff x="5220182" y="3513755"/>
            <a:chExt cx="1927186" cy="927725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3515DF2-3E3F-4DC2-AE2D-39941AAA9FA7}"/>
                </a:ext>
              </a:extLst>
            </p:cNvPr>
            <p:cNvCxnSpPr>
              <a:stCxn id="15" idx="3"/>
              <a:endCxn id="22" idx="1"/>
            </p:cNvCxnSpPr>
            <p:nvPr/>
          </p:nvCxnSpPr>
          <p:spPr>
            <a:xfrm>
              <a:off x="5220182" y="3513755"/>
              <a:ext cx="457201" cy="83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80F2698-2749-48AA-8293-5CED9D9E66BB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>
              <a:off x="6690167" y="4344240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2715E5A-D313-4244-BAD4-E083D70B9CD3}"/>
                </a:ext>
              </a:extLst>
            </p:cNvPr>
            <p:cNvSpPr txBox="1"/>
            <p:nvPr/>
          </p:nvSpPr>
          <p:spPr>
            <a:xfrm>
              <a:off x="5402849" y="3592413"/>
              <a:ext cx="27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C26011C-6743-4980-B475-7B32E167AD2F}"/>
                </a:ext>
              </a:extLst>
            </p:cNvPr>
            <p:cNvSpPr txBox="1"/>
            <p:nvPr/>
          </p:nvSpPr>
          <p:spPr>
            <a:xfrm>
              <a:off x="6695953" y="4072148"/>
              <a:ext cx="20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A10C9EA-7DD4-405F-9C97-FAFD4D502A92}"/>
              </a:ext>
            </a:extLst>
          </p:cNvPr>
          <p:cNvGrpSpPr/>
          <p:nvPr/>
        </p:nvGrpSpPr>
        <p:grpSpPr>
          <a:xfrm>
            <a:off x="6690167" y="3513755"/>
            <a:ext cx="1788288" cy="927725"/>
            <a:chOff x="6690167" y="3513755"/>
            <a:chExt cx="1788288" cy="927725"/>
          </a:xfrm>
        </p:grpSpPr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86696BE-B605-45AB-935E-FB01028DA295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8160152" y="4344240"/>
              <a:ext cx="3183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68579E2-E276-48FD-9FD0-338471F028B8}"/>
                </a:ext>
              </a:extLst>
            </p:cNvPr>
            <p:cNvCxnSpPr>
              <a:stCxn id="16" idx="3"/>
              <a:endCxn id="23" idx="1"/>
            </p:cNvCxnSpPr>
            <p:nvPr/>
          </p:nvCxnSpPr>
          <p:spPr>
            <a:xfrm>
              <a:off x="6690167" y="3513755"/>
              <a:ext cx="457201" cy="83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8FE32C-E763-4092-BDC9-37FC270E8919}"/>
                </a:ext>
              </a:extLst>
            </p:cNvPr>
            <p:cNvSpPr txBox="1"/>
            <p:nvPr/>
          </p:nvSpPr>
          <p:spPr>
            <a:xfrm>
              <a:off x="6782301" y="3592413"/>
              <a:ext cx="27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D3AC9BC-F6CA-48CA-8489-6C8273809A05}"/>
                </a:ext>
              </a:extLst>
            </p:cNvPr>
            <p:cNvSpPr txBox="1"/>
            <p:nvPr/>
          </p:nvSpPr>
          <p:spPr>
            <a:xfrm>
              <a:off x="8154364" y="4072148"/>
              <a:ext cx="20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</p:grpSp>
      <p:sp>
        <p:nvSpPr>
          <p:cNvPr id="131" name="椭圆 130">
            <a:extLst>
              <a:ext uri="{FF2B5EF4-FFF2-40B4-BE49-F238E27FC236}">
                <a16:creationId xmlns:a16="http://schemas.microsoft.com/office/drawing/2014/main" id="{86369673-AD21-4EE4-9C4C-32F379FA7802}"/>
              </a:ext>
            </a:extLst>
          </p:cNvPr>
          <p:cNvSpPr/>
          <p:nvPr/>
        </p:nvSpPr>
        <p:spPr>
          <a:xfrm>
            <a:off x="427067" y="3189665"/>
            <a:ext cx="548987" cy="65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上车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E2DEFA1-5611-433D-978F-65E35EBFED9D}"/>
              </a:ext>
            </a:extLst>
          </p:cNvPr>
          <p:cNvSpPr/>
          <p:nvPr/>
        </p:nvSpPr>
        <p:spPr>
          <a:xfrm>
            <a:off x="427067" y="4072148"/>
            <a:ext cx="548987" cy="65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已有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774CC7F-3ABD-4FB2-A5F5-73FD025CB335}"/>
              </a:ext>
            </a:extLst>
          </p:cNvPr>
          <p:cNvSpPr/>
          <p:nvPr/>
        </p:nvSpPr>
        <p:spPr>
          <a:xfrm>
            <a:off x="427067" y="4893010"/>
            <a:ext cx="548987" cy="65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下车</a:t>
            </a:r>
          </a:p>
        </p:txBody>
      </p:sp>
    </p:spTree>
    <p:extLst>
      <p:ext uri="{BB962C8B-B14F-4D97-AF65-F5344CB8AC3E}">
        <p14:creationId xmlns:p14="http://schemas.microsoft.com/office/powerpoint/2010/main" val="14674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ICE1.2-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1840898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::string;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a, n, m, x: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n, m, x;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 &gt;&gt; n &gt;&gt; m &gt;&gt; x;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station[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][0]: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在第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i+1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站车上已有的人数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的系数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station[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][1]: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在第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i+1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站车上已有的人数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的系数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][0]: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在第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i+1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站上车人数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的系数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][1]: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在第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i+1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站上车人数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的系数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713053"/>
            <a:ext cx="10928431" cy="4924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3857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59" y="469469"/>
            <a:ext cx="11084795" cy="654478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累加计算到 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i-2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站，即终点前一站；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计算未知量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的值；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get_on_mul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(m -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a) /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计算第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站已有人数；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number of people on the train when leaving the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&lt;&lt; x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station is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a +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get_on_mul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289368"/>
            <a:ext cx="10911121" cy="6238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3751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9B86-40BD-40E5-9267-DAE582D1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3D13-B257-497F-8C04-FA1B24A2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200" dirty="0"/>
              <a:t>应严格按照输出格式输出，不输出无意义的内容；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dirty="0">
                <a:solidFill>
                  <a:srgbClr val="FF0000"/>
                </a:solidFill>
              </a:rPr>
              <a:t> using namespace std</a:t>
            </a:r>
            <a:r>
              <a:rPr lang="zh-CN" altLang="en-US" dirty="0"/>
              <a:t>是尚未学到的内容，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using</a:t>
            </a:r>
            <a:r>
              <a:rPr lang="zh-CN" altLang="en-US" dirty="0"/>
              <a:t>声明放在</a:t>
            </a:r>
            <a:r>
              <a:rPr lang="en-US" altLang="zh-CN" dirty="0"/>
              <a:t>main</a:t>
            </a:r>
            <a:r>
              <a:rPr lang="zh-CN" altLang="en-US" dirty="0"/>
              <a:t>函数之前而不是内部；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代码风格问题，代码应尽量清晰简洁，避免冗余空格、空行，缩进应恰当；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AB5DC-6437-47B9-AC37-0DE5BEC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56" y="1732295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greeting =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greeting +=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greeting +=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greeting += name;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greeting +=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!"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greeting +=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5898110" y="3348989"/>
            <a:ext cx="2490652" cy="1069848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代码需简洁明了，此处过于冗余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B27A00-C257-4885-A698-6837B6BC9124}"/>
              </a:ext>
            </a:extLst>
          </p:cNvPr>
          <p:cNvSpPr/>
          <p:nvPr/>
        </p:nvSpPr>
        <p:spPr>
          <a:xfrm>
            <a:off x="1063752" y="1732295"/>
            <a:ext cx="4363656" cy="4806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6169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77" y="3273089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name;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name &lt;&lt; 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6323638" y="2934182"/>
            <a:ext cx="2490652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不做无意义的输出，如果输出作为调试，应在提交时删除或者标记为注释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1284789" y="2812648"/>
            <a:ext cx="4583575" cy="156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1931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0" y="1874173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::string;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enter your first name: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name;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name;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greeting =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enter the number of blanks surrounding the greeting: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pad;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pad;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 = pad *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cols=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pad*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727870"/>
            <a:ext cx="10928431" cy="5078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8256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25" y="805135"/>
            <a:ext cx="11084795" cy="6052865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;r!=rows;++r){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c=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(c!=cols){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(r==pad+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&amp;&amp;c==blanks+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&lt;&lt;greeting;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c+=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(r==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||r==rows-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||c==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||c==cols-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++c;            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535677"/>
            <a:ext cx="10911121" cy="6102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7797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1" y="2215626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side length of a square: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x;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!=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++j)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967696"/>
            <a:ext cx="10928431" cy="4670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1223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3" y="625728"/>
            <a:ext cx="11084795" cy="6544788"/>
          </a:xfrm>
        </p:spPr>
        <p:txBody>
          <a:bodyPr>
            <a:noAutofit/>
          </a:bodyPr>
          <a:lstStyle/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length and width of a rectangle: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x &gt;&gt; y;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!=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++j)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base length of an isosceles triangle (odd number):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x;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= x;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hgt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(base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hgt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!= base; ++j)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(j &gt;=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hgt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j &lt;=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hgt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376177"/>
            <a:ext cx="10911121" cy="626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6535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04" y="2221992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闰年判定：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错误类型：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(year %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)==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2000" dirty="0">
                <a:latin typeface="Consolas" panose="020B0609020204030204" pitchFamily="49" charset="0"/>
              </a:rPr>
              <a:t>或者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(year %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)==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&amp;&amp;(year %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正解：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 %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year %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year %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6368945" y="3159890"/>
            <a:ext cx="1825931" cy="1597306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闰年判定方式有误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868101" y="2137729"/>
            <a:ext cx="8270112" cy="4500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58203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1630</TotalTime>
  <Words>2767</Words>
  <Application>Microsoft Office PowerPoint</Application>
  <PresentationFormat>宽屏</PresentationFormat>
  <Paragraphs>273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Consolas</vt:lpstr>
      <vt:lpstr>Rockwell</vt:lpstr>
      <vt:lpstr>Rockwell Condensed</vt:lpstr>
      <vt:lpstr>Wingdings</vt:lpstr>
      <vt:lpstr>木活字</vt:lpstr>
      <vt:lpstr>第一次作业</vt:lpstr>
      <vt:lpstr>整体分析 </vt:lpstr>
      <vt:lpstr>第一题-问题1</vt:lpstr>
      <vt:lpstr>第一题-问题2</vt:lpstr>
      <vt:lpstr>第一题-参考代码</vt:lpstr>
      <vt:lpstr>PowerPoint 演示文稿</vt:lpstr>
      <vt:lpstr>第二题-参考代码</vt:lpstr>
      <vt:lpstr>PowerPoint 演示文稿</vt:lpstr>
      <vt:lpstr>第三题-问题1</vt:lpstr>
      <vt:lpstr>第三题-问题2</vt:lpstr>
      <vt:lpstr>第三题-问题3</vt:lpstr>
      <vt:lpstr>第三题-参考代码</vt:lpstr>
      <vt:lpstr>PowerPoint 演示文稿</vt:lpstr>
      <vt:lpstr>ICE1.1-参考代码</vt:lpstr>
      <vt:lpstr>PowerPoint 演示文稿</vt:lpstr>
      <vt:lpstr>ICE1.2-图示</vt:lpstr>
      <vt:lpstr>ICE1.2-参考代码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冉 津豪</cp:lastModifiedBy>
  <cp:revision>14</cp:revision>
  <dcterms:created xsi:type="dcterms:W3CDTF">2021-09-22T07:11:53Z</dcterms:created>
  <dcterms:modified xsi:type="dcterms:W3CDTF">2022-03-17T05:34:04Z</dcterms:modified>
</cp:coreProperties>
</file>