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77" r:id="rId5"/>
    <p:sldId id="260" r:id="rId6"/>
    <p:sldId id="278" r:id="rId7"/>
    <p:sldId id="282" r:id="rId8"/>
    <p:sldId id="283" r:id="rId9"/>
    <p:sldId id="284" r:id="rId10"/>
    <p:sldId id="275" r:id="rId11"/>
    <p:sldId id="276" r:id="rId12"/>
    <p:sldId id="263" r:id="rId13"/>
    <p:sldId id="281" r:id="rId14"/>
    <p:sldId id="294" r:id="rId15"/>
    <p:sldId id="280" r:id="rId16"/>
    <p:sldId id="296" r:id="rId17"/>
    <p:sldId id="293" r:id="rId18"/>
    <p:sldId id="267" r:id="rId19"/>
    <p:sldId id="285" r:id="rId20"/>
    <p:sldId id="286" r:id="rId21"/>
    <p:sldId id="297" r:id="rId22"/>
    <p:sldId id="287" r:id="rId23"/>
    <p:sldId id="288" r:id="rId24"/>
    <p:sldId id="289" r:id="rId25"/>
    <p:sldId id="290" r:id="rId26"/>
    <p:sldId id="298" r:id="rId27"/>
    <p:sldId id="299" r:id="rId28"/>
    <p:sldId id="291" r:id="rId29"/>
    <p:sldId id="292" r:id="rId30"/>
    <p:sldId id="30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2022/4/13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A0BB-FA05-45C0-956F-B8A22BE6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000" dirty="0"/>
              <a:t>第三次作业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D190-B007-4B73-B5EE-618C1A50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冉津豪</a:t>
            </a:r>
            <a:endParaRPr lang="en-US" altLang="zh-CN" sz="3200" dirty="0"/>
          </a:p>
          <a:p>
            <a:r>
              <a:rPr lang="en-US" altLang="zh-CN" dirty="0"/>
              <a:t>21210240095@m.fudan.edu.cn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7772270" y="3746034"/>
            <a:ext cx="2172919" cy="1183017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部分数据需要随机生成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440517-C5E7-4DC6-95A9-75FB9003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190" y="2505572"/>
            <a:ext cx="6022693" cy="350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integer vector 1:"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num) 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F5629B-2C05-4797-B09A-703337EBBA67}"/>
              </a:ext>
            </a:extLst>
          </p:cNvPr>
          <p:cNvSpPr/>
          <p:nvPr/>
        </p:nvSpPr>
        <p:spPr>
          <a:xfrm>
            <a:off x="1273215" y="2093975"/>
            <a:ext cx="6186668" cy="421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483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D82C770-4628-41A3-9D4E-330756F5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09" y="2220108"/>
            <a:ext cx="7916381" cy="21434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4850673" y="4679515"/>
            <a:ext cx="2490652" cy="1069848"/>
          </a:xfrm>
          <a:prstGeom prst="wedgeRoundRectCallout">
            <a:avLst>
              <a:gd name="adj1" fmla="val -21183"/>
              <a:gd name="adj2" fmla="val -73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未按要求输出</a:t>
            </a:r>
          </a:p>
        </p:txBody>
      </p:sp>
    </p:spTree>
    <p:extLst>
      <p:ext uri="{BB962C8B-B14F-4D97-AF65-F5344CB8AC3E}">
        <p14:creationId xmlns:p14="http://schemas.microsoft.com/office/powerpoint/2010/main" val="404049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8954"/>
            <a:ext cx="10058400" cy="1609344"/>
          </a:xfrm>
        </p:spPr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378315"/>
            <a:ext cx="11443557" cy="391710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"find.h"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325302"/>
            <a:ext cx="10928431" cy="415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278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73" y="596267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test_interger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整数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integer vector 1:"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integer vector 2:"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"Vector in common:"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555584"/>
            <a:ext cx="10911121" cy="5631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9748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14" y="0"/>
            <a:ext cx="11084795" cy="6788551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some words for string list 1:"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some words for string list 2:"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"List in common:"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test_interger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81022"/>
            <a:ext cx="10911121" cy="6707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453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839165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find.h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GUARD_find_h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GUARD_find_h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*begin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40792" y="746565"/>
            <a:ext cx="10928431" cy="466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2120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1857737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same_list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(begin1 != end1)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(begin2, end2, *begin1) != end2)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same_list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(*begin1);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begin1++;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776714"/>
            <a:ext cx="10928431" cy="331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726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1350666" cy="622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FF1B0B-D79F-468B-8D10-49B8A0EE4C8D}"/>
              </a:ext>
            </a:extLst>
          </p:cNvPr>
          <p:cNvSpPr txBox="1"/>
          <p:nvPr/>
        </p:nvSpPr>
        <p:spPr>
          <a:xfrm>
            <a:off x="420667" y="622840"/>
            <a:ext cx="113506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另一种实现方式：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same_list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(begin1 != end1){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(begin2, end2, *begin1) != end2){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= *begin1;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begin1++;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测试函数中调用分别为：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(vec3));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(list3));</a:t>
            </a:r>
          </a:p>
        </p:txBody>
      </p:sp>
    </p:spTree>
    <p:extLst>
      <p:ext uri="{BB962C8B-B14F-4D97-AF65-F5344CB8AC3E}">
        <p14:creationId xmlns:p14="http://schemas.microsoft.com/office/powerpoint/2010/main" val="154457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5844288" y="3764087"/>
            <a:ext cx="3448207" cy="1280160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单个字符串随机长度可为</a:t>
            </a:r>
            <a:r>
              <a:rPr lang="en-US" altLang="zh-CN" sz="2400" dirty="0"/>
              <a:t>0</a:t>
            </a:r>
            <a:r>
              <a:rPr lang="zh-CN" altLang="en-US" sz="2400" dirty="0"/>
              <a:t>导致的空字符串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868101" y="2137729"/>
            <a:ext cx="4363656" cy="450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165900-3846-4A39-948A-D619BAFF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62" y="1765285"/>
            <a:ext cx="7556285" cy="10288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8348B4-9CD8-47FE-B1B1-CB3D4E44FB94}"/>
              </a:ext>
            </a:extLst>
          </p:cNvPr>
          <p:cNvSpPr txBox="1"/>
          <p:nvPr/>
        </p:nvSpPr>
        <p:spPr>
          <a:xfrm>
            <a:off x="976614" y="2189490"/>
            <a:ext cx="6096964" cy="4429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create_vecs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 !=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(n));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820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4"/>
            <a:ext cx="10058400" cy="1377330"/>
          </a:xfrm>
        </p:spPr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95" y="1522826"/>
            <a:ext cx="11443557" cy="511508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"functions.h“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…</a:t>
            </a:r>
            <a:endParaRPr lang="en-US" altLang="zh-CN" sz="1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test_integer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integer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sum of the integer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max element in the integer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min element in the integer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556574" y="1088021"/>
            <a:ext cx="11593978" cy="576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138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不要重复压缩，三道题目，每道题目提交一个压缩包；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压缩包内容仅需要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 .h</a:t>
            </a:r>
            <a:r>
              <a:rPr lang="zh-CN" altLang="en-US" dirty="0"/>
              <a:t>文件即可，不要提交项目配置文件；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请按照原格式输入输出；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61" y="0"/>
            <a:ext cx="11448904" cy="6122665"/>
          </a:xfrm>
        </p:spPr>
        <p:txBody>
          <a:bodyPr wrap="none"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1000000.0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double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sum of the double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max element in the double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min element in the double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list&lt;string&gt;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sum3, temp;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1" y="81022"/>
            <a:ext cx="11594078" cy="677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651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48" y="842058"/>
            <a:ext cx="11448904" cy="6261733"/>
          </a:xfrm>
        </p:spPr>
        <p:txBody>
          <a:bodyPr wrap="none"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string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sum of the string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sum3)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max element in the string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min element in the string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test_integer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792865"/>
            <a:ext cx="11521491" cy="437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9726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220089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functions.h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GUARD_functions_h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GUARD_functions_h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x + *begin;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 max = 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(*begin &gt; *max)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max = 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33109"/>
            <a:ext cx="10928431" cy="6661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3040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776430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 min = 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(*begin &lt; *min)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min = 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*begin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22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0922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121477"/>
            <a:ext cx="10058400" cy="1609344"/>
          </a:xfrm>
        </p:spPr>
        <p:txBody>
          <a:bodyPr/>
          <a:lstStyle/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ICE3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0" y="1039466"/>
            <a:ext cx="11443557" cy="574011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"selectSort.h"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&lt;iterator&gt;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::list;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vec1;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018572"/>
            <a:ext cx="10928431" cy="574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628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03" y="185476"/>
            <a:ext cx="11084795" cy="651339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 vector"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1000.0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double list"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3173" y="81194"/>
            <a:ext cx="10911121" cy="677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041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78" y="1279284"/>
            <a:ext cx="11084795" cy="651339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string:"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3173" y="1128703"/>
            <a:ext cx="10911121" cy="3877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3207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03" y="735273"/>
            <a:ext cx="11084795" cy="651339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生成随机数，表示测试数据个数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random data:"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vec1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list1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str1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输出结果</a:t>
            </a:r>
            <a:endParaRPr lang="en-US" altLang="zh-CN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sorted data:"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"sorted int vector:"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"sorted double list:"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"sorted string:"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3173" y="630991"/>
            <a:ext cx="10911121" cy="5382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1456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1864451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GUARD_selectSort_h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GUARD_selectSort_h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c;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684116"/>
            <a:ext cx="10928431" cy="309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E950B-B1D2-418F-A881-3FBBF0F8BD38}"/>
              </a:ext>
            </a:extLst>
          </p:cNvPr>
          <p:cNvSpPr txBox="1"/>
          <p:nvPr/>
        </p:nvSpPr>
        <p:spPr>
          <a:xfrm>
            <a:off x="244264" y="1359747"/>
            <a:ext cx="6096964" cy="2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selectSort.h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06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693047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 p = begin, min = 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(*min &gt; *p)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min = 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(*begin, *min);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515072"/>
            <a:ext cx="10928431" cy="5069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E950B-B1D2-418F-A881-3FBBF0F8BD38}"/>
              </a:ext>
            </a:extLst>
          </p:cNvPr>
          <p:cNvSpPr txBox="1"/>
          <p:nvPr/>
        </p:nvSpPr>
        <p:spPr>
          <a:xfrm>
            <a:off x="215327" y="140331"/>
            <a:ext cx="6096964" cy="2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selectSort.h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9B7345-6E2B-450C-82E6-5FF47961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59" y="2175211"/>
            <a:ext cx="8730881" cy="34437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6476844" y="4308216"/>
            <a:ext cx="2490652" cy="1069848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未按要求输出</a:t>
            </a:r>
          </a:p>
        </p:txBody>
      </p:sp>
    </p:spTree>
    <p:extLst>
      <p:ext uri="{BB962C8B-B14F-4D97-AF65-F5344CB8AC3E}">
        <p14:creationId xmlns:p14="http://schemas.microsoft.com/office/powerpoint/2010/main" val="66169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487064"/>
            <a:ext cx="11443557" cy="628412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GUARD_selectSort_h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GUARD_selectSort_h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flag,min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temp;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(begin!=end){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 flag=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begin,min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(flag!=end){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(*min&gt;*flag){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min=flag;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flag++;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temp=*begin;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*begin=*min;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*min=temp;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441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E950B-B1D2-418F-A881-3FBBF0F8BD38}"/>
              </a:ext>
            </a:extLst>
          </p:cNvPr>
          <p:cNvSpPr txBox="1"/>
          <p:nvPr/>
        </p:nvSpPr>
        <p:spPr>
          <a:xfrm>
            <a:off x="299012" y="86810"/>
            <a:ext cx="6096964" cy="2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错误示例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6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A1F528-F04F-4FDE-90D9-42F6B613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50" y="2093976"/>
            <a:ext cx="7073300" cy="3572373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4889743" y="5131425"/>
            <a:ext cx="2412513" cy="1069848"/>
          </a:xfrm>
          <a:prstGeom prst="wedgeRoundRectCallout">
            <a:avLst>
              <a:gd name="adj1" fmla="val -30687"/>
              <a:gd name="adj2" fmla="val -7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错误使用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hpp</a:t>
            </a:r>
            <a:r>
              <a:rPr lang="zh-CN" altLang="en-US" sz="2400" dirty="0"/>
              <a:t>文件格式</a:t>
            </a:r>
          </a:p>
        </p:txBody>
      </p:sp>
    </p:spTree>
    <p:extLst>
      <p:ext uri="{BB962C8B-B14F-4D97-AF65-F5344CB8AC3E}">
        <p14:creationId xmlns:p14="http://schemas.microsoft.com/office/powerpoint/2010/main" val="6168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ED78C4-92D8-45B5-BB67-DB1CDDE7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07" y="2344291"/>
            <a:ext cx="10174121" cy="33294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6512858" y="4412917"/>
            <a:ext cx="4459942" cy="838352"/>
          </a:xfrm>
          <a:prstGeom prst="wedgeRoundRectCallout">
            <a:avLst>
              <a:gd name="adj1" fmla="val -28507"/>
              <a:gd name="adj2" fmla="val -70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r>
              <a:rPr lang="zh-CN" altLang="en-US" sz="2400" dirty="0"/>
              <a:t>中与</a:t>
            </a:r>
            <a:r>
              <a:rPr lang="en-US" altLang="zh-CN" sz="2400" dirty="0"/>
              <a:t>grade</a:t>
            </a:r>
            <a:r>
              <a:rPr lang="zh-CN" altLang="en-US" sz="2400" dirty="0"/>
              <a:t>函数冗余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1063752" y="1932538"/>
            <a:ext cx="10396728" cy="452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931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8271337" y="3569297"/>
            <a:ext cx="1691269" cy="971684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多重符号定义问题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532434" y="2808662"/>
            <a:ext cx="7135793" cy="301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40FCA5-E3D4-4FB2-8A60-FDFD823E9D64}"/>
              </a:ext>
            </a:extLst>
          </p:cNvPr>
          <p:cNvSpPr txBox="1"/>
          <p:nvPr/>
        </p:nvSpPr>
        <p:spPr>
          <a:xfrm>
            <a:off x="785632" y="4797442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653DAF-1961-4BB9-8D51-58884F6E253A}"/>
              </a:ext>
            </a:extLst>
          </p:cNvPr>
          <p:cNvSpPr txBox="1"/>
          <p:nvPr/>
        </p:nvSpPr>
        <p:spPr>
          <a:xfrm>
            <a:off x="785632" y="2994304"/>
            <a:ext cx="6096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"fails_list.cpp"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C84C4CF-8A2E-496D-9FFD-AFBB1B2245F2}"/>
              </a:ext>
            </a:extLst>
          </p:cNvPr>
          <p:cNvSpPr/>
          <p:nvPr/>
        </p:nvSpPr>
        <p:spPr>
          <a:xfrm>
            <a:off x="1533645" y="3495554"/>
            <a:ext cx="1388962" cy="792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6203AF6-113C-4BA8-8320-303C4F1C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3" y="1837492"/>
            <a:ext cx="11388728" cy="9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0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8954"/>
            <a:ext cx="10058400" cy="1609344"/>
          </a:xfrm>
        </p:spPr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539433"/>
            <a:ext cx="11443557" cy="495396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"Student_info.h"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在此声明即可；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Students, fail;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record;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record))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(compare);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fail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(Students);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429472"/>
            <a:ext cx="10928431" cy="5208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446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60" y="289090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输出名字和成绩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"passing students records:"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(*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"failing students records:"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(*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89367"/>
            <a:ext cx="10911121" cy="634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175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07" y="228857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fails_list.cpp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"Student_info.h"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"grade.h"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fgrade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400007" y="220090"/>
            <a:ext cx="10911121" cy="651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0410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2649</TotalTime>
  <Words>4331</Words>
  <Application>Microsoft Office PowerPoint</Application>
  <PresentationFormat>宽屏</PresentationFormat>
  <Paragraphs>459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Lato Extended</vt:lpstr>
      <vt:lpstr>等线</vt:lpstr>
      <vt:lpstr>Consolas</vt:lpstr>
      <vt:lpstr>Rockwell</vt:lpstr>
      <vt:lpstr>Rockwell Condensed</vt:lpstr>
      <vt:lpstr>Wingdings</vt:lpstr>
      <vt:lpstr>木活字</vt:lpstr>
      <vt:lpstr>第三次作业</vt:lpstr>
      <vt:lpstr>整体分析 </vt:lpstr>
      <vt:lpstr>第一题-问题1</vt:lpstr>
      <vt:lpstr>第一题-问题2</vt:lpstr>
      <vt:lpstr>第一题-问题3</vt:lpstr>
      <vt:lpstr>第一题-问题4</vt:lpstr>
      <vt:lpstr>第一题-部分参考代码</vt:lpstr>
      <vt:lpstr>PowerPoint 演示文稿</vt:lpstr>
      <vt:lpstr>PowerPoint 演示文稿</vt:lpstr>
      <vt:lpstr>第二题-问题1</vt:lpstr>
      <vt:lpstr>第二题-问题2</vt:lpstr>
      <vt:lpstr>第二题-参考代码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第三题-问题1</vt:lpstr>
      <vt:lpstr>第三题-参考代码</vt:lpstr>
      <vt:lpstr>PowerPoint 演示文稿</vt:lpstr>
      <vt:lpstr>PowerPoint 演示文稿</vt:lpstr>
      <vt:lpstr>PowerPoint 演示文稿</vt:lpstr>
      <vt:lpstr>PowerPoint 演示文稿</vt:lpstr>
      <vt:lpstr>ICE3-参考代码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冉 津豪</cp:lastModifiedBy>
  <cp:revision>53</cp:revision>
  <dcterms:created xsi:type="dcterms:W3CDTF">2021-09-22T07:11:53Z</dcterms:created>
  <dcterms:modified xsi:type="dcterms:W3CDTF">2022-04-13T08:52:19Z</dcterms:modified>
</cp:coreProperties>
</file>