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9" r:id="rId4"/>
    <p:sldId id="277" r:id="rId5"/>
    <p:sldId id="260" r:id="rId6"/>
    <p:sldId id="282" r:id="rId7"/>
    <p:sldId id="283" r:id="rId8"/>
    <p:sldId id="284" r:id="rId9"/>
    <p:sldId id="302" r:id="rId10"/>
    <p:sldId id="303" r:id="rId11"/>
    <p:sldId id="275" r:id="rId12"/>
    <p:sldId id="276" r:id="rId13"/>
    <p:sldId id="307" r:id="rId14"/>
    <p:sldId id="308" r:id="rId15"/>
    <p:sldId id="263" r:id="rId16"/>
    <p:sldId id="281" r:id="rId17"/>
    <p:sldId id="294" r:id="rId18"/>
    <p:sldId id="304" r:id="rId19"/>
    <p:sldId id="280" r:id="rId20"/>
    <p:sldId id="30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3E74-7784-4010-92B2-8A36B3F17F3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72BF9-D7AC-4A01-A9CA-D496D809C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8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C87-248A-404C-8679-690C72EF305C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4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9DA7-ABBC-435C-A6B1-3FAA2ABA9264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97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2D8-4E77-4CDD-A255-0EE3FF5C661B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0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200"/>
            </a:lvl1pPr>
            <a:lvl2pPr>
              <a:lnSpc>
                <a:spcPct val="120000"/>
              </a:lnSpc>
              <a:defRPr sz="2800"/>
            </a:lvl2pPr>
            <a:lvl3pPr>
              <a:lnSpc>
                <a:spcPct val="120000"/>
              </a:lnSpc>
              <a:defRPr sz="2400"/>
            </a:lvl3pPr>
            <a:lvl4pPr>
              <a:lnSpc>
                <a:spcPct val="120000"/>
              </a:lnSpc>
              <a:defRPr sz="2400"/>
            </a:lvl4pPr>
            <a:lvl5pPr>
              <a:lnSpc>
                <a:spcPct val="120000"/>
              </a:lnSpc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9B9B-F9C4-4BDD-903D-95CCF8707033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6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CDEC81-3E01-474C-A3FA-4C26CE14FA0F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1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B0B-9835-4CD4-B226-F9B9A85F7386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887F-3918-41A8-AD6F-C96B7DC076C9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6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B5C2-D4F0-4547-8F68-28E3CA82B734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7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A2DF-19D2-477F-A32B-F0AC1994BDF3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9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A7A-34EB-4F93-AC96-A6F828C06977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6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175F-1761-4E63-936C-8D301E48E6B1}" type="datetime1">
              <a:rPr lang="zh-CN" altLang="en-US" smtClean="0"/>
              <a:t>2022/5/6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5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B16A431-E907-480A-8644-1FFE0E78B38C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AA0BB-FA05-45C0-956F-B8A22BE60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8000"/>
              <a:t>第五次</a:t>
            </a:r>
            <a:r>
              <a:rPr lang="zh-CN" altLang="en-US" sz="8000" dirty="0"/>
              <a:t>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34D190-B007-4B73-B5EE-618C1A50B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/>
              <a:t>冉津豪</a:t>
            </a:r>
            <a:endParaRPr lang="en-US" altLang="zh-CN" sz="3200" dirty="0"/>
          </a:p>
          <a:p>
            <a:r>
              <a:rPr lang="en-US" altLang="zh-CN" dirty="0"/>
              <a:t>21210240095@m.fudan.edu.cn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89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73" y="40511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back_inserter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/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back_inserter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/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400007" y="40511"/>
            <a:ext cx="10911121" cy="6691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93D3F661-2AEF-484F-B41B-DACB25EF1A0E}"/>
              </a:ext>
            </a:extLst>
          </p:cNvPr>
          <p:cNvSpPr/>
          <p:nvPr/>
        </p:nvSpPr>
        <p:spPr>
          <a:xfrm>
            <a:off x="8497043" y="3586659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median.h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87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36B576D8-4B84-4A12-B09E-216CDE5C7F79}"/>
              </a:ext>
            </a:extLst>
          </p:cNvPr>
          <p:cNvSpPr/>
          <p:nvPr/>
        </p:nvSpPr>
        <p:spPr>
          <a:xfrm>
            <a:off x="7783844" y="3971740"/>
            <a:ext cx="2436601" cy="1183017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文件组织不规范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2098AFF9-4900-4598-8B2F-7733A5893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65" y="2093976"/>
            <a:ext cx="6049219" cy="3962953"/>
          </a:xfrm>
        </p:spPr>
      </p:pic>
    </p:spTree>
    <p:extLst>
      <p:ext uri="{BB962C8B-B14F-4D97-AF65-F5344CB8AC3E}">
        <p14:creationId xmlns:p14="http://schemas.microsoft.com/office/powerpoint/2010/main" val="334483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6557938" y="5068076"/>
            <a:ext cx="2490652" cy="1069848"/>
          </a:xfrm>
          <a:prstGeom prst="wedgeRoundRectCallout">
            <a:avLst>
              <a:gd name="adj1" fmla="val -49531"/>
              <a:gd name="adj2" fmla="val -966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类定义结构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950AC2-81D1-45D3-A60C-540933CC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95" y="2253162"/>
            <a:ext cx="4344006" cy="26578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E01F4EB-7767-4FF8-9E3F-A48E46119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208" y="2624328"/>
            <a:ext cx="4692896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9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8739766" y="5303520"/>
            <a:ext cx="2490652" cy="1069848"/>
          </a:xfrm>
          <a:prstGeom prst="wedgeRoundRectCallout">
            <a:avLst>
              <a:gd name="adj1" fmla="val -84153"/>
              <a:gd name="adj2" fmla="val -1069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缺少函数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79C104-EC18-43B0-8264-2D7E8C5EA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15" y="1855133"/>
            <a:ext cx="6108167" cy="46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1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8739766" y="5303520"/>
            <a:ext cx="2490652" cy="1069848"/>
          </a:xfrm>
          <a:prstGeom prst="wedgeRoundRectCallout">
            <a:avLst>
              <a:gd name="adj1" fmla="val -84153"/>
              <a:gd name="adj2" fmla="val -1069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缺少函数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F2940C5-9F59-41EB-9C5D-58300BB94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8" y="1824998"/>
            <a:ext cx="7015377" cy="463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52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8954"/>
            <a:ext cx="10058400" cy="1609344"/>
          </a:xfrm>
        </p:spPr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部分参考代码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21" y="1551934"/>
            <a:ext cx="11443557" cy="3917104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食堂某个窗口高峰期排队模拟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Queue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(; !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is_full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"s: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第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人进队。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325302"/>
            <a:ext cx="10928431" cy="4154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F9F2897-0516-4B65-BE94-AE5704E84FDA}"/>
              </a:ext>
            </a:extLst>
          </p:cNvPr>
          <p:cNvSpPr/>
          <p:nvPr/>
        </p:nvSpPr>
        <p:spPr>
          <a:xfrm>
            <a:off x="8294487" y="3122826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789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73" y="1423856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"s: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第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人出队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该窗口人数已达到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人，请分流！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队首人员于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进队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队尾人员于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get_tail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入队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555584"/>
            <a:ext cx="10911121" cy="5631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B144A55D-B6A8-426A-80F8-093B8C683E9D}"/>
              </a:ext>
            </a:extLst>
          </p:cNvPr>
          <p:cNvSpPr/>
          <p:nvPr/>
        </p:nvSpPr>
        <p:spPr>
          <a:xfrm>
            <a:off x="9093140" y="3719768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7482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02" y="399327"/>
            <a:ext cx="11084795" cy="6788551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GUARD_queue_h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GUARD_queue_h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81022"/>
            <a:ext cx="10911121" cy="6707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8148538A-96F1-4413-983F-388A266DCA4A}"/>
              </a:ext>
            </a:extLst>
          </p:cNvPr>
          <p:cNvSpPr/>
          <p:nvPr/>
        </p:nvSpPr>
        <p:spPr>
          <a:xfrm>
            <a:off x="8271337" y="3569297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queue.h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453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51" y="1030147"/>
            <a:ext cx="11443557" cy="4709275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: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get_tail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is_empty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is_full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40792" y="347241"/>
            <a:ext cx="10928431" cy="6290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CE788B13-39F5-4F9F-8250-36089F318078}"/>
              </a:ext>
            </a:extLst>
          </p:cNvPr>
          <p:cNvSpPr/>
          <p:nvPr/>
        </p:nvSpPr>
        <p:spPr>
          <a:xfrm>
            <a:off x="8271337" y="3569297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queue.h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762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51" y="451413"/>
            <a:ext cx="11443557" cy="4709275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"queue.h"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get_tail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is_empty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 ==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40792" y="347241"/>
            <a:ext cx="10928431" cy="6290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CE788B13-39F5-4F9F-8250-36089F318078}"/>
              </a:ext>
            </a:extLst>
          </p:cNvPr>
          <p:cNvSpPr/>
          <p:nvPr/>
        </p:nvSpPr>
        <p:spPr>
          <a:xfrm>
            <a:off x="8271337" y="3569297"/>
            <a:ext cx="1885448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queue.cpp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120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89B86-40BD-40E5-9267-DAE582D1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整体分析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83D13-B257-497F-8C04-FA1B24A2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注意题目要求，不要遗漏；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灵活应用学习的内容，减少工作量；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8AB5DC-6437-47B9-AC37-0DE5BECE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51" y="451413"/>
            <a:ext cx="11443557" cy="4709275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is_full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node* p =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(head ==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head = tail = p;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tail=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size++;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40792" y="347241"/>
            <a:ext cx="10928431" cy="6290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CE788B13-39F5-4F9F-8250-36089F318078}"/>
              </a:ext>
            </a:extLst>
          </p:cNvPr>
          <p:cNvSpPr/>
          <p:nvPr/>
        </p:nvSpPr>
        <p:spPr>
          <a:xfrm>
            <a:off x="8271337" y="3569297"/>
            <a:ext cx="1885448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queue.cpp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991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51" y="515073"/>
            <a:ext cx="11443557" cy="4709275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node* p 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head = p;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size--;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node* p=head;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size; ++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 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 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40792" y="347241"/>
            <a:ext cx="10928431" cy="6290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CE788B13-39F5-4F9F-8250-36089F318078}"/>
              </a:ext>
            </a:extLst>
          </p:cNvPr>
          <p:cNvSpPr/>
          <p:nvPr/>
        </p:nvSpPr>
        <p:spPr>
          <a:xfrm>
            <a:off x="8271337" y="3569297"/>
            <a:ext cx="1885448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queue.cpp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872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7978997" y="3050101"/>
            <a:ext cx="2490652" cy="2582778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没有使用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函数，而是更复杂地手动实现复制、排序；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7C4CF6-76DF-4ECD-81C8-D3E80D04D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10" y="2128554"/>
            <a:ext cx="6195350" cy="32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7708178" y="3614571"/>
            <a:ext cx="2412513" cy="1252411"/>
          </a:xfrm>
          <a:prstGeom prst="wedgeRoundRectCallout">
            <a:avLst>
              <a:gd name="adj1" fmla="val -68589"/>
              <a:gd name="adj2" fmla="val -911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缺少输出到文件</a:t>
            </a:r>
            <a:r>
              <a:rPr lang="en-US" altLang="zh-CN" sz="2400" dirty="0"/>
              <a:t>final </a:t>
            </a:r>
            <a:r>
              <a:rPr lang="zh-CN" altLang="en-US" sz="2400" dirty="0"/>
              <a:t>或者缺少控制台输出；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994FEA-53F8-4324-A1D1-83C1CD0B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984476"/>
            <a:ext cx="5839452" cy="331672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B8E3120-75B2-4184-8801-3AF227D32651}"/>
              </a:ext>
            </a:extLst>
          </p:cNvPr>
          <p:cNvSpPr/>
          <p:nvPr/>
        </p:nvSpPr>
        <p:spPr>
          <a:xfrm>
            <a:off x="1417899" y="2773251"/>
            <a:ext cx="590310" cy="207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7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36B576D8-4B84-4A12-B09E-216CDE5C7F79}"/>
              </a:ext>
            </a:extLst>
          </p:cNvPr>
          <p:cNvSpPr/>
          <p:nvPr/>
        </p:nvSpPr>
        <p:spPr>
          <a:xfrm>
            <a:off x="6489709" y="4881692"/>
            <a:ext cx="4459942" cy="1183442"/>
          </a:xfrm>
          <a:prstGeom prst="wedgeRoundRectCallout">
            <a:avLst>
              <a:gd name="adj1" fmla="val -28507"/>
              <a:gd name="adj2" fmla="val -70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缺少随机数列验证，或者使用了手动输入数组代替了产生随机数列；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1063752" y="1932538"/>
            <a:ext cx="10396728" cy="4522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1D221B-2E48-4FB1-BD04-08782AC85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285" y="2397069"/>
            <a:ext cx="904048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1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3719"/>
            <a:ext cx="10058400" cy="1609344"/>
          </a:xfrm>
        </p:spPr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部分参考代码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21" y="1318820"/>
            <a:ext cx="11443557" cy="4953964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//main.cpp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"Student_info.h"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"grade.h"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random_test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following is the result of testing median function on array"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random array is:"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median of the array is:"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267428"/>
            <a:ext cx="11443557" cy="5526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459B20E7-B2DB-4D9E-BC94-B16700E4E5D4}"/>
              </a:ext>
            </a:extLst>
          </p:cNvPr>
          <p:cNvSpPr/>
          <p:nvPr/>
        </p:nvSpPr>
        <p:spPr>
          <a:xfrm>
            <a:off x="8271337" y="3569297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446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13" y="596267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&lt;&lt;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letter_grade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&lt;&lt;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289367"/>
            <a:ext cx="10911121" cy="6348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3793CFEB-8600-4D96-99D0-1B6E2D7C6E4D}"/>
              </a:ext>
            </a:extLst>
          </p:cNvPr>
          <p:cNvSpPr/>
          <p:nvPr/>
        </p:nvSpPr>
        <p:spPr>
          <a:xfrm>
            <a:off x="8271337" y="3569297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752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98" y="755505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"grades"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"final"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compare);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random_test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400007" y="220090"/>
            <a:ext cx="10911121" cy="6511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577DC9E2-2ADF-4407-B8B5-E3CA776EEB8C}"/>
              </a:ext>
            </a:extLst>
          </p:cNvPr>
          <p:cNvSpPr/>
          <p:nvPr/>
        </p:nvSpPr>
        <p:spPr>
          <a:xfrm>
            <a:off x="8271337" y="3569297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410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98" y="138022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letter_grade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range posts for numeric grades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84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74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names for the letter grades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letters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"A+"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"A-"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"B+"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"B-"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"C+"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"C-"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compute the number of grades given the size of the array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and the size of a single element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ngrades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given a numeric grade, find and return the associated letter grade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ngrades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letters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"?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\?\?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400007" y="109959"/>
            <a:ext cx="10911121" cy="6621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CD81A650-2E3A-453F-AD0C-ED8190726DEF}"/>
              </a:ext>
            </a:extLst>
          </p:cNvPr>
          <p:cNvSpPr/>
          <p:nvPr/>
        </p:nvSpPr>
        <p:spPr>
          <a:xfrm>
            <a:off x="9243092" y="4599443"/>
            <a:ext cx="175233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grade.cpp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6506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2738</TotalTime>
  <Words>2239</Words>
  <Application>Microsoft Office PowerPoint</Application>
  <PresentationFormat>宽屏</PresentationFormat>
  <Paragraphs>258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微软雅黑</vt:lpstr>
      <vt:lpstr>Consolas</vt:lpstr>
      <vt:lpstr>Rockwell</vt:lpstr>
      <vt:lpstr>Rockwell Condensed</vt:lpstr>
      <vt:lpstr>Wingdings</vt:lpstr>
      <vt:lpstr>木活字</vt:lpstr>
      <vt:lpstr>第五次作业</vt:lpstr>
      <vt:lpstr>整体分析 </vt:lpstr>
      <vt:lpstr>第一题-问题1</vt:lpstr>
      <vt:lpstr>第一题-问题2</vt:lpstr>
      <vt:lpstr>第一题-问题3</vt:lpstr>
      <vt:lpstr>第一题-部分参考代码</vt:lpstr>
      <vt:lpstr>PowerPoint 演示文稿</vt:lpstr>
      <vt:lpstr>PowerPoint 演示文稿</vt:lpstr>
      <vt:lpstr>PowerPoint 演示文稿</vt:lpstr>
      <vt:lpstr>PowerPoint 演示文稿</vt:lpstr>
      <vt:lpstr>第二题-问题1</vt:lpstr>
      <vt:lpstr>第二题-问题2</vt:lpstr>
      <vt:lpstr>第二题-问题3</vt:lpstr>
      <vt:lpstr>第二题-问题3</vt:lpstr>
      <vt:lpstr>第二题-部分参考代码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如何准备作业讲解PPT</dc:title>
  <dc:creator>comet.l comet.l</dc:creator>
  <cp:lastModifiedBy>冉 津豪</cp:lastModifiedBy>
  <cp:revision>65</cp:revision>
  <dcterms:created xsi:type="dcterms:W3CDTF">2021-09-22T07:11:53Z</dcterms:created>
  <dcterms:modified xsi:type="dcterms:W3CDTF">2022-05-06T02:28:57Z</dcterms:modified>
</cp:coreProperties>
</file>