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314" r:id="rId4"/>
    <p:sldId id="259" r:id="rId5"/>
    <p:sldId id="317" r:id="rId6"/>
    <p:sldId id="318" r:id="rId7"/>
    <p:sldId id="282" r:id="rId8"/>
    <p:sldId id="283" r:id="rId9"/>
    <p:sldId id="302" r:id="rId10"/>
    <p:sldId id="312" r:id="rId11"/>
    <p:sldId id="303" r:id="rId12"/>
    <p:sldId id="313" r:id="rId13"/>
    <p:sldId id="316" r:id="rId14"/>
    <p:sldId id="315" r:id="rId15"/>
    <p:sldId id="276" r:id="rId16"/>
    <p:sldId id="319" r:id="rId17"/>
    <p:sldId id="307" r:id="rId18"/>
    <p:sldId id="263" r:id="rId19"/>
    <p:sldId id="310" r:id="rId20"/>
    <p:sldId id="281" r:id="rId21"/>
    <p:sldId id="309" r:id="rId22"/>
    <p:sldId id="29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61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6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F3E74-7784-4010-92B2-8A36B3F17F3E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72BF9-D7AC-4A01-A9CA-D496D809C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689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CC87-248A-404C-8679-690C72EF305C}" type="datetime1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347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9DA7-ABBC-435C-A6B1-3FAA2ABA9264}" type="datetime1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973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92D8-4E77-4CDD-A255-0EE3FF5C661B}" type="datetime1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401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3200"/>
            </a:lvl1pPr>
            <a:lvl2pPr>
              <a:lnSpc>
                <a:spcPct val="120000"/>
              </a:lnSpc>
              <a:defRPr sz="2800"/>
            </a:lvl2pPr>
            <a:lvl3pPr>
              <a:lnSpc>
                <a:spcPct val="120000"/>
              </a:lnSpc>
              <a:defRPr sz="2400"/>
            </a:lvl3pPr>
            <a:lvl4pPr>
              <a:lnSpc>
                <a:spcPct val="120000"/>
              </a:lnSpc>
              <a:defRPr sz="2400"/>
            </a:lvl4pPr>
            <a:lvl5pPr>
              <a:lnSpc>
                <a:spcPct val="120000"/>
              </a:lnSpc>
              <a:defRPr sz="2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9B9B-F9C4-4BDD-903D-95CCF8707033}" type="datetime1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764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CDEC81-3E01-474C-A3FA-4C26CE14FA0F}" type="datetime1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016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ECB0B-9835-4CD4-B226-F9B9A85F7386}" type="datetime1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93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887F-3918-41A8-AD6F-C96B7DC076C9}" type="datetime1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560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B5C2-D4F0-4547-8F68-28E3CA82B734}" type="datetime1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743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A2DF-19D2-477F-A32B-F0AC1994BDF3}" type="datetime1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296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5A7A-34EB-4F93-AC96-A6F828C06977}" type="datetime1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662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175F-1761-4E63-936C-8D301E48E6B1}" type="datetime1">
              <a:rPr lang="zh-CN" altLang="en-US" smtClean="0"/>
              <a:t>2022/5/25</a:t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852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B16A431-E907-480A-8644-1FFE0E78B38C}" type="datetime1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389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AA0BB-FA05-45C0-956F-B8A22BE60F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sz="8000" dirty="0"/>
              <a:t>第七次作业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34D190-B007-4B73-B5EE-618C1A50B7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3200" dirty="0"/>
              <a:t>冉津豪</a:t>
            </a:r>
            <a:endParaRPr lang="en-US" altLang="zh-CN" sz="3200" dirty="0"/>
          </a:p>
          <a:p>
            <a:r>
              <a:rPr lang="en-US" altLang="zh-CN" dirty="0"/>
              <a:t>21210240095@m.fudan.edu.cn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8892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FD409-C475-49FC-9A2B-7CAEEFC2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13" y="2440260"/>
            <a:ext cx="11084795" cy="6261733"/>
          </a:xfrm>
        </p:spPr>
        <p:txBody>
          <a:bodyPr>
            <a:noAutofit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operator&lt;&lt;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operator+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#endif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1C5FCD-92C5-43CB-BA28-AEE8F886DA9F}"/>
              </a:ext>
            </a:extLst>
          </p:cNvPr>
          <p:cNvSpPr/>
          <p:nvPr/>
        </p:nvSpPr>
        <p:spPr>
          <a:xfrm>
            <a:off x="400007" y="1892461"/>
            <a:ext cx="10911121" cy="39122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CD81A650-2E3A-453F-AD0C-ED8190726DEF}"/>
              </a:ext>
            </a:extLst>
          </p:cNvPr>
          <p:cNvSpPr/>
          <p:nvPr/>
        </p:nvSpPr>
        <p:spPr>
          <a:xfrm>
            <a:off x="8589122" y="4466334"/>
            <a:ext cx="1752339" cy="971684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Str.h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141165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FD409-C475-49FC-9A2B-7CAEEFC2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13" y="481566"/>
            <a:ext cx="11084795" cy="6261733"/>
          </a:xfrm>
        </p:spPr>
        <p:txBody>
          <a:bodyPr>
            <a:noAutofit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&lt;algorithm&gt;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Str.h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Vec.h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 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   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operator&gt;&gt;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&amp;&amp;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isspace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&amp;&amp; !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isspace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unget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60000"/>
              </a:lnSpc>
              <a:buNone/>
            </a:pPr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1C5FCD-92C5-43CB-BA28-AEE8F886DA9F}"/>
              </a:ext>
            </a:extLst>
          </p:cNvPr>
          <p:cNvSpPr/>
          <p:nvPr/>
        </p:nvSpPr>
        <p:spPr>
          <a:xfrm>
            <a:off x="400007" y="40511"/>
            <a:ext cx="10911121" cy="66912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93D3F661-2AEF-484F-B41B-DACB25EF1A0E}"/>
              </a:ext>
            </a:extLst>
          </p:cNvPr>
          <p:cNvSpPr/>
          <p:nvPr/>
        </p:nvSpPr>
        <p:spPr>
          <a:xfrm>
            <a:off x="8497043" y="3586659"/>
            <a:ext cx="1691269" cy="971684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Str.cpp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16875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FD409-C475-49FC-9A2B-7CAEEFC2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13" y="481566"/>
            <a:ext cx="11084795" cy="6261733"/>
          </a:xfrm>
        </p:spPr>
        <p:txBody>
          <a:bodyPr>
            <a:noAutofit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operator&lt;&lt;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size_type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++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60000"/>
              </a:lnSpc>
              <a:buNone/>
            </a:pPr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Str::operator+=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back_inserter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(data));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60000"/>
              </a:lnSpc>
              <a:buNone/>
            </a:pPr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operator+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1C5FCD-92C5-43CB-BA28-AEE8F886DA9F}"/>
              </a:ext>
            </a:extLst>
          </p:cNvPr>
          <p:cNvSpPr/>
          <p:nvPr/>
        </p:nvSpPr>
        <p:spPr>
          <a:xfrm>
            <a:off x="400007" y="40511"/>
            <a:ext cx="10911121" cy="66912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93D3F661-2AEF-484F-B41B-DACB25EF1A0E}"/>
              </a:ext>
            </a:extLst>
          </p:cNvPr>
          <p:cNvSpPr/>
          <p:nvPr/>
        </p:nvSpPr>
        <p:spPr>
          <a:xfrm>
            <a:off x="8497043" y="3586659"/>
            <a:ext cx="1691269" cy="971684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Str.cpp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54845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90CB8-7950-4DB8-9FC2-4B1129EAB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第二题</a:t>
            </a:r>
            <a:r>
              <a:rPr lang="en-US" altLang="zh-CN" dirty="0"/>
              <a:t>-</a:t>
            </a:r>
            <a:r>
              <a:rPr lang="zh-CN" altLang="en-US" dirty="0"/>
              <a:t>问题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4A304798-AF4E-4857-A874-35F3B8071054}"/>
              </a:ext>
            </a:extLst>
          </p:cNvPr>
          <p:cNvSpPr/>
          <p:nvPr/>
        </p:nvSpPr>
        <p:spPr>
          <a:xfrm>
            <a:off x="7978996" y="3640237"/>
            <a:ext cx="2889632" cy="1992641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与题目输出不符；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E2DDB72-EFA2-4E2A-B43F-DE3F1720C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776" y="2535658"/>
            <a:ext cx="5872309" cy="270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573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90CB8-7950-4DB8-9FC2-4B1129EAB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第二题</a:t>
            </a:r>
            <a:r>
              <a:rPr lang="en-US" altLang="zh-CN" dirty="0"/>
              <a:t>-</a:t>
            </a:r>
            <a:r>
              <a:rPr lang="zh-CN" altLang="en-US" dirty="0"/>
              <a:t>问题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4A304798-AF4E-4857-A874-35F3B8071054}"/>
              </a:ext>
            </a:extLst>
          </p:cNvPr>
          <p:cNvSpPr/>
          <p:nvPr/>
        </p:nvSpPr>
        <p:spPr>
          <a:xfrm>
            <a:off x="8918294" y="3663387"/>
            <a:ext cx="2071724" cy="1465993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与题目输出不符；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2D32D4B-AE02-4C95-A686-9D50D3332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00" y="2583094"/>
            <a:ext cx="2847312" cy="275166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48AFBA5-EE88-42D0-ADAB-99756905EE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707" y="2583094"/>
            <a:ext cx="5098393" cy="275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806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90CB8-7950-4DB8-9FC2-4B1129EAB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第二题</a:t>
            </a:r>
            <a:r>
              <a:rPr lang="en-US" altLang="zh-CN" dirty="0"/>
              <a:t>-</a:t>
            </a:r>
            <a:r>
              <a:rPr lang="zh-CN" altLang="en-US" dirty="0"/>
              <a:t>问题</a:t>
            </a:r>
            <a:r>
              <a:rPr lang="en-US" altLang="zh-CN"/>
              <a:t>2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4A304798-AF4E-4857-A874-35F3B8071054}"/>
              </a:ext>
            </a:extLst>
          </p:cNvPr>
          <p:cNvSpPr/>
          <p:nvPr/>
        </p:nvSpPr>
        <p:spPr>
          <a:xfrm>
            <a:off x="8290356" y="5174000"/>
            <a:ext cx="2490652" cy="1156658"/>
          </a:xfrm>
          <a:prstGeom prst="wedgeRoundRectCallout">
            <a:avLst>
              <a:gd name="adj1" fmla="val -49531"/>
              <a:gd name="adj2" fmla="val -9669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比较函数有误</a:t>
            </a:r>
            <a:r>
              <a:rPr lang="en-US" altLang="zh-CN" sz="2400" dirty="0"/>
              <a:t>	</a:t>
            </a: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3BA0BA4-2D1A-4F48-BF50-8C2DB1BBF7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320"/>
          <a:stretch/>
        </p:blipFill>
        <p:spPr>
          <a:xfrm>
            <a:off x="757028" y="1953330"/>
            <a:ext cx="2906360" cy="249713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33154C5-CA99-470E-BAF6-C7457AA889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443" y="2024300"/>
            <a:ext cx="5097432" cy="235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492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90CB8-7950-4DB8-9FC2-4B1129EAB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第二题</a:t>
            </a:r>
            <a:r>
              <a:rPr lang="en-US" altLang="zh-CN" dirty="0"/>
              <a:t>-</a:t>
            </a:r>
            <a:r>
              <a:rPr lang="zh-CN" altLang="en-US" dirty="0"/>
              <a:t>问题</a:t>
            </a:r>
            <a:r>
              <a:rPr lang="en-US" altLang="zh-CN"/>
              <a:t>2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4A304798-AF4E-4857-A874-35F3B8071054}"/>
              </a:ext>
            </a:extLst>
          </p:cNvPr>
          <p:cNvSpPr/>
          <p:nvPr/>
        </p:nvSpPr>
        <p:spPr>
          <a:xfrm>
            <a:off x="8290356" y="5174000"/>
            <a:ext cx="2490652" cy="1156658"/>
          </a:xfrm>
          <a:prstGeom prst="wedgeRoundRectCallout">
            <a:avLst>
              <a:gd name="adj1" fmla="val -49531"/>
              <a:gd name="adj2" fmla="val -9669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比较函数有误</a:t>
            </a:r>
            <a:r>
              <a:rPr lang="en-US" altLang="zh-CN" sz="2400" dirty="0"/>
              <a:t>	</a:t>
            </a:r>
            <a:endParaRPr lang="zh-CN" altLang="en-US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A8FC065-6BB0-41AF-A0FC-66193E411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353" y="2442259"/>
            <a:ext cx="5807871" cy="259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681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90CB8-7950-4DB8-9FC2-4B1129EAB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第二题</a:t>
            </a:r>
            <a:r>
              <a:rPr lang="en-US" altLang="zh-CN" dirty="0"/>
              <a:t>-</a:t>
            </a:r>
            <a:r>
              <a:rPr lang="zh-CN" altLang="en-US" dirty="0"/>
              <a:t>问题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4A304798-AF4E-4857-A874-35F3B8071054}"/>
              </a:ext>
            </a:extLst>
          </p:cNvPr>
          <p:cNvSpPr/>
          <p:nvPr/>
        </p:nvSpPr>
        <p:spPr>
          <a:xfrm>
            <a:off x="9532632" y="5165608"/>
            <a:ext cx="2490652" cy="1069848"/>
          </a:xfrm>
          <a:prstGeom prst="wedgeRoundRectCallout">
            <a:avLst>
              <a:gd name="adj1" fmla="val -46046"/>
              <a:gd name="adj2" fmla="val -9994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计数函数有误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869D16-B51F-4F5C-804A-F6281F072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96" y="1827180"/>
            <a:ext cx="5319286" cy="387335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C57DB2D-D621-4D24-926A-60BA000C0C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716" y="1864515"/>
            <a:ext cx="3305636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511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90CB8-7950-4DB8-9FC2-4B1129EAB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38954"/>
            <a:ext cx="10058400" cy="1609344"/>
          </a:xfrm>
        </p:spPr>
        <p:txBody>
          <a:bodyPr/>
          <a:lstStyle/>
          <a:p>
            <a:r>
              <a:rPr lang="zh-CN" altLang="en-US" dirty="0"/>
              <a:t>第二题</a:t>
            </a:r>
            <a:r>
              <a:rPr lang="en-US" altLang="zh-CN" dirty="0"/>
              <a:t>-</a:t>
            </a:r>
            <a:r>
              <a:rPr lang="zh-CN" altLang="en-US" dirty="0"/>
              <a:t>部分参考代码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FD409-C475-49FC-9A2B-7CAEEFC2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651" y="1748298"/>
            <a:ext cx="11443557" cy="3917104"/>
          </a:xfrm>
        </p:spPr>
        <p:txBody>
          <a:bodyPr>
            <a:noAutofit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Vec.h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Str.h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&lt;algorithm&gt;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iomanip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     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  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setw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size_type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vec_sz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size_type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str_sz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1C5FCD-92C5-43CB-BA28-AEE8F886DA9F}"/>
              </a:ext>
            </a:extLst>
          </p:cNvPr>
          <p:cNvSpPr/>
          <p:nvPr/>
        </p:nvSpPr>
        <p:spPr>
          <a:xfrm>
            <a:off x="299012" y="1325302"/>
            <a:ext cx="10928431" cy="47456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3F9F2897-0516-4B65-BE94-AE5704E84FDA}"/>
              </a:ext>
            </a:extLst>
          </p:cNvPr>
          <p:cNvSpPr/>
          <p:nvPr/>
        </p:nvSpPr>
        <p:spPr>
          <a:xfrm>
            <a:off x="8294487" y="3122826"/>
            <a:ext cx="1691269" cy="971684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main.cpp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27897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FD409-C475-49FC-9A2B-7CAEEFC2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925" y="1273217"/>
            <a:ext cx="11084795" cy="6261733"/>
          </a:xfrm>
        </p:spPr>
        <p:txBody>
          <a:bodyPr>
            <a:noAutofit/>
          </a:bodyPr>
          <a:lstStyle/>
          <a:p>
            <a:pPr marL="0" indent="0">
              <a:lnSpc>
                <a:spcPct val="60000"/>
              </a:lnSpc>
              <a:buNone/>
            </a:pPr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&lt;Str&gt; words;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some text: 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read_words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words);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count_and_output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(words);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1C5FCD-92C5-43CB-BA28-AEE8F886DA9F}"/>
              </a:ext>
            </a:extLst>
          </p:cNvPr>
          <p:cNvSpPr/>
          <p:nvPr/>
        </p:nvSpPr>
        <p:spPr>
          <a:xfrm>
            <a:off x="298960" y="1273217"/>
            <a:ext cx="10911121" cy="40511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B144A55D-B6A8-426A-80F8-093B8C683E9D}"/>
              </a:ext>
            </a:extLst>
          </p:cNvPr>
          <p:cNvSpPr/>
          <p:nvPr/>
        </p:nvSpPr>
        <p:spPr>
          <a:xfrm>
            <a:off x="9093140" y="3719768"/>
            <a:ext cx="1691269" cy="971684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main.cpp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51939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89B86-40BD-40E5-9267-DAE582D1F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整体分析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B83D13-B257-497F-8C04-FA1B24A29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注意题目要求，不要遗漏；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规范组织文件；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sz="3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8AB5DC-6437-47B9-AC37-0DE5BECED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959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FD409-C475-49FC-9A2B-7CAEEFC2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95" y="1944549"/>
            <a:ext cx="11084795" cy="6261733"/>
          </a:xfrm>
        </p:spPr>
        <p:txBody>
          <a:bodyPr>
            <a:noAutofit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read_words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 word;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word)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(word);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60000"/>
              </a:lnSpc>
              <a:buNone/>
            </a:pPr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1C5FCD-92C5-43CB-BA28-AEE8F886DA9F}"/>
              </a:ext>
            </a:extLst>
          </p:cNvPr>
          <p:cNvSpPr/>
          <p:nvPr/>
        </p:nvSpPr>
        <p:spPr>
          <a:xfrm>
            <a:off x="298960" y="1724629"/>
            <a:ext cx="10911121" cy="3374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B144A55D-B6A8-426A-80F8-093B8C683E9D}"/>
              </a:ext>
            </a:extLst>
          </p:cNvPr>
          <p:cNvSpPr/>
          <p:nvPr/>
        </p:nvSpPr>
        <p:spPr>
          <a:xfrm>
            <a:off x="9093140" y="3719768"/>
            <a:ext cx="1691269" cy="971684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main.cpp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97482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FD409-C475-49FC-9A2B-7CAEEFC2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477" y="298133"/>
            <a:ext cx="11084795" cy="6261733"/>
          </a:xfrm>
        </p:spPr>
        <p:txBody>
          <a:bodyPr>
            <a:noAutofit/>
          </a:bodyPr>
          <a:lstStyle/>
          <a:p>
            <a:pPr marL="0" indent="0">
              <a:lnSpc>
                <a:spcPct val="60000"/>
              </a:lnSpc>
              <a:buNone/>
            </a:pPr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count_and_output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vec_sz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sz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str_sz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maxLen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str_sz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sz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maxLen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maxLen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vec_sz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sz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sz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&amp;&amp;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words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&lt;&lt;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setw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maxLen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60000"/>
              </a:lnSpc>
              <a:buNone/>
            </a:pPr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1C5FCD-92C5-43CB-BA28-AEE8F886DA9F}"/>
              </a:ext>
            </a:extLst>
          </p:cNvPr>
          <p:cNvSpPr/>
          <p:nvPr/>
        </p:nvSpPr>
        <p:spPr>
          <a:xfrm>
            <a:off x="298960" y="298133"/>
            <a:ext cx="10911121" cy="56338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B144A55D-B6A8-426A-80F8-093B8C683E9D}"/>
              </a:ext>
            </a:extLst>
          </p:cNvPr>
          <p:cNvSpPr/>
          <p:nvPr/>
        </p:nvSpPr>
        <p:spPr>
          <a:xfrm>
            <a:off x="9096464" y="2406042"/>
            <a:ext cx="1691269" cy="971684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main.cpp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01859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FD409-C475-49FC-9A2B-7CAEEFC2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602" y="220091"/>
            <a:ext cx="11084795" cy="6788551"/>
          </a:xfrm>
        </p:spPr>
        <p:txBody>
          <a:bodyPr>
            <a:noAutofit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………</a:t>
            </a:r>
            <a:endParaRPr lang="en-US" altLang="zh-CN" sz="16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operator==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operator&lt;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60000"/>
              </a:lnSpc>
              <a:buNone/>
            </a:pPr>
            <a:endParaRPr lang="en-US" altLang="zh-CN" sz="16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………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operator==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size_type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&amp;&amp;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&amp;&amp;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++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&amp;&amp;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60000"/>
              </a:lnSpc>
              <a:buNone/>
            </a:pPr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operator&lt;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size_type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&amp;&amp;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&amp;&amp;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 ++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&lt;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1C5FCD-92C5-43CB-BA28-AEE8F886DA9F}"/>
              </a:ext>
            </a:extLst>
          </p:cNvPr>
          <p:cNvSpPr/>
          <p:nvPr/>
        </p:nvSpPr>
        <p:spPr>
          <a:xfrm>
            <a:off x="298960" y="81023"/>
            <a:ext cx="10911121" cy="1145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8148538A-96F1-4413-983F-388A266DCA4A}"/>
              </a:ext>
            </a:extLst>
          </p:cNvPr>
          <p:cNvSpPr/>
          <p:nvPr/>
        </p:nvSpPr>
        <p:spPr>
          <a:xfrm>
            <a:off x="9098927" y="3580872"/>
            <a:ext cx="1691269" cy="971684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Str.cpp</a:t>
            </a:r>
            <a:endParaRPr lang="zh-CN" altLang="en-US" sz="2400" dirty="0"/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B84DE641-E0E5-4E6B-85D7-9DF7A5964F09}"/>
              </a:ext>
            </a:extLst>
          </p:cNvPr>
          <p:cNvSpPr/>
          <p:nvPr/>
        </p:nvSpPr>
        <p:spPr>
          <a:xfrm>
            <a:off x="6142298" y="166340"/>
            <a:ext cx="1691269" cy="971684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Str.h</a:t>
            </a:r>
            <a:endParaRPr lang="zh-CN" altLang="en-US" sz="2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66902DF-BACD-4F98-A697-2C895D165D80}"/>
              </a:ext>
            </a:extLst>
          </p:cNvPr>
          <p:cNvSpPr/>
          <p:nvPr/>
        </p:nvSpPr>
        <p:spPr>
          <a:xfrm>
            <a:off x="298960" y="1309791"/>
            <a:ext cx="10911121" cy="53281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8453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89B86-40BD-40E5-9267-DAE582D1F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整体分析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B83D13-B257-497F-8C04-FA1B24A29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规范组织文件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sz="3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8AB5DC-6437-47B9-AC37-0DE5BECED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D9EA3A0-D297-44EC-893A-FCA4737AA26F}"/>
              </a:ext>
            </a:extLst>
          </p:cNvPr>
          <p:cNvSpPr/>
          <p:nvPr/>
        </p:nvSpPr>
        <p:spPr>
          <a:xfrm>
            <a:off x="1063752" y="1932538"/>
            <a:ext cx="10396728" cy="45228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noFill/>
              </a:rPr>
              <a:t>1653374341(1)</a:t>
            </a:r>
            <a:endParaRPr lang="zh-CN" altLang="en-US">
              <a:noFill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C8CA300-3DCE-4D44-A661-38A3551C3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640" y="2217657"/>
            <a:ext cx="3643512" cy="395454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3B354B8-4856-481A-8D36-DB108929F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53" y="3429000"/>
            <a:ext cx="2502989" cy="1052393"/>
          </a:xfrm>
          <a:prstGeom prst="rect">
            <a:avLst/>
          </a:prstGeom>
        </p:spPr>
      </p:pic>
      <p:pic>
        <p:nvPicPr>
          <p:cNvPr id="13" name="图形 12" descr="复选标记 纯色填充">
            <a:extLst>
              <a:ext uri="{FF2B5EF4-FFF2-40B4-BE49-F238E27FC236}">
                <a16:creationId xmlns:a16="http://schemas.microsoft.com/office/drawing/2014/main" id="{79A73A15-CA39-44B7-B33D-97AD148F25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90079" y="4573990"/>
            <a:ext cx="914400" cy="914400"/>
          </a:xfrm>
          <a:prstGeom prst="rect">
            <a:avLst/>
          </a:prstGeom>
        </p:spPr>
      </p:pic>
      <p:pic>
        <p:nvPicPr>
          <p:cNvPr id="15" name="图形 14" descr="关闭 纯色填充">
            <a:extLst>
              <a:ext uri="{FF2B5EF4-FFF2-40B4-BE49-F238E27FC236}">
                <a16:creationId xmlns:a16="http://schemas.microsoft.com/office/drawing/2014/main" id="{96B84B0C-6776-4376-8164-867020B08B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80241" y="5257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108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90CB8-7950-4DB8-9FC2-4B1129EAB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第一题</a:t>
            </a:r>
            <a:r>
              <a:rPr lang="en-US" altLang="zh-CN" dirty="0"/>
              <a:t>-</a:t>
            </a:r>
            <a:r>
              <a:rPr lang="zh-CN" altLang="en-US" dirty="0"/>
              <a:t>问题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4A304798-AF4E-4857-A874-35F3B8071054}"/>
              </a:ext>
            </a:extLst>
          </p:cNvPr>
          <p:cNvSpPr/>
          <p:nvPr/>
        </p:nvSpPr>
        <p:spPr>
          <a:xfrm>
            <a:off x="8048444" y="3634449"/>
            <a:ext cx="2889632" cy="1992641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遗漏题目要求；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5B1998EB-A969-4C24-9899-9544F3D42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12" y="2621667"/>
            <a:ext cx="7102998" cy="228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696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90CB8-7950-4DB8-9FC2-4B1129EAB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第一题</a:t>
            </a:r>
            <a:r>
              <a:rPr lang="en-US" altLang="zh-CN" dirty="0"/>
              <a:t>-</a:t>
            </a:r>
            <a:r>
              <a:rPr lang="zh-CN" altLang="en-US" dirty="0"/>
              <a:t>问题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4A304798-AF4E-4857-A874-35F3B8071054}"/>
              </a:ext>
            </a:extLst>
          </p:cNvPr>
          <p:cNvSpPr/>
          <p:nvPr/>
        </p:nvSpPr>
        <p:spPr>
          <a:xfrm>
            <a:off x="7978996" y="3640237"/>
            <a:ext cx="2889632" cy="1992641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与题目输出不符；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45D378C-4A19-41C3-B286-0B1D514EA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008" y="3567832"/>
            <a:ext cx="5544324" cy="91452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7252015-3601-45CA-8FEA-7EEE3DE827CC}"/>
              </a:ext>
            </a:extLst>
          </p:cNvPr>
          <p:cNvSpPr/>
          <p:nvPr/>
        </p:nvSpPr>
        <p:spPr>
          <a:xfrm>
            <a:off x="4218971" y="3981690"/>
            <a:ext cx="949124" cy="2488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1087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90CB8-7950-4DB8-9FC2-4B1129EAB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第一题</a:t>
            </a:r>
            <a:r>
              <a:rPr lang="en-US" altLang="zh-CN" dirty="0"/>
              <a:t>-</a:t>
            </a:r>
            <a:r>
              <a:rPr lang="zh-CN" altLang="en-US" dirty="0"/>
              <a:t>问题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4A304798-AF4E-4857-A874-35F3B8071054}"/>
              </a:ext>
            </a:extLst>
          </p:cNvPr>
          <p:cNvSpPr/>
          <p:nvPr/>
        </p:nvSpPr>
        <p:spPr>
          <a:xfrm>
            <a:off x="7978996" y="3640237"/>
            <a:ext cx="2889632" cy="1992641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外部函数不可访问类的</a:t>
            </a:r>
            <a:r>
              <a:rPr lang="en-US" altLang="zh-CN" sz="2400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zh-CN" altLang="en-US" sz="2400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成员；未使用友元函数；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7252015-3601-45CA-8FEA-7EEE3DE827CC}"/>
              </a:ext>
            </a:extLst>
          </p:cNvPr>
          <p:cNvSpPr/>
          <p:nvPr/>
        </p:nvSpPr>
        <p:spPr>
          <a:xfrm>
            <a:off x="4218971" y="3981690"/>
            <a:ext cx="949124" cy="2488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8142D8E-D800-45E8-828F-13F8D263D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402" y="2339259"/>
            <a:ext cx="6227300" cy="312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496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90CB8-7950-4DB8-9FC2-4B1129EAB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63719"/>
            <a:ext cx="10058400" cy="1609344"/>
          </a:xfrm>
        </p:spPr>
        <p:txBody>
          <a:bodyPr/>
          <a:lstStyle/>
          <a:p>
            <a:r>
              <a:rPr lang="zh-CN" altLang="en-US" dirty="0"/>
              <a:t>第一题</a:t>
            </a:r>
            <a:r>
              <a:rPr lang="en-US" altLang="zh-CN" dirty="0"/>
              <a:t>-</a:t>
            </a:r>
            <a:r>
              <a:rPr lang="zh-CN" altLang="en-US" dirty="0"/>
              <a:t>部分参考代码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FD409-C475-49FC-9A2B-7CAEEFC2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221" y="1318820"/>
            <a:ext cx="11443557" cy="4953964"/>
          </a:xfrm>
        </p:spPr>
        <p:txBody>
          <a:bodyPr>
            <a:noAutofit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Str.h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"please enter your first name: 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 name;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name;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 greeting =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"Hello, 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name +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"!"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"please enter the number of the blanks surrounding the greeting: 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pad;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pad;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rows = pad *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size_type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cols =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greeting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pad *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1C5FCD-92C5-43CB-BA28-AEE8F886DA9F}"/>
              </a:ext>
            </a:extLst>
          </p:cNvPr>
          <p:cNvSpPr/>
          <p:nvPr/>
        </p:nvSpPr>
        <p:spPr>
          <a:xfrm>
            <a:off x="299012" y="1267428"/>
            <a:ext cx="11443557" cy="5526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459B20E7-B2DB-4D9E-BC94-B16700E4E5D4}"/>
              </a:ext>
            </a:extLst>
          </p:cNvPr>
          <p:cNvSpPr/>
          <p:nvPr/>
        </p:nvSpPr>
        <p:spPr>
          <a:xfrm>
            <a:off x="8271337" y="3569297"/>
            <a:ext cx="1691269" cy="971684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main.cpp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44465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FD409-C475-49FC-9A2B-7CAEEFC2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960" y="-23498"/>
            <a:ext cx="11084795" cy="6484631"/>
          </a:xfrm>
        </p:spPr>
        <p:txBody>
          <a:bodyPr>
            <a:noAutofit/>
          </a:bodyPr>
          <a:lstStyle/>
          <a:p>
            <a:pPr marL="0" indent="0">
              <a:lnSpc>
                <a:spcPct val="60000"/>
              </a:lnSpc>
              <a:buNone/>
            </a:pPr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 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r != rows; ++r)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size_type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 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(c != cols)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(r == pad +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c == pad +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greeting;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c +=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greeting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-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(r ==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|| r == rows -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|| c ==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|| c == cols -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"*"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++c;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60000"/>
              </a:lnSpc>
              <a:buNone/>
            </a:pPr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逐个字符输出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greeting(</a:t>
            </a:r>
            <a:r>
              <a:rPr lang="zh-CN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字符之间以空格分隔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):"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size_type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greeting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++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greeting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&lt;&lt;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1C5FCD-92C5-43CB-BA28-AEE8F886DA9F}"/>
              </a:ext>
            </a:extLst>
          </p:cNvPr>
          <p:cNvSpPr/>
          <p:nvPr/>
        </p:nvSpPr>
        <p:spPr>
          <a:xfrm>
            <a:off x="298960" y="75235"/>
            <a:ext cx="10911121" cy="65626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3793CFEB-8600-4D96-99D0-1B6E2D7C6E4D}"/>
              </a:ext>
            </a:extLst>
          </p:cNvPr>
          <p:cNvSpPr/>
          <p:nvPr/>
        </p:nvSpPr>
        <p:spPr>
          <a:xfrm>
            <a:off x="8271337" y="3569297"/>
            <a:ext cx="1691269" cy="971684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main.cpp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17523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FD409-C475-49FC-9A2B-7CAEEFC2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198" y="126276"/>
            <a:ext cx="11084795" cy="6261733"/>
          </a:xfrm>
        </p:spPr>
        <p:txBody>
          <a:bodyPr>
            <a:noAutofit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#ifndef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STR_H_GUARD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STR_H_GUARD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Vec.h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&lt;algorithm&gt;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cstring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operator&gt;&gt;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size_type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size_type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 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size_type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(n, c){}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char*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back_inserter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back_inserter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 }</a:t>
            </a:r>
          </a:p>
          <a:p>
            <a:pPr marL="0" indent="0">
              <a:lnSpc>
                <a:spcPct val="60000"/>
              </a:lnSpc>
              <a:buNone/>
            </a:pPr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char&amp;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operator[]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size_type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char&amp;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operator[]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size_type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size_type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operator+=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60000"/>
              </a:lnSpc>
              <a:buNone/>
            </a:pPr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60000"/>
              </a:lnSpc>
              <a:buNone/>
            </a:pPr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1C5FCD-92C5-43CB-BA28-AEE8F886DA9F}"/>
              </a:ext>
            </a:extLst>
          </p:cNvPr>
          <p:cNvSpPr/>
          <p:nvPr/>
        </p:nvSpPr>
        <p:spPr>
          <a:xfrm>
            <a:off x="400007" y="63661"/>
            <a:ext cx="10911121" cy="67248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CD81A650-2E3A-453F-AD0C-ED8190726DEF}"/>
              </a:ext>
            </a:extLst>
          </p:cNvPr>
          <p:cNvSpPr/>
          <p:nvPr/>
        </p:nvSpPr>
        <p:spPr>
          <a:xfrm>
            <a:off x="9243092" y="4599443"/>
            <a:ext cx="1752339" cy="971684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Str.h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966506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TM03090434[[fn=木材纹理]]</Template>
  <TotalTime>2824</TotalTime>
  <Words>2115</Words>
  <Application>Microsoft Office PowerPoint</Application>
  <PresentationFormat>宽屏</PresentationFormat>
  <Paragraphs>231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等线</vt:lpstr>
      <vt:lpstr>微软雅黑</vt:lpstr>
      <vt:lpstr>Consolas</vt:lpstr>
      <vt:lpstr>Rockwell</vt:lpstr>
      <vt:lpstr>Rockwell Condensed</vt:lpstr>
      <vt:lpstr>Wingdings</vt:lpstr>
      <vt:lpstr>木活字</vt:lpstr>
      <vt:lpstr>第七次作业</vt:lpstr>
      <vt:lpstr>整体分析 </vt:lpstr>
      <vt:lpstr>整体分析 </vt:lpstr>
      <vt:lpstr>第一题-问题1</vt:lpstr>
      <vt:lpstr>第一题-问题2</vt:lpstr>
      <vt:lpstr>第一题-问题3</vt:lpstr>
      <vt:lpstr>第一题-部分参考代码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第二题-问题1</vt:lpstr>
      <vt:lpstr>第二题-问题1</vt:lpstr>
      <vt:lpstr>第二题-问题2</vt:lpstr>
      <vt:lpstr>第二题-问题2</vt:lpstr>
      <vt:lpstr>第二题-问题3</vt:lpstr>
      <vt:lpstr>第二题-部分参考代码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如何准备作业讲解PPT</dc:title>
  <dc:creator>comet.l comet.l</dc:creator>
  <cp:lastModifiedBy>冉 津豪</cp:lastModifiedBy>
  <cp:revision>75</cp:revision>
  <dcterms:created xsi:type="dcterms:W3CDTF">2021-09-22T07:11:53Z</dcterms:created>
  <dcterms:modified xsi:type="dcterms:W3CDTF">2022-05-25T07:54:09Z</dcterms:modified>
</cp:coreProperties>
</file>