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7" r:id="rId4"/>
    <p:sldId id="263" r:id="rId5"/>
    <p:sldId id="257" r:id="rId6"/>
    <p:sldId id="258" r:id="rId7"/>
    <p:sldId id="259" r:id="rId8"/>
    <p:sldId id="260" r:id="rId9"/>
    <p:sldId id="264" r:id="rId10"/>
    <p:sldId id="265" r:id="rId11"/>
    <p:sldId id="268" r:id="rId12"/>
    <p:sldId id="266" r:id="rId13"/>
    <p:sldId id="261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C668E-79BE-4AAD-A998-EDE1DCFD756D}" type="datetimeFigureOut">
              <a:rPr lang="zh-CN" altLang="en-US" smtClean="0"/>
              <a:pPr/>
              <a:t>2024/4/24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CD55F-5877-48BF-9F98-1A74AEDFFCC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Consider any algorithm.  The adversary will stop skiing right after buying.  Cost = x + k.  Best would have been min{x+1,k}.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5E865E-0688-4086-8E3A-E059B605E2F9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1EBE-2ABC-4505-8D1C-D4BF59A8320C}" type="datetimeFigureOut">
              <a:rPr lang="zh-CN" altLang="en-US" smtClean="0"/>
              <a:pPr/>
              <a:t>2024/4/24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E9FA-8C2B-4323-B275-A469ABCDC0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1EBE-2ABC-4505-8D1C-D4BF59A8320C}" type="datetimeFigureOut">
              <a:rPr lang="zh-CN" altLang="en-US" smtClean="0"/>
              <a:pPr/>
              <a:t>2024/4/24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E9FA-8C2B-4323-B275-A469ABCDC0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1EBE-2ABC-4505-8D1C-D4BF59A8320C}" type="datetimeFigureOut">
              <a:rPr lang="zh-CN" altLang="en-US" smtClean="0"/>
              <a:pPr/>
              <a:t>2024/4/24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E9FA-8C2B-4323-B275-A469ABCDC0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20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10000" cy="2209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F7BC5-4ED4-4DB1-8C58-C5F8B891C5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1EBE-2ABC-4505-8D1C-D4BF59A8320C}" type="datetimeFigureOut">
              <a:rPr lang="zh-CN" altLang="en-US" smtClean="0"/>
              <a:pPr/>
              <a:t>2024/4/24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E9FA-8C2B-4323-B275-A469ABCDC0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1EBE-2ABC-4505-8D1C-D4BF59A8320C}" type="datetimeFigureOut">
              <a:rPr lang="zh-CN" altLang="en-US" smtClean="0"/>
              <a:pPr/>
              <a:t>2024/4/24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E9FA-8C2B-4323-B275-A469ABCDC0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1EBE-2ABC-4505-8D1C-D4BF59A8320C}" type="datetimeFigureOut">
              <a:rPr lang="zh-CN" altLang="en-US" smtClean="0"/>
              <a:pPr/>
              <a:t>2024/4/24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E9FA-8C2B-4323-B275-A469ABCDC0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1EBE-2ABC-4505-8D1C-D4BF59A8320C}" type="datetimeFigureOut">
              <a:rPr lang="zh-CN" altLang="en-US" smtClean="0"/>
              <a:pPr/>
              <a:t>2024/4/24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E9FA-8C2B-4323-B275-A469ABCDC0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1EBE-2ABC-4505-8D1C-D4BF59A8320C}" type="datetimeFigureOut">
              <a:rPr lang="zh-CN" altLang="en-US" smtClean="0"/>
              <a:pPr/>
              <a:t>2024/4/24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E9FA-8C2B-4323-B275-A469ABCDC0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1EBE-2ABC-4505-8D1C-D4BF59A8320C}" type="datetimeFigureOut">
              <a:rPr lang="zh-CN" altLang="en-US" smtClean="0"/>
              <a:pPr/>
              <a:t>2024/4/24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E9FA-8C2B-4323-B275-A469ABCDC0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1EBE-2ABC-4505-8D1C-D4BF59A8320C}" type="datetimeFigureOut">
              <a:rPr lang="zh-CN" altLang="en-US" smtClean="0"/>
              <a:pPr/>
              <a:t>2024/4/24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E9FA-8C2B-4323-B275-A469ABCDC0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B1EBE-2ABC-4505-8D1C-D4BF59A8320C}" type="datetimeFigureOut">
              <a:rPr lang="zh-CN" altLang="en-US" smtClean="0"/>
              <a:pPr/>
              <a:t>2024/4/24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E9FA-8C2B-4323-B275-A469ABCDC0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B1EBE-2ABC-4505-8D1C-D4BF59A8320C}" type="datetimeFigureOut">
              <a:rPr lang="zh-CN" altLang="en-US" smtClean="0"/>
              <a:pPr/>
              <a:t>2024/4/24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9E9FA-8C2B-4323-B275-A469ABCDC01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ki_rental_proble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Introduction to algorithms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Online algorithms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Competitive analysis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What are the competitive ratios of our two simple strategies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Simple strategy #1 (Rent forever): Just rent every day. Total cost is </a:t>
            </a:r>
            <a:r>
              <a:rPr lang="en-US" altLang="zh-CN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en-US" altLang="zh-CN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altLang="zh-C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</a:t>
            </a:r>
            <a:endParaRPr lang="en-US" altLang="zh-CN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Simple strategy #2 (Buy immediately): Just buy skis on day 1. Total cost is always </a:t>
            </a:r>
            <a:r>
              <a:rPr lang="en-US" altLang="zh-CN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for any input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                         </a:t>
            </a:r>
            <a:r>
              <a:rPr lang="en-US" altLang="zh-CN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en-US" altLang="zh-CN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Better strategies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Observation: All strategies can be characterized by “buy on day </a:t>
            </a:r>
            <a:r>
              <a:rPr lang="en-US" altLang="zh-CN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Question: What is the worst-case input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buNone/>
            </a:pPr>
            <a:r>
              <a:rPr lang="en-US" altLang="zh-CN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                             </a:t>
            </a:r>
            <a:r>
              <a:rPr lang="en-US" altLang="zh-CN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altLang="zh-CN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Example strategy (</a:t>
            </a:r>
            <a:r>
              <a:rPr lang="en-US" altLang="zh-CN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= 10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buy on day </a:t>
            </a:r>
            <a:r>
              <a:rPr lang="en-US" altLang="zh-CN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                         </a:t>
            </a:r>
            <a:r>
              <a:rPr lang="en-US" altLang="zh-CN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= (4+10)/5 = 2.8</a:t>
            </a:r>
            <a:endParaRPr lang="en-US" altLang="zh-CN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Example strategy (</a:t>
            </a:r>
            <a:r>
              <a:rPr lang="en-US" altLang="zh-CN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= 10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buy on day </a:t>
            </a:r>
            <a:r>
              <a:rPr lang="en-US" altLang="zh-CN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altLang="zh-CN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                       C</a:t>
            </a:r>
            <a:r>
              <a:rPr lang="en-US" altLang="zh-CN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(14+10)/10 </a:t>
            </a:r>
            <a:r>
              <a:rPr lang="en-US" altLang="zh-CN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2.4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 best strategy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Strategy (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better-late-than-never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): Buy on day </a:t>
            </a:r>
            <a:r>
              <a:rPr lang="en-US" altLang="zh-CN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Intuition: Rent until we would have otherwise spent $</a:t>
            </a:r>
            <a:r>
              <a:rPr lang="en-US" altLang="zh-CN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(the price of buying) on renting, then buy instead. 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other words, buy when we realize that buying would have been a good idea in hindsight!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The best strategy</a:t>
            </a:r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Rent for 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days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Buy skis on day #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If you stop skiing during the first 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-1)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days, it costs the same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If you stop skiing after day #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your cost is $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-1)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which is (</a:t>
            </a:r>
            <a:r>
              <a:rPr lang="en-US" altLang="zh-CN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2-1/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times more than best possible ($</a:t>
            </a:r>
            <a:r>
              <a:rPr lang="en-US" altLang="zh-CN" i="1" dirty="0" smtClean="0">
                <a:solidFill>
                  <a:srgbClr val="008C87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This is the best deterministic algorithm. </a:t>
            </a:r>
          </a:p>
          <a:p>
            <a:endParaRPr lang="zh-CN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4AB6A8-6E1E-451F-B454-7C7F6FD29252}" type="slidenum">
              <a:rPr lang="en-US" altLang="zh-CN" smtClean="0">
                <a:ea typeface="宋体" charset="-122"/>
              </a:rPr>
              <a:pPr/>
              <a:t>13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Online algorithms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Full input not revealed upfront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but at some later stage, e.g.:</a:t>
            </a: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Matching: nodes of a graph arrive over time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Must irrevocably decide whether to match a node when it arrives</a:t>
            </a: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Caching: memory access requests arrive over time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Must decide what to keep in cache</a:t>
            </a: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Scheduling: job lengths not revealed until they terminate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Must decide which jobs to schedule when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Formal definition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Denote the input </a:t>
            </a:r>
            <a:r>
              <a:rPr lang="en-US" altLang="zh-CN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baseline="-25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baseline="-25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,...,</a:t>
            </a:r>
            <a:r>
              <a:rPr lang="en-US" altLang="zh-CN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i="1" baseline="-25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(but your algorithm can't initially see it!)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altLang="zh-CN" i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= 1...</a:t>
            </a:r>
            <a:r>
              <a:rPr lang="en-US" altLang="zh-CN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Your algorithm gets to see </a:t>
            </a:r>
            <a:r>
              <a:rPr lang="en-US" altLang="zh-CN" i="1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i="1" baseline="-25000" dirty="0" err="1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i="1" baseline="-25000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Your algorithm needs to 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make a decision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 There is a 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cost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model that determines how much a decision costs</a:t>
            </a:r>
          </a:p>
          <a:p>
            <a:pPr lvl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It can not change its mind on this decision at a later step (the decision is irrevocable)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Competitive ratio (CR)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Standard measure of online algorithm’s performance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/>
              <a:t>E.g., in matching: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428860" y="2643188"/>
          <a:ext cx="2741612" cy="962025"/>
        </p:xfrm>
        <a:graphic>
          <a:graphicData uri="http://schemas.openxmlformats.org/presentationml/2006/ole">
            <p:oleObj spid="_x0000_s1026" name="Equation" r:id="rId3" imgW="1193760" imgH="41904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94921" y="3916924"/>
            <a:ext cx="50202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Offline optimal solution that knows the entire input</a:t>
            </a:r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rot="5400000" flipH="1" flipV="1">
            <a:off x="4179091" y="3749677"/>
            <a:ext cx="3571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5095892"/>
            <a:ext cx="50958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9D2EB4-E3A4-408C-917A-7EB2903C08D7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Online Problems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Lost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Car Problem</a:t>
            </a:r>
          </a:p>
          <a:p>
            <a:pPr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Ski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Problem</a:t>
            </a:r>
          </a:p>
          <a:p>
            <a:pPr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Self-organized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list: MTF</a:t>
            </a:r>
          </a:p>
          <a:p>
            <a:pPr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Paging Problem</a:t>
            </a:r>
          </a:p>
          <a:p>
            <a:pPr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D828A1-E9C4-4F21-8149-118737C7AA14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Lost Car Problem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       Where is my car?</a:t>
            </a:r>
          </a:p>
        </p:txBody>
      </p:sp>
      <p:pic>
        <p:nvPicPr>
          <p:cNvPr id="32773" name="Picture 6" descr="j0216858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627313" y="2060575"/>
            <a:ext cx="1827212" cy="833438"/>
          </a:xfrm>
          <a:noFill/>
        </p:spPr>
      </p:pic>
      <p:sp>
        <p:nvSpPr>
          <p:cNvPr id="32774" name="Oval 4"/>
          <p:cNvSpPr>
            <a:spLocks noChangeArrowheads="1"/>
          </p:cNvSpPr>
          <p:nvPr/>
        </p:nvSpPr>
        <p:spPr bwMode="auto">
          <a:xfrm>
            <a:off x="3995738" y="1773238"/>
            <a:ext cx="863600" cy="19431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2775" name="Oval 5"/>
          <p:cNvSpPr>
            <a:spLocks noChangeArrowheads="1"/>
          </p:cNvSpPr>
          <p:nvPr/>
        </p:nvSpPr>
        <p:spPr bwMode="auto">
          <a:xfrm>
            <a:off x="4645025" y="1268413"/>
            <a:ext cx="1871663" cy="3816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pic>
        <p:nvPicPr>
          <p:cNvPr id="32776" name="Picture 8" descr="j028603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5092700" y="5229225"/>
            <a:ext cx="919163" cy="8858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AF3A00-C35F-48D9-B1AC-14686AC49B1E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 smtClean="0">
                <a:latin typeface="Times New Roman" pitchFamily="18" charset="0"/>
                <a:cs typeface="Times New Roman" pitchFamily="18" charset="0"/>
              </a:rPr>
              <a:t>Finding the car – online algorithm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= 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current_side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= left</a:t>
            </a:r>
          </a:p>
          <a:p>
            <a:pPr eaLnBrk="1" hangingPunct="1"/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repeat</a:t>
            </a:r>
          </a:p>
          <a:p>
            <a:pPr lvl="1"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walk distance </a:t>
            </a:r>
            <a:r>
              <a:rPr lang="en-US" altLang="zh-CN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on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current_side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/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find car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exit</a:t>
            </a:r>
          </a:p>
          <a:p>
            <a:pPr lvl="1" eaLnBrk="1" hangingPunct="1"/>
            <a:r>
              <a:rPr lang="en-US" altLang="zh-CN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= 2</a:t>
            </a:r>
            <a:r>
              <a:rPr lang="en-US" altLang="zh-CN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 lvl="1" eaLnBrk="1" hangingPunct="1"/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flip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current_side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zh-CN" sz="1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zh-CN" dirty="0" smtClean="0">
                <a:solidFill>
                  <a:srgbClr val="CE0000"/>
                </a:solidFill>
                <a:latin typeface="Times New Roman" pitchFamily="18" charset="0"/>
                <a:cs typeface="Times New Roman" pitchFamily="18" charset="0"/>
              </a:rPr>
              <a:t>Claim: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cost</a:t>
            </a:r>
            <a:r>
              <a:rPr lang="en-US" altLang="zh-CN" baseline="-250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≤ 9 × </a:t>
            </a:r>
            <a:r>
              <a:rPr lang="en-US" altLang="zh-CN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cost</a:t>
            </a:r>
            <a:r>
              <a:rPr lang="en-US" altLang="zh-CN" baseline="-25000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OPT</a:t>
            </a:r>
            <a:endParaRPr lang="en-US" altLang="zh-CN" dirty="0" smtClean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Ski Rental Problem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Classic toy problem of rent/buy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nature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Skier will ski for </a:t>
            </a:r>
            <a:r>
              <a:rPr lang="en-US" altLang="zh-C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unknown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number of days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Rental cost = 1$, Buying cost = $</a:t>
            </a:r>
            <a:r>
              <a:rPr lang="en-US" altLang="zh-CN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Skiing days: </a:t>
            </a:r>
            <a:r>
              <a:rPr lang="en-US" altLang="zh-CN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E.g., if ski for 5 days and then buy, total price is </a:t>
            </a:r>
            <a:r>
              <a:rPr lang="en-US" altLang="zh-CN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5 + </a:t>
            </a:r>
            <a:r>
              <a:rPr lang="en-US" altLang="zh-CN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685800" y="5862638"/>
            <a:ext cx="7924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hlinkClick r:id="rId3"/>
              </a:rPr>
              <a:t>http://en.wikipedia.org/wiki/Ski_rental_problem</a:t>
            </a:r>
            <a:endParaRPr lang="en-US" altLang="zh-CN"/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4769E5-B591-4C43-8847-B45A985763A9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Simple algorithms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Simple strategy #1 (Rent forever): Just rent every day. Total cost is </a:t>
            </a:r>
            <a:r>
              <a:rPr lang="en-US" altLang="zh-CN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Simple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strategy #2 (Buy immediately): Just buy skis on day 1. Total cost is always </a:t>
            </a:r>
            <a:r>
              <a:rPr lang="en-US" altLang="zh-CN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 for any input.</a:t>
            </a:r>
          </a:p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is better? Depends on the value of </a:t>
            </a:r>
            <a:r>
              <a:rPr lang="en-US" altLang="zh-CN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altLang="zh-CN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OPT = </a:t>
            </a:r>
            <a:r>
              <a:rPr lang="en-US" altLang="zh-CN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min{</a:t>
            </a:r>
            <a:r>
              <a:rPr lang="en-US" altLang="zh-CN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T, k</a:t>
            </a:r>
            <a:r>
              <a:rPr lang="en-US" altLang="zh-CN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20524</TotalTime>
  <Words>627</Words>
  <Application>Microsoft Office PowerPoint</Application>
  <PresentationFormat>全屏显示(4:3)</PresentationFormat>
  <Paragraphs>90</Paragraphs>
  <Slides>13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Office 主题</vt:lpstr>
      <vt:lpstr>Microsoft Equation 3.0</vt:lpstr>
      <vt:lpstr>Introduction to algorithms</vt:lpstr>
      <vt:lpstr>Online algorithms</vt:lpstr>
      <vt:lpstr>Formal definition</vt:lpstr>
      <vt:lpstr>Competitive ratio (CR)</vt:lpstr>
      <vt:lpstr>Online Problems</vt:lpstr>
      <vt:lpstr>Lost Car Problem</vt:lpstr>
      <vt:lpstr>Finding the car – online algorithm</vt:lpstr>
      <vt:lpstr>Ski Rental Problem</vt:lpstr>
      <vt:lpstr>Simple algorithms</vt:lpstr>
      <vt:lpstr>Competitive analysis</vt:lpstr>
      <vt:lpstr>Better strategies</vt:lpstr>
      <vt:lpstr>The best strategy</vt:lpstr>
      <vt:lpstr>The best strategy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scf</dc:creator>
  <cp:lastModifiedBy>scf</cp:lastModifiedBy>
  <cp:revision>15</cp:revision>
  <dcterms:created xsi:type="dcterms:W3CDTF">2024-03-27T11:51:14Z</dcterms:created>
  <dcterms:modified xsi:type="dcterms:W3CDTF">2024-05-08T14:14:41Z</dcterms:modified>
</cp:coreProperties>
</file>