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35"/>
  </p:notesMasterIdLst>
  <p:sldIdLst>
    <p:sldId id="256" r:id="rId2"/>
    <p:sldId id="335" r:id="rId3"/>
    <p:sldId id="360" r:id="rId4"/>
    <p:sldId id="396" r:id="rId5"/>
    <p:sldId id="264" r:id="rId6"/>
    <p:sldId id="397" r:id="rId7"/>
    <p:sldId id="398" r:id="rId8"/>
    <p:sldId id="399" r:id="rId9"/>
    <p:sldId id="392" r:id="rId10"/>
    <p:sldId id="393" r:id="rId11"/>
    <p:sldId id="400" r:id="rId12"/>
    <p:sldId id="395" r:id="rId13"/>
    <p:sldId id="275" r:id="rId14"/>
    <p:sldId id="278" r:id="rId15"/>
    <p:sldId id="280" r:id="rId16"/>
    <p:sldId id="281" r:id="rId17"/>
    <p:sldId id="282" r:id="rId18"/>
    <p:sldId id="283" r:id="rId19"/>
    <p:sldId id="284" r:id="rId20"/>
    <p:sldId id="286" r:id="rId21"/>
    <p:sldId id="289" r:id="rId22"/>
    <p:sldId id="291" r:id="rId23"/>
    <p:sldId id="401" r:id="rId24"/>
    <p:sldId id="293" r:id="rId25"/>
    <p:sldId id="294" r:id="rId26"/>
    <p:sldId id="295" r:id="rId27"/>
    <p:sldId id="297" r:id="rId28"/>
    <p:sldId id="300" r:id="rId29"/>
    <p:sldId id="302" r:id="rId30"/>
    <p:sldId id="304" r:id="rId31"/>
    <p:sldId id="306" r:id="rId32"/>
    <p:sldId id="308" r:id="rId33"/>
    <p:sldId id="267"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79627"/>
  </p:normalViewPr>
  <p:slideViewPr>
    <p:cSldViewPr snapToGrid="0">
      <p:cViewPr varScale="1">
        <p:scale>
          <a:sx n="93" d="100"/>
          <a:sy n="93" d="100"/>
        </p:scale>
        <p:origin x="208" y="41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F501E4-2F38-EB46-B131-CBC17317FB5F}" type="datetimeFigureOut">
              <a:rPr lang="en-CN" smtClean="0"/>
              <a:t>2023/3/23</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3FDB99-8EF4-CB44-B440-B8509EB52378}" type="slidenum">
              <a:rPr lang="en-CN" smtClean="0"/>
              <a:t>‹#›</a:t>
            </a:fld>
            <a:endParaRPr lang="en-CN"/>
          </a:p>
        </p:txBody>
      </p:sp>
    </p:spTree>
    <p:extLst>
      <p:ext uri="{BB962C8B-B14F-4D97-AF65-F5344CB8AC3E}">
        <p14:creationId xmlns:p14="http://schemas.microsoft.com/office/powerpoint/2010/main" val="150752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423FDB99-8EF4-CB44-B440-B8509EB52378}" type="slidenum">
              <a:rPr lang="en-CN" smtClean="0"/>
              <a:t>3</a:t>
            </a:fld>
            <a:endParaRPr lang="en-CN"/>
          </a:p>
        </p:txBody>
      </p:sp>
    </p:spTree>
    <p:extLst>
      <p:ext uri="{BB962C8B-B14F-4D97-AF65-F5344CB8AC3E}">
        <p14:creationId xmlns:p14="http://schemas.microsoft.com/office/powerpoint/2010/main" val="385705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423FDB99-8EF4-CB44-B440-B8509EB52378}" type="slidenum">
              <a:rPr lang="en-CN" smtClean="0"/>
              <a:t>4</a:t>
            </a:fld>
            <a:endParaRPr lang="en-CN"/>
          </a:p>
        </p:txBody>
      </p:sp>
    </p:spTree>
    <p:extLst>
      <p:ext uri="{BB962C8B-B14F-4D97-AF65-F5344CB8AC3E}">
        <p14:creationId xmlns:p14="http://schemas.microsoft.com/office/powerpoint/2010/main" val="1388422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423FDB99-8EF4-CB44-B440-B8509EB52378}" type="slidenum">
              <a:rPr lang="en-CN" smtClean="0"/>
              <a:t>6</a:t>
            </a:fld>
            <a:endParaRPr lang="en-CN"/>
          </a:p>
        </p:txBody>
      </p:sp>
    </p:spTree>
    <p:extLst>
      <p:ext uri="{BB962C8B-B14F-4D97-AF65-F5344CB8AC3E}">
        <p14:creationId xmlns:p14="http://schemas.microsoft.com/office/powerpoint/2010/main" val="4201433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423FDB99-8EF4-CB44-B440-B8509EB52378}" type="slidenum">
              <a:rPr lang="en-CN" smtClean="0"/>
              <a:t>7</a:t>
            </a:fld>
            <a:endParaRPr lang="en-CN"/>
          </a:p>
        </p:txBody>
      </p:sp>
    </p:spTree>
    <p:extLst>
      <p:ext uri="{BB962C8B-B14F-4D97-AF65-F5344CB8AC3E}">
        <p14:creationId xmlns:p14="http://schemas.microsoft.com/office/powerpoint/2010/main" val="3143531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423FDB99-8EF4-CB44-B440-B8509EB52378}" type="slidenum">
              <a:rPr lang="en-CN" smtClean="0"/>
              <a:t>8</a:t>
            </a:fld>
            <a:endParaRPr lang="en-CN"/>
          </a:p>
        </p:txBody>
      </p:sp>
    </p:spTree>
    <p:extLst>
      <p:ext uri="{BB962C8B-B14F-4D97-AF65-F5344CB8AC3E}">
        <p14:creationId xmlns:p14="http://schemas.microsoft.com/office/powerpoint/2010/main" val="2800645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423FDB99-8EF4-CB44-B440-B8509EB52378}" type="slidenum">
              <a:rPr lang="en-CN" smtClean="0"/>
              <a:t>11</a:t>
            </a:fld>
            <a:endParaRPr lang="en-CN"/>
          </a:p>
        </p:txBody>
      </p:sp>
    </p:spTree>
    <p:extLst>
      <p:ext uri="{BB962C8B-B14F-4D97-AF65-F5344CB8AC3E}">
        <p14:creationId xmlns:p14="http://schemas.microsoft.com/office/powerpoint/2010/main" val="356211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2855138-7A44-E944-8DA5-63E0804FC676}" type="datetime1">
              <a:rPr lang="en-US" altLang="zh-CN" smtClean="0"/>
              <a:t>3/23/23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4084D9-55F2-4E00-B75E-E42CB7218B8E}"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172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17B215-4D7F-8240-8217-A7F445566DEB}" type="datetime1">
              <a:rPr lang="en-US" altLang="zh-CN" smtClean="0"/>
              <a:t>3/23/23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4084D9-55F2-4E00-B75E-E42CB7218B8E}" type="slidenum">
              <a:rPr lang="zh-CN" altLang="en-US" smtClean="0"/>
              <a:t>‹#›</a:t>
            </a:fld>
            <a:endParaRPr lang="zh-CN" altLang="en-US"/>
          </a:p>
        </p:txBody>
      </p:sp>
    </p:spTree>
    <p:extLst>
      <p:ext uri="{BB962C8B-B14F-4D97-AF65-F5344CB8AC3E}">
        <p14:creationId xmlns:p14="http://schemas.microsoft.com/office/powerpoint/2010/main" val="3357028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6712416-8E9E-3E45-B27F-9EBB1E8E9B09}" type="datetime1">
              <a:rPr lang="en-US" altLang="zh-CN" smtClean="0"/>
              <a:t>3/23/23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4084D9-55F2-4E00-B75E-E42CB7218B8E}" type="slidenum">
              <a:rPr lang="zh-CN" altLang="en-US" smtClean="0"/>
              <a:t>‹#›</a:t>
            </a:fld>
            <a:endParaRPr lang="zh-CN" altLang="en-US"/>
          </a:p>
        </p:txBody>
      </p:sp>
    </p:spTree>
    <p:extLst>
      <p:ext uri="{BB962C8B-B14F-4D97-AF65-F5344CB8AC3E}">
        <p14:creationId xmlns:p14="http://schemas.microsoft.com/office/powerpoint/2010/main" val="2818871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85800"/>
            <a:ext cx="7848600" cy="7620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609600" y="1752600"/>
            <a:ext cx="3848100" cy="45720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10100" y="1752600"/>
            <a:ext cx="3848100" cy="45720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5">
            <a:extLst>
              <a:ext uri="{FF2B5EF4-FFF2-40B4-BE49-F238E27FC236}">
                <a16:creationId xmlns:a16="http://schemas.microsoft.com/office/drawing/2014/main" id="{1DF5BF55-53A2-7958-1C08-BDA821078463}"/>
              </a:ext>
            </a:extLst>
          </p:cNvPr>
          <p:cNvSpPr>
            <a:spLocks noGrp="1" noChangeArrowheads="1"/>
          </p:cNvSpPr>
          <p:nvPr>
            <p:ph type="ftr" sz="quarter" idx="10"/>
          </p:nvPr>
        </p:nvSpPr>
        <p:spPr>
          <a:ln/>
        </p:spPr>
        <p:txBody>
          <a:bodyPr/>
          <a:lstStyle>
            <a:lvl1pPr>
              <a:defRPr/>
            </a:lvl1pPr>
          </a:lstStyle>
          <a:p>
            <a:r>
              <a:rPr lang="zh-CN" altLang="en-US"/>
              <a:t>国家高性能计算中心（合肥）</a:t>
            </a:r>
          </a:p>
        </p:txBody>
      </p:sp>
      <p:sp>
        <p:nvSpPr>
          <p:cNvPr id="6" name="Rectangle 6">
            <a:extLst>
              <a:ext uri="{FF2B5EF4-FFF2-40B4-BE49-F238E27FC236}">
                <a16:creationId xmlns:a16="http://schemas.microsoft.com/office/drawing/2014/main" id="{A3191896-9563-28A6-A075-B0D967779CEB}"/>
              </a:ext>
            </a:extLst>
          </p:cNvPr>
          <p:cNvSpPr>
            <a:spLocks noGrp="1" noChangeArrowheads="1"/>
          </p:cNvSpPr>
          <p:nvPr>
            <p:ph type="sldNum" sz="quarter" idx="11"/>
          </p:nvPr>
        </p:nvSpPr>
        <p:spPr>
          <a:ln/>
        </p:spPr>
        <p:txBody>
          <a:bodyPr/>
          <a:lstStyle>
            <a:lvl1pPr>
              <a:defRPr/>
            </a:lvl1pPr>
          </a:lstStyle>
          <a:p>
            <a:fld id="{14FA469C-7EF5-734B-ACF1-690C13BF2E38}" type="slidenum">
              <a:rPr lang="zh-CN" altLang="en-US"/>
              <a:pPr/>
              <a:t>‹#›</a:t>
            </a:fld>
            <a:endParaRPr lang="zh-CN" altLang="en-US"/>
          </a:p>
        </p:txBody>
      </p:sp>
    </p:spTree>
    <p:extLst>
      <p:ext uri="{BB962C8B-B14F-4D97-AF65-F5344CB8AC3E}">
        <p14:creationId xmlns:p14="http://schemas.microsoft.com/office/powerpoint/2010/main" val="460088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85800"/>
            <a:ext cx="7848600" cy="7620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609600" y="1752600"/>
            <a:ext cx="3848100" cy="45720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10100" y="1752600"/>
            <a:ext cx="3848100" cy="2209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10100" y="4114800"/>
            <a:ext cx="3848100" cy="2209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5">
            <a:extLst>
              <a:ext uri="{FF2B5EF4-FFF2-40B4-BE49-F238E27FC236}">
                <a16:creationId xmlns:a16="http://schemas.microsoft.com/office/drawing/2014/main" id="{28305BC5-7EE3-3E72-1773-BBE93166CDFE}"/>
              </a:ext>
            </a:extLst>
          </p:cNvPr>
          <p:cNvSpPr>
            <a:spLocks noGrp="1" noChangeArrowheads="1"/>
          </p:cNvSpPr>
          <p:nvPr>
            <p:ph type="ftr" sz="quarter" idx="10"/>
          </p:nvPr>
        </p:nvSpPr>
        <p:spPr>
          <a:ln/>
        </p:spPr>
        <p:txBody>
          <a:bodyPr/>
          <a:lstStyle>
            <a:lvl1pPr>
              <a:defRPr/>
            </a:lvl1pPr>
          </a:lstStyle>
          <a:p>
            <a:r>
              <a:rPr lang="zh-CN" altLang="en-US"/>
              <a:t>国家高性能计算中心（合肥）</a:t>
            </a:r>
          </a:p>
        </p:txBody>
      </p:sp>
      <p:sp>
        <p:nvSpPr>
          <p:cNvPr id="7" name="Rectangle 6">
            <a:extLst>
              <a:ext uri="{FF2B5EF4-FFF2-40B4-BE49-F238E27FC236}">
                <a16:creationId xmlns:a16="http://schemas.microsoft.com/office/drawing/2014/main" id="{EF5AA554-920F-8AAE-BAC0-970008CD8B8A}"/>
              </a:ext>
            </a:extLst>
          </p:cNvPr>
          <p:cNvSpPr>
            <a:spLocks noGrp="1" noChangeArrowheads="1"/>
          </p:cNvSpPr>
          <p:nvPr>
            <p:ph type="sldNum" sz="quarter" idx="11"/>
          </p:nvPr>
        </p:nvSpPr>
        <p:spPr>
          <a:ln/>
        </p:spPr>
        <p:txBody>
          <a:bodyPr/>
          <a:lstStyle>
            <a:lvl1pPr>
              <a:defRPr/>
            </a:lvl1pPr>
          </a:lstStyle>
          <a:p>
            <a:fld id="{8F89E5B7-DE4F-8B46-9BE6-C96C6B924273}" type="slidenum">
              <a:rPr lang="zh-CN" altLang="en-US"/>
              <a:pPr/>
              <a:t>‹#›</a:t>
            </a:fld>
            <a:endParaRPr lang="zh-CN" altLang="en-US"/>
          </a:p>
        </p:txBody>
      </p:sp>
    </p:spTree>
    <p:extLst>
      <p:ext uri="{BB962C8B-B14F-4D97-AF65-F5344CB8AC3E}">
        <p14:creationId xmlns:p14="http://schemas.microsoft.com/office/powerpoint/2010/main" val="4004535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F72ED0A2-C571-D746-8E77-C7603BC1D354}" type="datetime1">
              <a:rPr lang="en-US" altLang="zh-CN" smtClean="0"/>
              <a:t>3/23/23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4084D9-55F2-4E00-B75E-E42CB7218B8E}" type="slidenum">
              <a:rPr lang="zh-CN" altLang="en-US" smtClean="0"/>
              <a:t>‹#›</a:t>
            </a:fld>
            <a:endParaRPr lang="zh-CN" altLang="en-US"/>
          </a:p>
        </p:txBody>
      </p:sp>
    </p:spTree>
    <p:extLst>
      <p:ext uri="{BB962C8B-B14F-4D97-AF65-F5344CB8AC3E}">
        <p14:creationId xmlns:p14="http://schemas.microsoft.com/office/powerpoint/2010/main" val="1781637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936B03B-A861-0641-9E40-7340967FA0B5}" type="datetime1">
              <a:rPr lang="en-US" altLang="zh-CN" smtClean="0"/>
              <a:t>3/23/23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4084D9-55F2-4E00-B75E-E42CB7218B8E}"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53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890263"/>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295401"/>
            <a:ext cx="3703320" cy="4573694"/>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663440" y="1295401"/>
            <a:ext cx="3703320" cy="4573694"/>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p>
            <a:fld id="{2512EF93-B760-4442-8149-9B0307CA2803}" type="datetime1">
              <a:rPr lang="en-US" altLang="zh-CN" smtClean="0"/>
              <a:t>3/23/23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D4084D9-55F2-4E00-B75E-E42CB7218B8E}" type="slidenum">
              <a:rPr lang="zh-CN" altLang="en-US" smtClean="0"/>
              <a:t>‹#›</a:t>
            </a:fld>
            <a:endParaRPr lang="zh-CN" altLang="en-US"/>
          </a:p>
        </p:txBody>
      </p:sp>
    </p:spTree>
    <p:extLst>
      <p:ext uri="{BB962C8B-B14F-4D97-AF65-F5344CB8AC3E}">
        <p14:creationId xmlns:p14="http://schemas.microsoft.com/office/powerpoint/2010/main" val="70815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5"/>
            <a:ext cx="7543800" cy="90719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286934"/>
            <a:ext cx="3703320" cy="812800"/>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22960" y="2099734"/>
            <a:ext cx="3703320" cy="3769361"/>
          </a:xfrm>
        </p:spPr>
        <p:txBody>
          <a:bodyPr/>
          <a:lstStyle>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p:nvPr>
        </p:nvSpPr>
        <p:spPr>
          <a:xfrm>
            <a:off x="4663440" y="1286934"/>
            <a:ext cx="3703320" cy="812800"/>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63440" y="2099734"/>
            <a:ext cx="3703320" cy="3769360"/>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6"/>
          <p:cNvSpPr>
            <a:spLocks noGrp="1"/>
          </p:cNvSpPr>
          <p:nvPr>
            <p:ph type="dt" sz="half" idx="10"/>
          </p:nvPr>
        </p:nvSpPr>
        <p:spPr/>
        <p:txBody>
          <a:bodyPr/>
          <a:lstStyle/>
          <a:p>
            <a:fld id="{07E9B5EA-F780-734D-B6DD-CCB9D4B398B2}" type="datetime1">
              <a:rPr lang="en-US" altLang="zh-CN" smtClean="0"/>
              <a:t>3/23/23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D4084D9-55F2-4E00-B75E-E42CB7218B8E}" type="slidenum">
              <a:rPr lang="zh-CN" altLang="en-US" smtClean="0"/>
              <a:t>‹#›</a:t>
            </a:fld>
            <a:endParaRPr lang="zh-CN" altLang="en-US"/>
          </a:p>
        </p:txBody>
      </p:sp>
    </p:spTree>
    <p:extLst>
      <p:ext uri="{BB962C8B-B14F-4D97-AF65-F5344CB8AC3E}">
        <p14:creationId xmlns:p14="http://schemas.microsoft.com/office/powerpoint/2010/main" val="401416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E5F2A31-2DA2-5345-9176-C4725B7B21AE}" type="datetime1">
              <a:rPr lang="en-US" altLang="zh-CN" smtClean="0"/>
              <a:t>3/23/23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D4084D9-55F2-4E00-B75E-E42CB7218B8E}" type="slidenum">
              <a:rPr lang="zh-CN" altLang="en-US" smtClean="0"/>
              <a:t>‹#›</a:t>
            </a:fld>
            <a:endParaRPr lang="zh-CN" altLang="en-US"/>
          </a:p>
        </p:txBody>
      </p:sp>
    </p:spTree>
    <p:extLst>
      <p:ext uri="{BB962C8B-B14F-4D97-AF65-F5344CB8AC3E}">
        <p14:creationId xmlns:p14="http://schemas.microsoft.com/office/powerpoint/2010/main" val="3377147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693EB3F-62BD-3F40-AEC2-3F69096ABC9C}" type="datetime1">
              <a:rPr lang="en-US" altLang="zh-CN" smtClean="0"/>
              <a:t>3/23/23</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4D4084D9-55F2-4E00-B75E-E42CB7218B8E}" type="slidenum">
              <a:rPr lang="zh-CN" altLang="en-US" smtClean="0"/>
              <a:t>‹#›</a:t>
            </a:fld>
            <a:endParaRPr lang="zh-CN" altLang="en-US"/>
          </a:p>
        </p:txBody>
      </p:sp>
    </p:spTree>
    <p:extLst>
      <p:ext uri="{BB962C8B-B14F-4D97-AF65-F5344CB8AC3E}">
        <p14:creationId xmlns:p14="http://schemas.microsoft.com/office/powerpoint/2010/main" val="162790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FF384D1-E778-7546-85CE-05D47DCA9D33}" type="datetime1">
              <a:rPr lang="en-US" altLang="zh-CN" smtClean="0"/>
              <a:t>3/23/23</a:t>
            </a:fld>
            <a:endParaRPr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D4084D9-55F2-4E00-B75E-E42CB7218B8E}" type="slidenum">
              <a:rPr lang="zh-CN" altLang="en-US" smtClean="0"/>
              <a:t>‹#›</a:t>
            </a:fld>
            <a:endParaRPr lang="zh-CN" altLang="en-US"/>
          </a:p>
        </p:txBody>
      </p:sp>
    </p:spTree>
    <p:extLst>
      <p:ext uri="{BB962C8B-B14F-4D97-AF65-F5344CB8AC3E}">
        <p14:creationId xmlns:p14="http://schemas.microsoft.com/office/powerpoint/2010/main" val="2487690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59FF917-E27A-EC4E-A5EF-96E9CEC235C2}" type="datetime1">
              <a:rPr lang="en-US" altLang="zh-CN" smtClean="0"/>
              <a:t>3/23/23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D4084D9-55F2-4E00-B75E-E42CB7218B8E}" type="slidenum">
              <a:rPr lang="zh-CN" altLang="en-US" smtClean="0"/>
              <a:t>‹#›</a:t>
            </a:fld>
            <a:endParaRPr lang="zh-CN" altLang="en-US"/>
          </a:p>
        </p:txBody>
      </p:sp>
    </p:spTree>
    <p:extLst>
      <p:ext uri="{BB962C8B-B14F-4D97-AF65-F5344CB8AC3E}">
        <p14:creationId xmlns:p14="http://schemas.microsoft.com/office/powerpoint/2010/main" val="3922681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5"/>
            <a:ext cx="7543800" cy="907196"/>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59" y="1296331"/>
            <a:ext cx="7543801" cy="4572763"/>
          </a:xfrm>
          <a:prstGeom prst="rect">
            <a:avLst/>
          </a:prstGeom>
        </p:spPr>
        <p:txBody>
          <a:bodyPr vert="horz" lIns="0" tIns="45720" rIns="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8B5550D-D3BF-8648-BB17-AFF37BE149EC}" type="datetime1">
              <a:rPr lang="en-US" altLang="zh-CN" smtClean="0"/>
              <a:t>3/23/23</a:t>
            </a:fld>
            <a:endParaRPr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D4084D9-55F2-4E00-B75E-E42CB7218B8E}" type="slidenum">
              <a:rPr lang="zh-CN" altLang="en-US" smtClean="0"/>
              <a:t>‹#›</a:t>
            </a:fld>
            <a:endParaRPr lang="zh-CN" altLang="en-US"/>
          </a:p>
        </p:txBody>
      </p:sp>
      <p:cxnSp>
        <p:nvCxnSpPr>
          <p:cNvPr id="10" name="Straight Connector 9"/>
          <p:cNvCxnSpPr/>
          <p:nvPr/>
        </p:nvCxnSpPr>
        <p:spPr>
          <a:xfrm>
            <a:off x="822959" y="1229846"/>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200634"/>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4.bin"/><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5.bin"/><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6.bin"/><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7.bin"/><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normAutofit lnSpcReduction="10000"/>
          </a:bodyPr>
          <a:lstStyle/>
          <a:p>
            <a:pPr algn="ctr"/>
            <a:r>
              <a:rPr lang="zh-CN" altLang="en-US" dirty="0"/>
              <a:t>张 奇</a:t>
            </a:r>
          </a:p>
          <a:p>
            <a:pPr algn="ctr"/>
            <a:r>
              <a:rPr lang="zh-CN" altLang="en-US" dirty="0"/>
              <a:t>复旦大学 计算机科学技术学院</a:t>
            </a:r>
          </a:p>
          <a:p>
            <a:pPr algn="ctr"/>
            <a:endParaRPr lang="zh-CN" altLang="en-US" dirty="0"/>
          </a:p>
        </p:txBody>
      </p:sp>
      <p:sp>
        <p:nvSpPr>
          <p:cNvPr id="2" name="Slide Number Placeholder 1">
            <a:extLst>
              <a:ext uri="{FF2B5EF4-FFF2-40B4-BE49-F238E27FC236}">
                <a16:creationId xmlns:a16="http://schemas.microsoft.com/office/drawing/2014/main" id="{7517BD75-FB68-C342-8670-6963BF59CD62}"/>
              </a:ext>
            </a:extLst>
          </p:cNvPr>
          <p:cNvSpPr>
            <a:spLocks noGrp="1"/>
          </p:cNvSpPr>
          <p:nvPr>
            <p:ph type="sldNum" sz="quarter" idx="12"/>
          </p:nvPr>
        </p:nvSpPr>
        <p:spPr/>
        <p:txBody>
          <a:bodyPr/>
          <a:lstStyle/>
          <a:p>
            <a:fld id="{4D4084D9-55F2-4E00-B75E-E42CB7218B8E}" type="slidenum">
              <a:rPr lang="zh-CN" altLang="en-US" smtClean="0"/>
              <a:t>1</a:t>
            </a:fld>
            <a:endParaRPr lang="zh-CN" altLang="en-US"/>
          </a:p>
        </p:txBody>
      </p:sp>
      <p:sp>
        <p:nvSpPr>
          <p:cNvPr id="7" name="标题 3">
            <a:extLst>
              <a:ext uri="{FF2B5EF4-FFF2-40B4-BE49-F238E27FC236}">
                <a16:creationId xmlns:a16="http://schemas.microsoft.com/office/drawing/2014/main" id="{7E5CFE8E-9AEF-ED6F-746C-C6211A3693C7}"/>
              </a:ext>
            </a:extLst>
          </p:cNvPr>
          <p:cNvSpPr>
            <a:spLocks noGrp="1"/>
          </p:cNvSpPr>
          <p:nvPr>
            <p:ph type="ctrTitle"/>
          </p:nvPr>
        </p:nvSpPr>
        <p:spPr>
          <a:xfrm>
            <a:off x="451946" y="758953"/>
            <a:ext cx="8040414" cy="3387534"/>
          </a:xfrm>
        </p:spPr>
        <p:txBody>
          <a:bodyPr>
            <a:normAutofit fontScale="90000"/>
          </a:bodyPr>
          <a:lstStyle/>
          <a:p>
            <a:pPr algn="ctr">
              <a:lnSpc>
                <a:spcPct val="120000"/>
              </a:lnSpc>
              <a:spcBef>
                <a:spcPts val="1200"/>
              </a:spcBef>
              <a:spcAft>
                <a:spcPts val="200"/>
              </a:spcAft>
              <a:buClr>
                <a:schemeClr val="accent1"/>
              </a:buClr>
              <a:buSzPct val="100000"/>
            </a:pPr>
            <a:r>
              <a:rPr lang="zh-CN" altLang="en-US" sz="4800" dirty="0"/>
              <a:t>并行和分布式计算</a:t>
            </a:r>
            <a:br>
              <a:rPr lang="zh-CN" altLang="en-US" sz="4800" dirty="0"/>
            </a:br>
            <a:r>
              <a:rPr lang="en-US" altLang="zh-CN" sz="3600" dirty="0"/>
              <a:t>Parallel and Distributed Computing</a:t>
            </a:r>
            <a:br>
              <a:rPr lang="en-US" altLang="zh-CN" sz="3600" dirty="0"/>
            </a:br>
            <a:br>
              <a:rPr lang="en-US" altLang="zh-CN" sz="4400" dirty="0"/>
            </a:br>
            <a:r>
              <a:rPr lang="zh-CN" altLang="en-US" sz="4000" cap="all" spc="200" dirty="0">
                <a:solidFill>
                  <a:schemeClr val="tx2"/>
                </a:solidFill>
                <a:ea typeface="+mn-ea"/>
                <a:cs typeface="+mn-cs"/>
              </a:rPr>
              <a:t>第 </a:t>
            </a:r>
            <a:r>
              <a:rPr lang="en-US" altLang="zh-CN" sz="4000" cap="all" spc="200" dirty="0">
                <a:solidFill>
                  <a:schemeClr val="tx2"/>
                </a:solidFill>
                <a:ea typeface="+mn-ea"/>
                <a:cs typeface="+mn-cs"/>
              </a:rPr>
              <a:t>8 </a:t>
            </a:r>
            <a:r>
              <a:rPr lang="zh-CN" altLang="en-US" sz="4000" cap="all" spc="200" dirty="0">
                <a:solidFill>
                  <a:schemeClr val="tx2"/>
                </a:solidFill>
                <a:ea typeface="+mn-ea"/>
                <a:cs typeface="+mn-cs"/>
              </a:rPr>
              <a:t>讲 并行算法的一般设计过程</a:t>
            </a:r>
            <a:br>
              <a:rPr lang="en-US" altLang="zh-CN" sz="4000" cap="all" spc="200" dirty="0">
                <a:solidFill>
                  <a:schemeClr val="tx2"/>
                </a:solidFill>
                <a:ea typeface="+mn-ea"/>
                <a:cs typeface="+mn-cs"/>
              </a:rPr>
            </a:br>
            <a:endParaRPr lang="zh-CN" altLang="en-US" sz="4000" cap="all" spc="200" dirty="0">
              <a:solidFill>
                <a:schemeClr val="tx2"/>
              </a:solidFill>
              <a:ea typeface="+mn-ea"/>
              <a:cs typeface="Arial" panose="020B0604020202020204" pitchFamily="34" charset="0"/>
            </a:endParaRPr>
          </a:p>
        </p:txBody>
      </p:sp>
    </p:spTree>
    <p:extLst>
      <p:ext uri="{BB962C8B-B14F-4D97-AF65-F5344CB8AC3E}">
        <p14:creationId xmlns:p14="http://schemas.microsoft.com/office/powerpoint/2010/main" val="2198745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6">
            <a:extLst>
              <a:ext uri="{FF2B5EF4-FFF2-40B4-BE49-F238E27FC236}">
                <a16:creationId xmlns:a16="http://schemas.microsoft.com/office/drawing/2014/main" id="{16CAC14E-52B4-7B87-AA8C-09C7D493BD52}"/>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902030302020204" pitchFamily="66" charset="0"/>
                <a:ea typeface="黑体" panose="02010609060101010101" pitchFamily="49" charset="-122"/>
              </a:defRPr>
            </a:lvl1pPr>
            <a:lvl2pPr>
              <a:defRPr sz="2400">
                <a:solidFill>
                  <a:schemeClr val="bg2"/>
                </a:solidFill>
                <a:latin typeface="Comic Sans MS" panose="030F0902030302020204" pitchFamily="66" charset="0"/>
                <a:ea typeface="黑体" panose="02010609060101010101" pitchFamily="49" charset="-122"/>
              </a:defRPr>
            </a:lvl2pPr>
            <a:lvl3pPr>
              <a:defRPr sz="2400">
                <a:solidFill>
                  <a:schemeClr val="bg2"/>
                </a:solidFill>
                <a:latin typeface="Comic Sans MS" panose="030F0902030302020204" pitchFamily="66" charset="0"/>
                <a:ea typeface="黑体" panose="02010609060101010101" pitchFamily="49" charset="-122"/>
              </a:defRPr>
            </a:lvl3pPr>
            <a:lvl4pPr>
              <a:defRPr sz="2400">
                <a:solidFill>
                  <a:schemeClr val="bg2"/>
                </a:solidFill>
                <a:latin typeface="Comic Sans MS" panose="030F0902030302020204" pitchFamily="66" charset="0"/>
                <a:ea typeface="黑体" panose="02010609060101010101" pitchFamily="49" charset="-122"/>
              </a:defRPr>
            </a:lvl4pPr>
            <a:lvl5pPr>
              <a:defRPr sz="2400">
                <a:solidFill>
                  <a:schemeClr val="bg2"/>
                </a:solidFill>
                <a:latin typeface="Comic Sans MS" panose="030F09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9pPr>
          </a:lstStyle>
          <a:p>
            <a:fld id="{2C021C7A-7223-E645-A386-EAADF8995217}" type="slidenum">
              <a:rPr lang="zh-CN" altLang="en-US" sz="1400">
                <a:solidFill>
                  <a:schemeClr val="bg1"/>
                </a:solidFill>
                <a:ea typeface="宋体" panose="02010600030101010101" pitchFamily="2" charset="-122"/>
              </a:rPr>
              <a:pPr/>
              <a:t>10</a:t>
            </a:fld>
            <a:endParaRPr lang="zh-CN" altLang="en-US" sz="1400">
              <a:solidFill>
                <a:schemeClr val="bg1"/>
              </a:solidFill>
              <a:ea typeface="宋体" panose="02010600030101010101" pitchFamily="2" charset="-122"/>
            </a:endParaRPr>
          </a:p>
        </p:txBody>
      </p:sp>
      <p:sp>
        <p:nvSpPr>
          <p:cNvPr id="16387" name="Rectangle 2">
            <a:extLst>
              <a:ext uri="{FF2B5EF4-FFF2-40B4-BE49-F238E27FC236}">
                <a16:creationId xmlns:a16="http://schemas.microsoft.com/office/drawing/2014/main" id="{24B2E084-0130-54EC-7EC0-14574E3AEE8E}"/>
              </a:ext>
            </a:extLst>
          </p:cNvPr>
          <p:cNvSpPr>
            <a:spLocks noGrp="1" noChangeArrowheads="1"/>
          </p:cNvSpPr>
          <p:nvPr>
            <p:ph type="title"/>
          </p:nvPr>
        </p:nvSpPr>
        <p:spPr>
          <a:xfrm>
            <a:off x="684213" y="317500"/>
            <a:ext cx="7848600" cy="762000"/>
          </a:xfrm>
        </p:spPr>
        <p:txBody>
          <a:bodyPr/>
          <a:lstStyle/>
          <a:p>
            <a:r>
              <a:rPr lang="zh-CN" altLang="en-US" sz="4400"/>
              <a:t>域分解 </a:t>
            </a:r>
          </a:p>
        </p:txBody>
      </p:sp>
      <p:sp>
        <p:nvSpPr>
          <p:cNvPr id="500739" name="Rectangle 3">
            <a:extLst>
              <a:ext uri="{FF2B5EF4-FFF2-40B4-BE49-F238E27FC236}">
                <a16:creationId xmlns:a16="http://schemas.microsoft.com/office/drawing/2014/main" id="{3437BCF7-9DAD-C3D5-CD73-8DED67593C91}"/>
              </a:ext>
            </a:extLst>
          </p:cNvPr>
          <p:cNvSpPr>
            <a:spLocks noGrp="1" noChangeArrowheads="1"/>
          </p:cNvSpPr>
          <p:nvPr>
            <p:ph type="body" sz="half" idx="1"/>
          </p:nvPr>
        </p:nvSpPr>
        <p:spPr>
          <a:xfrm>
            <a:off x="609600" y="1752600"/>
            <a:ext cx="7707313" cy="4572000"/>
          </a:xfrm>
        </p:spPr>
        <p:txBody>
          <a:bodyPr/>
          <a:lstStyle/>
          <a:p>
            <a:r>
              <a:rPr lang="zh-CN" altLang="en-US" sz="3200">
                <a:latin typeface="华文新魏" panose="02010800040101010101" pitchFamily="2" charset="-122"/>
                <a:ea typeface="华文新魏" panose="02010800040101010101" pitchFamily="2" charset="-122"/>
              </a:rPr>
              <a:t>不规则区域的分解示例：</a:t>
            </a:r>
          </a:p>
        </p:txBody>
      </p:sp>
      <p:pic>
        <p:nvPicPr>
          <p:cNvPr id="500742" name="Picture 6" descr="Housing">
            <a:extLst>
              <a:ext uri="{FF2B5EF4-FFF2-40B4-BE49-F238E27FC236}">
                <a16:creationId xmlns:a16="http://schemas.microsoft.com/office/drawing/2014/main" id="{76F48C18-0DE8-3411-1B94-D8FE47F7F677}"/>
              </a:ext>
            </a:extLst>
          </p:cNvP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900113" y="2565400"/>
            <a:ext cx="2913062" cy="3095625"/>
          </a:xfrm>
        </p:spPr>
      </p:pic>
      <p:pic>
        <p:nvPicPr>
          <p:cNvPr id="500744" name="Picture 8" descr="HousingDecomp">
            <a:extLst>
              <a:ext uri="{FF2B5EF4-FFF2-40B4-BE49-F238E27FC236}">
                <a16:creationId xmlns:a16="http://schemas.microsoft.com/office/drawing/2014/main" id="{2C4B4F9B-3C8E-59B0-E9CF-550F943FEAA6}"/>
              </a:ext>
            </a:extLst>
          </p:cNvPr>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5076825" y="2525713"/>
            <a:ext cx="3455988" cy="3233737"/>
          </a:xfrm>
        </p:spPr>
      </p:pic>
      <p:sp>
        <p:nvSpPr>
          <p:cNvPr id="500746" name="AutoShape 10">
            <a:extLst>
              <a:ext uri="{FF2B5EF4-FFF2-40B4-BE49-F238E27FC236}">
                <a16:creationId xmlns:a16="http://schemas.microsoft.com/office/drawing/2014/main" id="{A625C647-0D36-EE0C-33DD-A3FC5F7FD99E}"/>
              </a:ext>
            </a:extLst>
          </p:cNvPr>
          <p:cNvSpPr>
            <a:spLocks noChangeArrowheads="1"/>
          </p:cNvSpPr>
          <p:nvPr/>
        </p:nvSpPr>
        <p:spPr bwMode="auto">
          <a:xfrm>
            <a:off x="3924300" y="3860800"/>
            <a:ext cx="863600" cy="360363"/>
          </a:xfrm>
          <a:prstGeom prst="rightArrow">
            <a:avLst>
              <a:gd name="adj1" fmla="val 50000"/>
              <a:gd name="adj2" fmla="val 59912"/>
            </a:avLst>
          </a:prstGeom>
          <a:noFill/>
          <a:ln w="19050">
            <a:solidFill>
              <a:srgbClr val="000000"/>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00742"/>
                                        </p:tgtEl>
                                        <p:attrNameLst>
                                          <p:attrName>style.visibility</p:attrName>
                                        </p:attrNameLst>
                                      </p:cBhvr>
                                      <p:to>
                                        <p:strVal val="visible"/>
                                      </p:to>
                                    </p:set>
                                    <p:anim calcmode="lin" valueType="num">
                                      <p:cBhvr additive="base">
                                        <p:cTn id="7" dur="500" fill="hold"/>
                                        <p:tgtEl>
                                          <p:spTgt spid="500742"/>
                                        </p:tgtEl>
                                        <p:attrNameLst>
                                          <p:attrName>ppt_x</p:attrName>
                                        </p:attrNameLst>
                                      </p:cBhvr>
                                      <p:tavLst>
                                        <p:tav tm="0">
                                          <p:val>
                                            <p:strVal val="0-#ppt_w/2"/>
                                          </p:val>
                                        </p:tav>
                                        <p:tav tm="100000">
                                          <p:val>
                                            <p:strVal val="#ppt_x"/>
                                          </p:val>
                                        </p:tav>
                                      </p:tavLst>
                                    </p:anim>
                                    <p:anim calcmode="lin" valueType="num">
                                      <p:cBhvr additive="base">
                                        <p:cTn id="8" dur="500" fill="hold"/>
                                        <p:tgtEl>
                                          <p:spTgt spid="5007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00746"/>
                                        </p:tgtEl>
                                        <p:attrNameLst>
                                          <p:attrName>style.visibility</p:attrName>
                                        </p:attrNameLst>
                                      </p:cBhvr>
                                      <p:to>
                                        <p:strVal val="visible"/>
                                      </p:to>
                                    </p:set>
                                    <p:anim calcmode="lin" valueType="num">
                                      <p:cBhvr additive="base">
                                        <p:cTn id="13" dur="500" fill="hold"/>
                                        <p:tgtEl>
                                          <p:spTgt spid="500746"/>
                                        </p:tgtEl>
                                        <p:attrNameLst>
                                          <p:attrName>ppt_x</p:attrName>
                                        </p:attrNameLst>
                                      </p:cBhvr>
                                      <p:tavLst>
                                        <p:tav tm="0">
                                          <p:val>
                                            <p:strVal val="0-#ppt_w/2"/>
                                          </p:val>
                                        </p:tav>
                                        <p:tav tm="100000">
                                          <p:val>
                                            <p:strVal val="#ppt_x"/>
                                          </p:val>
                                        </p:tav>
                                      </p:tavLst>
                                    </p:anim>
                                    <p:anim calcmode="lin" valueType="num">
                                      <p:cBhvr additive="base">
                                        <p:cTn id="14" dur="500" fill="hold"/>
                                        <p:tgtEl>
                                          <p:spTgt spid="50074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500744"/>
                                        </p:tgtEl>
                                        <p:attrNameLst>
                                          <p:attrName>style.visibility</p:attrName>
                                        </p:attrNameLst>
                                      </p:cBhvr>
                                      <p:to>
                                        <p:strVal val="visible"/>
                                      </p:to>
                                    </p:set>
                                    <p:animEffect transition="in" filter="dissolve">
                                      <p:cBhvr>
                                        <p:cTn id="19" dur="500"/>
                                        <p:tgtEl>
                                          <p:spTgt spid="500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1422642" y="1087344"/>
            <a:ext cx="1732526" cy="890115"/>
          </a:xfrm>
          <a:prstGeom prst="rect">
            <a:avLst/>
          </a:prstGeom>
          <a:noFill/>
        </p:spPr>
        <p:txBody>
          <a:bodyPr wrap="none" lIns="0" tIns="0" rIns="0" rtlCol="0">
            <a:spAutoFit/>
          </a:bodyPr>
          <a:lstStyle/>
          <a:p>
            <a:pPr>
              <a:lnSpc>
                <a:spcPts val="3677"/>
              </a:lnSpc>
              <a:tabLst>
                <a:tab pos="1715844" algn="l"/>
              </a:tabLst>
            </a:pPr>
            <a:r>
              <a:rPr lang="en-US" altLang="zh-CN" sz="1539" dirty="0"/>
              <a:t>	</a:t>
            </a:r>
          </a:p>
          <a:p>
            <a:pPr>
              <a:lnSpc>
                <a:spcPts val="855"/>
              </a:lnSpc>
            </a:pPr>
            <a:endParaRPr lang="en-US" altLang="zh-CN" sz="1539" dirty="0"/>
          </a:p>
          <a:p>
            <a:pPr>
              <a:lnSpc>
                <a:spcPts val="855"/>
              </a:lnSpc>
            </a:pPr>
            <a:endParaRPr lang="en-US" altLang="zh-CN" sz="1539" dirty="0"/>
          </a:p>
          <a:p>
            <a:pPr>
              <a:lnSpc>
                <a:spcPts val="855"/>
              </a:lnSpc>
            </a:pPr>
            <a:endParaRPr lang="en-US" altLang="zh-CN" sz="1539" dirty="0"/>
          </a:p>
        </p:txBody>
      </p:sp>
      <p:sp>
        <p:nvSpPr>
          <p:cNvPr id="7" name="Title 6">
            <a:extLst>
              <a:ext uri="{FF2B5EF4-FFF2-40B4-BE49-F238E27FC236}">
                <a16:creationId xmlns:a16="http://schemas.microsoft.com/office/drawing/2014/main" id="{6128EC02-AFAD-194B-B2AD-B2D8B9EDD567}"/>
              </a:ext>
            </a:extLst>
          </p:cNvPr>
          <p:cNvSpPr>
            <a:spLocks noGrp="1"/>
          </p:cNvSpPr>
          <p:nvPr>
            <p:ph type="title"/>
          </p:nvPr>
        </p:nvSpPr>
        <p:spPr/>
        <p:txBody>
          <a:bodyPr>
            <a:normAutofit/>
          </a:bodyPr>
          <a:lstStyle/>
          <a:p>
            <a:r>
              <a:rPr lang="en-US" altLang="zh-CN" dirty="0"/>
              <a:t>8.2</a:t>
            </a:r>
            <a:r>
              <a:rPr lang="zh-CN" altLang="en-US" dirty="0"/>
              <a:t>  </a:t>
            </a:r>
            <a:r>
              <a:rPr lang="zh-CN" altLang="en-CN" dirty="0"/>
              <a:t>划分</a:t>
            </a:r>
            <a:r>
              <a:rPr lang="en-US" altLang="zh-CN" dirty="0"/>
              <a:t>—</a:t>
            </a:r>
            <a:r>
              <a:rPr lang="zh-CN" altLang="en-US" sz="4800" dirty="0"/>
              <a:t>功能分解 </a:t>
            </a:r>
            <a:endParaRPr lang="en-CN" dirty="0"/>
          </a:p>
        </p:txBody>
      </p:sp>
      <p:sp>
        <p:nvSpPr>
          <p:cNvPr id="9" name="Content Placeholder 8">
            <a:extLst>
              <a:ext uri="{FF2B5EF4-FFF2-40B4-BE49-F238E27FC236}">
                <a16:creationId xmlns:a16="http://schemas.microsoft.com/office/drawing/2014/main" id="{8052D869-7543-9246-9FE6-2E8D0B0F705C}"/>
              </a:ext>
            </a:extLst>
          </p:cNvPr>
          <p:cNvSpPr>
            <a:spLocks noGrp="1"/>
          </p:cNvSpPr>
          <p:nvPr>
            <p:ph idx="1"/>
          </p:nvPr>
        </p:nvSpPr>
        <p:spPr/>
        <p:txBody>
          <a:bodyPr>
            <a:normAutofit/>
          </a:bodyPr>
          <a:lstStyle/>
          <a:p>
            <a:r>
              <a:rPr lang="zh-CN" altLang="en-US" sz="3200" dirty="0">
                <a:latin typeface="SimSun" panose="02010600030101010101" pitchFamily="2" charset="-122"/>
                <a:ea typeface="SimSun" panose="02010600030101010101" pitchFamily="2" charset="-122"/>
              </a:rPr>
              <a:t>划分的对象是</a:t>
            </a:r>
            <a:r>
              <a:rPr lang="zh-CN" altLang="en-US" sz="3200" dirty="0">
                <a:solidFill>
                  <a:srgbClr val="002060"/>
                </a:solidFill>
                <a:latin typeface="SimSun" panose="02010600030101010101" pitchFamily="2" charset="-122"/>
                <a:ea typeface="SimSun" panose="02010600030101010101" pitchFamily="2" charset="-122"/>
              </a:rPr>
              <a:t>计算</a:t>
            </a:r>
            <a:r>
              <a:rPr lang="zh-CN" altLang="en-US" sz="3200" dirty="0">
                <a:latin typeface="SimSun" panose="02010600030101010101" pitchFamily="2" charset="-122"/>
                <a:ea typeface="SimSun" panose="02010600030101010101" pitchFamily="2" charset="-122"/>
              </a:rPr>
              <a:t>，将计算划分为不同的任务，其出发点不同于域分解；</a:t>
            </a:r>
          </a:p>
          <a:p>
            <a:r>
              <a:rPr lang="zh-CN" altLang="en-US" sz="3200" dirty="0">
                <a:latin typeface="SimSun" panose="02010600030101010101" pitchFamily="2" charset="-122"/>
                <a:ea typeface="SimSun" panose="02010600030101010101" pitchFamily="2" charset="-122"/>
              </a:rPr>
              <a:t>划分后，研究不同任务所需的数据。如果这些数据不相交的，则划分是成功的；如果数据有相当的重叠， 意味着要重新进行域分解和功能分解；</a:t>
            </a:r>
          </a:p>
          <a:p>
            <a:r>
              <a:rPr lang="zh-CN" altLang="en-US" sz="3200" dirty="0">
                <a:latin typeface="SimSun" panose="02010600030101010101" pitchFamily="2" charset="-122"/>
                <a:ea typeface="SimSun" panose="02010600030101010101" pitchFamily="2" charset="-122"/>
              </a:rPr>
              <a:t>功能分解是一种更深层次的分解。</a:t>
            </a:r>
          </a:p>
        </p:txBody>
      </p:sp>
    </p:spTree>
    <p:extLst>
      <p:ext uri="{BB962C8B-B14F-4D97-AF65-F5344CB8AC3E}">
        <p14:creationId xmlns:p14="http://schemas.microsoft.com/office/powerpoint/2010/main" val="2085148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6">
            <a:extLst>
              <a:ext uri="{FF2B5EF4-FFF2-40B4-BE49-F238E27FC236}">
                <a16:creationId xmlns:a16="http://schemas.microsoft.com/office/drawing/2014/main" id="{BCDE3368-B16C-92EF-3335-D93ED0842D80}"/>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902030302020204" pitchFamily="66" charset="0"/>
                <a:ea typeface="黑体" panose="02010609060101010101" pitchFamily="49" charset="-122"/>
              </a:defRPr>
            </a:lvl1pPr>
            <a:lvl2pPr>
              <a:defRPr sz="2400">
                <a:solidFill>
                  <a:schemeClr val="bg2"/>
                </a:solidFill>
                <a:latin typeface="Comic Sans MS" panose="030F0902030302020204" pitchFamily="66" charset="0"/>
                <a:ea typeface="黑体" panose="02010609060101010101" pitchFamily="49" charset="-122"/>
              </a:defRPr>
            </a:lvl2pPr>
            <a:lvl3pPr>
              <a:defRPr sz="2400">
                <a:solidFill>
                  <a:schemeClr val="bg2"/>
                </a:solidFill>
                <a:latin typeface="Comic Sans MS" panose="030F0902030302020204" pitchFamily="66" charset="0"/>
                <a:ea typeface="黑体" panose="02010609060101010101" pitchFamily="49" charset="-122"/>
              </a:defRPr>
            </a:lvl3pPr>
            <a:lvl4pPr>
              <a:defRPr sz="2400">
                <a:solidFill>
                  <a:schemeClr val="bg2"/>
                </a:solidFill>
                <a:latin typeface="Comic Sans MS" panose="030F0902030302020204" pitchFamily="66" charset="0"/>
                <a:ea typeface="黑体" panose="02010609060101010101" pitchFamily="49" charset="-122"/>
              </a:defRPr>
            </a:lvl4pPr>
            <a:lvl5pPr>
              <a:defRPr sz="2400">
                <a:solidFill>
                  <a:schemeClr val="bg2"/>
                </a:solidFill>
                <a:latin typeface="Comic Sans MS" panose="030F09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9pPr>
          </a:lstStyle>
          <a:p>
            <a:fld id="{6919B18E-9A20-9B42-853C-4AE2464A6622}" type="slidenum">
              <a:rPr lang="zh-CN" altLang="en-US" sz="1400">
                <a:solidFill>
                  <a:schemeClr val="bg1"/>
                </a:solidFill>
                <a:ea typeface="宋体" panose="02010600030101010101" pitchFamily="2" charset="-122"/>
              </a:rPr>
              <a:pPr/>
              <a:t>12</a:t>
            </a:fld>
            <a:endParaRPr lang="zh-CN" altLang="en-US" sz="1400">
              <a:solidFill>
                <a:schemeClr val="bg1"/>
              </a:solidFill>
              <a:ea typeface="宋体" panose="02010600030101010101" pitchFamily="2" charset="-122"/>
            </a:endParaRPr>
          </a:p>
        </p:txBody>
      </p:sp>
      <p:sp>
        <p:nvSpPr>
          <p:cNvPr id="19459" name="Rectangle 2">
            <a:extLst>
              <a:ext uri="{FF2B5EF4-FFF2-40B4-BE49-F238E27FC236}">
                <a16:creationId xmlns:a16="http://schemas.microsoft.com/office/drawing/2014/main" id="{25019592-4EA3-38BF-94A6-FE9962F4881A}"/>
              </a:ext>
            </a:extLst>
          </p:cNvPr>
          <p:cNvSpPr>
            <a:spLocks noGrp="1" noChangeArrowheads="1"/>
          </p:cNvSpPr>
          <p:nvPr>
            <p:ph type="title"/>
          </p:nvPr>
        </p:nvSpPr>
        <p:spPr>
          <a:xfrm>
            <a:off x="719138" y="390112"/>
            <a:ext cx="7848600" cy="762000"/>
          </a:xfrm>
        </p:spPr>
        <p:txBody>
          <a:bodyPr/>
          <a:lstStyle/>
          <a:p>
            <a:r>
              <a:rPr lang="zh-CN" altLang="en-US" sz="4400"/>
              <a:t>功能分解 </a:t>
            </a:r>
          </a:p>
        </p:txBody>
      </p:sp>
      <p:sp>
        <p:nvSpPr>
          <p:cNvPr id="504835" name="Rectangle 3">
            <a:extLst>
              <a:ext uri="{FF2B5EF4-FFF2-40B4-BE49-F238E27FC236}">
                <a16:creationId xmlns:a16="http://schemas.microsoft.com/office/drawing/2014/main" id="{EF9A98C3-3B0C-4243-2470-8839A9DE77E8}"/>
              </a:ext>
            </a:extLst>
          </p:cNvPr>
          <p:cNvSpPr>
            <a:spLocks noGrp="1" noChangeArrowheads="1"/>
          </p:cNvSpPr>
          <p:nvPr>
            <p:ph type="body" sz="half" idx="1"/>
          </p:nvPr>
        </p:nvSpPr>
        <p:spPr>
          <a:xfrm>
            <a:off x="609600" y="1700213"/>
            <a:ext cx="3848100" cy="4572000"/>
          </a:xfrm>
        </p:spPr>
        <p:txBody>
          <a:bodyPr/>
          <a:lstStyle/>
          <a:p>
            <a:r>
              <a:rPr lang="zh-CN" altLang="en-US" sz="2800">
                <a:latin typeface="华文新魏" panose="02010800040101010101" pitchFamily="2" charset="-122"/>
                <a:ea typeface="华文新魏" panose="02010800040101010101" pitchFamily="2" charset="-122"/>
              </a:rPr>
              <a:t>示例</a:t>
            </a:r>
            <a:r>
              <a:rPr lang="en-US" altLang="zh-CN" sz="2800">
                <a:latin typeface="华文新魏" panose="02010800040101010101" pitchFamily="2" charset="-122"/>
                <a:ea typeface="华文新魏" panose="02010800040101010101" pitchFamily="2" charset="-122"/>
              </a:rPr>
              <a:t>1</a:t>
            </a:r>
            <a:r>
              <a:rPr lang="zh-CN" altLang="en-US" sz="2800">
                <a:latin typeface="华文新魏" panose="02010800040101010101" pitchFamily="2" charset="-122"/>
                <a:ea typeface="华文新魏" panose="02010800040101010101" pitchFamily="2" charset="-122"/>
              </a:rPr>
              <a:t>：搜索树</a:t>
            </a:r>
          </a:p>
          <a:p>
            <a:endParaRPr lang="zh-CN" altLang="en-US" sz="2800">
              <a:latin typeface="华文新魏" panose="02010800040101010101" pitchFamily="2" charset="-122"/>
              <a:ea typeface="华文新魏" panose="02010800040101010101" pitchFamily="2" charset="-122"/>
            </a:endParaRPr>
          </a:p>
          <a:p>
            <a:endParaRPr lang="zh-CN" altLang="en-US" sz="2800">
              <a:latin typeface="华文新魏" panose="02010800040101010101" pitchFamily="2" charset="-122"/>
              <a:ea typeface="华文新魏" panose="02010800040101010101" pitchFamily="2" charset="-122"/>
            </a:endParaRPr>
          </a:p>
          <a:p>
            <a:endParaRPr lang="zh-CN" altLang="en-US" sz="2800">
              <a:latin typeface="华文新魏" panose="02010800040101010101" pitchFamily="2" charset="-122"/>
              <a:ea typeface="华文新魏" panose="02010800040101010101" pitchFamily="2" charset="-122"/>
            </a:endParaRPr>
          </a:p>
          <a:p>
            <a:r>
              <a:rPr lang="zh-CN" altLang="en-US" sz="2800">
                <a:latin typeface="华文新魏" panose="02010800040101010101" pitchFamily="2" charset="-122"/>
                <a:ea typeface="华文新魏" panose="02010800040101010101" pitchFamily="2" charset="-122"/>
              </a:rPr>
              <a:t>示例</a:t>
            </a:r>
            <a:r>
              <a:rPr lang="en-US" altLang="zh-CN" sz="2800">
                <a:latin typeface="华文新魏" panose="02010800040101010101" pitchFamily="2" charset="-122"/>
                <a:ea typeface="华文新魏" panose="02010800040101010101" pitchFamily="2" charset="-122"/>
              </a:rPr>
              <a:t>2</a:t>
            </a:r>
            <a:r>
              <a:rPr lang="zh-CN" altLang="en-US" sz="2800">
                <a:latin typeface="华文新魏" panose="02010800040101010101" pitchFamily="2" charset="-122"/>
                <a:ea typeface="华文新魏" panose="02010800040101010101" pitchFamily="2" charset="-122"/>
              </a:rPr>
              <a:t>：气候模型</a:t>
            </a:r>
          </a:p>
        </p:txBody>
      </p:sp>
      <p:graphicFrame>
        <p:nvGraphicFramePr>
          <p:cNvPr id="504837" name="Object 5">
            <a:extLst>
              <a:ext uri="{FF2B5EF4-FFF2-40B4-BE49-F238E27FC236}">
                <a16:creationId xmlns:a16="http://schemas.microsoft.com/office/drawing/2014/main" id="{569A876D-5260-0A65-9844-910434680FB8}"/>
              </a:ext>
            </a:extLst>
          </p:cNvPr>
          <p:cNvGraphicFramePr>
            <a:graphicFrameLocks noGrp="1"/>
          </p:cNvGraphicFramePr>
          <p:nvPr>
            <p:ph sz="quarter" idx="2"/>
          </p:nvPr>
        </p:nvGraphicFramePr>
        <p:xfrm>
          <a:off x="4643438" y="1668463"/>
          <a:ext cx="2952750" cy="2154237"/>
        </p:xfrm>
        <a:graphic>
          <a:graphicData uri="http://schemas.openxmlformats.org/presentationml/2006/ole">
            <mc:AlternateContent xmlns:mc="http://schemas.openxmlformats.org/markup-compatibility/2006">
              <mc:Choice xmlns:v="urn:schemas-microsoft-com:vml" Requires="v">
                <p:oleObj r:id="rId2" imgW="1587500" imgH="1168400" progId="Visio.Drawing.6">
                  <p:embed/>
                </p:oleObj>
              </mc:Choice>
              <mc:Fallback>
                <p:oleObj r:id="rId2" imgW="1587500" imgH="1168400" progId="Visio.Drawing.6">
                  <p:embed/>
                  <p:pic>
                    <p:nvPicPr>
                      <p:cNvPr id="504837" name="Object 5">
                        <a:extLst>
                          <a:ext uri="{FF2B5EF4-FFF2-40B4-BE49-F238E27FC236}">
                            <a16:creationId xmlns:a16="http://schemas.microsoft.com/office/drawing/2014/main" id="{569A876D-5260-0A65-9844-910434680FB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1668463"/>
                        <a:ext cx="2952750" cy="2154237"/>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04839" name="Picture 7" descr="FunctionalDecomp">
            <a:extLst>
              <a:ext uri="{FF2B5EF4-FFF2-40B4-BE49-F238E27FC236}">
                <a16:creationId xmlns:a16="http://schemas.microsoft.com/office/drawing/2014/main" id="{5AFC2A87-B99F-0EA8-FE16-7424CEC02E70}"/>
              </a:ext>
            </a:extLst>
          </p:cNvPr>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4500563" y="4076700"/>
            <a:ext cx="3455987" cy="2243138"/>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04837"/>
                                        </p:tgtEl>
                                        <p:attrNameLst>
                                          <p:attrName>style.visibility</p:attrName>
                                        </p:attrNameLst>
                                      </p:cBhvr>
                                      <p:to>
                                        <p:strVal val="visible"/>
                                      </p:to>
                                    </p:set>
                                    <p:animEffect transition="in" filter="dissolve">
                                      <p:cBhvr>
                                        <p:cTn id="7" dur="500"/>
                                        <p:tgtEl>
                                          <p:spTgt spid="5048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04839"/>
                                        </p:tgtEl>
                                        <p:attrNameLst>
                                          <p:attrName>style.visibility</p:attrName>
                                        </p:attrNameLst>
                                      </p:cBhvr>
                                      <p:to>
                                        <p:strVal val="visible"/>
                                      </p:to>
                                    </p:set>
                                    <p:animEffect transition="in" filter="dissolve">
                                      <p:cBhvr>
                                        <p:cTn id="12" dur="500"/>
                                        <p:tgtEl>
                                          <p:spTgt spid="504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4">
            <a:extLst>
              <a:ext uri="{FF2B5EF4-FFF2-40B4-BE49-F238E27FC236}">
                <a16:creationId xmlns:a16="http://schemas.microsoft.com/office/drawing/2014/main" id="{B3548C36-CCC0-658B-E81F-84F76EC53462}"/>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902030302020204" pitchFamily="66" charset="0"/>
                <a:ea typeface="黑体" panose="02010609060101010101" pitchFamily="49" charset="-122"/>
              </a:defRPr>
            </a:lvl1pPr>
            <a:lvl2pPr>
              <a:defRPr sz="2400">
                <a:solidFill>
                  <a:schemeClr val="bg2"/>
                </a:solidFill>
                <a:latin typeface="Comic Sans MS" panose="030F0902030302020204" pitchFamily="66" charset="0"/>
                <a:ea typeface="黑体" panose="02010609060101010101" pitchFamily="49" charset="-122"/>
              </a:defRPr>
            </a:lvl2pPr>
            <a:lvl3pPr>
              <a:defRPr sz="2400">
                <a:solidFill>
                  <a:schemeClr val="bg2"/>
                </a:solidFill>
                <a:latin typeface="Comic Sans MS" panose="030F0902030302020204" pitchFamily="66" charset="0"/>
                <a:ea typeface="黑体" panose="02010609060101010101" pitchFamily="49" charset="-122"/>
              </a:defRPr>
            </a:lvl3pPr>
            <a:lvl4pPr>
              <a:defRPr sz="2400">
                <a:solidFill>
                  <a:schemeClr val="bg2"/>
                </a:solidFill>
                <a:latin typeface="Comic Sans MS" panose="030F0902030302020204" pitchFamily="66" charset="0"/>
                <a:ea typeface="黑体" panose="02010609060101010101" pitchFamily="49" charset="-122"/>
              </a:defRPr>
            </a:lvl4pPr>
            <a:lvl5pPr>
              <a:defRPr sz="2400">
                <a:solidFill>
                  <a:schemeClr val="bg2"/>
                </a:solidFill>
                <a:latin typeface="Comic Sans MS" panose="030F09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9pPr>
          </a:lstStyle>
          <a:p>
            <a:fld id="{29F89904-04B3-4B41-A6C7-6AD11A5E94BB}" type="slidenum">
              <a:rPr lang="zh-CN" altLang="en-US" sz="1400">
                <a:solidFill>
                  <a:schemeClr val="bg1"/>
                </a:solidFill>
                <a:ea typeface="宋体" panose="02010600030101010101" pitchFamily="2" charset="-122"/>
              </a:rPr>
              <a:pPr/>
              <a:t>13</a:t>
            </a:fld>
            <a:endParaRPr lang="zh-CN" altLang="en-US" sz="1400">
              <a:solidFill>
                <a:schemeClr val="bg1"/>
              </a:solidFill>
              <a:ea typeface="宋体" panose="02010600030101010101" pitchFamily="2" charset="-122"/>
            </a:endParaRPr>
          </a:p>
        </p:txBody>
      </p:sp>
      <p:sp>
        <p:nvSpPr>
          <p:cNvPr id="508931" name="Rectangle 3">
            <a:extLst>
              <a:ext uri="{FF2B5EF4-FFF2-40B4-BE49-F238E27FC236}">
                <a16:creationId xmlns:a16="http://schemas.microsoft.com/office/drawing/2014/main" id="{1CF20196-5544-429C-7BE1-696252AE3DD8}"/>
              </a:ext>
            </a:extLst>
          </p:cNvPr>
          <p:cNvSpPr>
            <a:spLocks noGrp="1" noChangeArrowheads="1"/>
          </p:cNvSpPr>
          <p:nvPr>
            <p:ph idx="1"/>
          </p:nvPr>
        </p:nvSpPr>
        <p:spPr>
          <a:xfrm>
            <a:off x="609600" y="1844675"/>
            <a:ext cx="7778750" cy="4032250"/>
          </a:xfrm>
        </p:spPr>
        <p:txBody>
          <a:bodyPr>
            <a:normAutofit lnSpcReduction="10000"/>
          </a:bodyPr>
          <a:lstStyle/>
          <a:p>
            <a:r>
              <a:rPr lang="zh-CN" altLang="en-US" sz="3200" dirty="0">
                <a:latin typeface="SimSun" panose="02010600030101010101" pitchFamily="2" charset="-122"/>
                <a:ea typeface="SimSun" panose="02010600030101010101" pitchFamily="2" charset="-122"/>
              </a:rPr>
              <a:t>划分是否保持映射和扩展的灵活性？</a:t>
            </a:r>
          </a:p>
          <a:p>
            <a:r>
              <a:rPr lang="zh-CN" altLang="en-US" sz="3200" dirty="0">
                <a:latin typeface="SimSun" panose="02010600030101010101" pitchFamily="2" charset="-122"/>
                <a:ea typeface="SimSun" panose="02010600030101010101" pitchFamily="2" charset="-122"/>
              </a:rPr>
              <a:t>划分是否避免了冗余计算和存储？</a:t>
            </a:r>
          </a:p>
          <a:p>
            <a:r>
              <a:rPr lang="zh-CN" altLang="en-US" sz="3200" dirty="0">
                <a:latin typeface="SimSun" panose="02010600030101010101" pitchFamily="2" charset="-122"/>
                <a:ea typeface="SimSun" panose="02010600030101010101" pitchFamily="2" charset="-122"/>
              </a:rPr>
              <a:t>划分任务尺寸是否大致相当？</a:t>
            </a:r>
          </a:p>
          <a:p>
            <a:r>
              <a:rPr lang="zh-CN" altLang="en-US" sz="3200" dirty="0">
                <a:latin typeface="SimSun" panose="02010600030101010101" pitchFamily="2" charset="-122"/>
                <a:ea typeface="SimSun" panose="02010600030101010101" pitchFamily="2" charset="-122"/>
              </a:rPr>
              <a:t>任务数与问题尺寸是否成比例？</a:t>
            </a:r>
          </a:p>
          <a:p>
            <a:r>
              <a:rPr lang="zh-CN" altLang="en-US" sz="3200" dirty="0">
                <a:latin typeface="SimSun" panose="02010600030101010101" pitchFamily="2" charset="-122"/>
                <a:ea typeface="SimSun" panose="02010600030101010101" pitchFamily="2" charset="-122"/>
              </a:rPr>
              <a:t>功能分解是一种更深层次的分解，是否合理？</a:t>
            </a:r>
            <a:endParaRPr lang="zh-CN" altLang="en-US" dirty="0">
              <a:latin typeface="SimSun" panose="02010600030101010101" pitchFamily="2" charset="-122"/>
              <a:ea typeface="SimSun" panose="02010600030101010101" pitchFamily="2" charset="-122"/>
            </a:endParaRPr>
          </a:p>
        </p:txBody>
      </p:sp>
      <p:sp>
        <p:nvSpPr>
          <p:cNvPr id="4" name="Title 6">
            <a:extLst>
              <a:ext uri="{FF2B5EF4-FFF2-40B4-BE49-F238E27FC236}">
                <a16:creationId xmlns:a16="http://schemas.microsoft.com/office/drawing/2014/main" id="{7421F09C-4006-C9AB-B71D-D937E959F8AD}"/>
              </a:ext>
            </a:extLst>
          </p:cNvPr>
          <p:cNvSpPr>
            <a:spLocks noGrp="1"/>
          </p:cNvSpPr>
          <p:nvPr>
            <p:ph type="title"/>
          </p:nvPr>
        </p:nvSpPr>
        <p:spPr/>
        <p:txBody>
          <a:bodyPr>
            <a:normAutofit/>
          </a:bodyPr>
          <a:lstStyle/>
          <a:p>
            <a:r>
              <a:rPr lang="en-US" altLang="zh-CN" dirty="0"/>
              <a:t>8.2</a:t>
            </a:r>
            <a:r>
              <a:rPr lang="zh-CN" altLang="en-US" dirty="0"/>
              <a:t>  </a:t>
            </a:r>
            <a:r>
              <a:rPr lang="zh-CN" altLang="en-CN" dirty="0"/>
              <a:t>划分</a:t>
            </a:r>
            <a:r>
              <a:rPr lang="en-US" altLang="zh-CN" dirty="0"/>
              <a:t>—</a:t>
            </a:r>
            <a:r>
              <a:rPr lang="zh-CN" altLang="en-US" sz="4800" dirty="0"/>
              <a:t>划分依据</a:t>
            </a:r>
            <a:endParaRPr lang="en-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a:extLst>
              <a:ext uri="{FF2B5EF4-FFF2-40B4-BE49-F238E27FC236}">
                <a16:creationId xmlns:a16="http://schemas.microsoft.com/office/drawing/2014/main" id="{4732524D-E371-0512-914A-D563BDEE6DB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902030302020204" pitchFamily="66" charset="0"/>
                <a:ea typeface="黑体" panose="02010609060101010101" pitchFamily="49" charset="-122"/>
              </a:defRPr>
            </a:lvl1pPr>
            <a:lvl2pPr>
              <a:defRPr sz="2400">
                <a:solidFill>
                  <a:schemeClr val="bg2"/>
                </a:solidFill>
                <a:latin typeface="Comic Sans MS" panose="030F0902030302020204" pitchFamily="66" charset="0"/>
                <a:ea typeface="黑体" panose="02010609060101010101" pitchFamily="49" charset="-122"/>
              </a:defRPr>
            </a:lvl2pPr>
            <a:lvl3pPr>
              <a:defRPr sz="2400">
                <a:solidFill>
                  <a:schemeClr val="bg2"/>
                </a:solidFill>
                <a:latin typeface="Comic Sans MS" panose="030F0902030302020204" pitchFamily="66" charset="0"/>
                <a:ea typeface="黑体" panose="02010609060101010101" pitchFamily="49" charset="-122"/>
              </a:defRPr>
            </a:lvl3pPr>
            <a:lvl4pPr>
              <a:defRPr sz="2400">
                <a:solidFill>
                  <a:schemeClr val="bg2"/>
                </a:solidFill>
                <a:latin typeface="Comic Sans MS" panose="030F0902030302020204" pitchFamily="66" charset="0"/>
                <a:ea typeface="黑体" panose="02010609060101010101" pitchFamily="49" charset="-122"/>
              </a:defRPr>
            </a:lvl4pPr>
            <a:lvl5pPr>
              <a:defRPr sz="2400">
                <a:solidFill>
                  <a:schemeClr val="bg2"/>
                </a:solidFill>
                <a:latin typeface="Comic Sans MS" panose="030F09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9pPr>
          </a:lstStyle>
          <a:p>
            <a:fld id="{E1FE29C9-38DD-754E-96CE-139343C8FE9B}" type="slidenum">
              <a:rPr lang="zh-CN" altLang="en-US" sz="1400">
                <a:solidFill>
                  <a:schemeClr val="bg1"/>
                </a:solidFill>
                <a:ea typeface="宋体" panose="02010600030101010101" pitchFamily="2" charset="-122"/>
              </a:rPr>
              <a:pPr/>
              <a:t>14</a:t>
            </a:fld>
            <a:endParaRPr lang="zh-CN" altLang="en-US" sz="1400">
              <a:solidFill>
                <a:schemeClr val="bg1"/>
              </a:solidFill>
              <a:ea typeface="宋体" panose="02010600030101010101" pitchFamily="2" charset="-122"/>
            </a:endParaRPr>
          </a:p>
        </p:txBody>
      </p:sp>
      <p:sp>
        <p:nvSpPr>
          <p:cNvPr id="23555" name="Rectangle 2">
            <a:extLst>
              <a:ext uri="{FF2B5EF4-FFF2-40B4-BE49-F238E27FC236}">
                <a16:creationId xmlns:a16="http://schemas.microsoft.com/office/drawing/2014/main" id="{380A0593-57DA-D322-77AA-A98641CAA10E}"/>
              </a:ext>
            </a:extLst>
          </p:cNvPr>
          <p:cNvSpPr>
            <a:spLocks noGrp="1" noChangeArrowheads="1"/>
          </p:cNvSpPr>
          <p:nvPr>
            <p:ph type="title"/>
          </p:nvPr>
        </p:nvSpPr>
        <p:spPr>
          <a:xfrm>
            <a:off x="547912" y="311099"/>
            <a:ext cx="7848600" cy="762000"/>
          </a:xfrm>
        </p:spPr>
        <p:txBody>
          <a:bodyPr>
            <a:normAutofit/>
          </a:bodyPr>
          <a:lstStyle/>
          <a:p>
            <a:r>
              <a:rPr lang="zh-CN" altLang="en-US" sz="4400" dirty="0"/>
              <a:t> </a:t>
            </a:r>
            <a:r>
              <a:rPr lang="en-US" altLang="zh-CN" sz="4400" dirty="0"/>
              <a:t>8.3</a:t>
            </a:r>
            <a:r>
              <a:rPr lang="zh-CN" altLang="en-US" sz="4400" dirty="0"/>
              <a:t>  通信</a:t>
            </a:r>
            <a:r>
              <a:rPr lang="en-US" altLang="zh-CN" sz="4400" dirty="0"/>
              <a:t>—</a:t>
            </a:r>
            <a:r>
              <a:rPr lang="zh-CN" altLang="en-US" sz="4400" dirty="0"/>
              <a:t>通信方法描述</a:t>
            </a:r>
          </a:p>
        </p:txBody>
      </p:sp>
      <p:sp>
        <p:nvSpPr>
          <p:cNvPr id="512003" name="Rectangle 3">
            <a:extLst>
              <a:ext uri="{FF2B5EF4-FFF2-40B4-BE49-F238E27FC236}">
                <a16:creationId xmlns:a16="http://schemas.microsoft.com/office/drawing/2014/main" id="{DA9B5E6E-3C2D-8319-3F1A-5B7FF734EC35}"/>
              </a:ext>
            </a:extLst>
          </p:cNvPr>
          <p:cNvSpPr>
            <a:spLocks noGrp="1" noChangeArrowheads="1"/>
          </p:cNvSpPr>
          <p:nvPr>
            <p:ph idx="1"/>
          </p:nvPr>
        </p:nvSpPr>
        <p:spPr>
          <a:xfrm>
            <a:off x="609600" y="1522413"/>
            <a:ext cx="8150225" cy="4859337"/>
          </a:xfrm>
        </p:spPr>
        <p:txBody>
          <a:bodyPr/>
          <a:lstStyle/>
          <a:p>
            <a:r>
              <a:rPr lang="zh-CN" altLang="en-US" sz="3200" dirty="0"/>
              <a:t>通信</a:t>
            </a:r>
            <a:r>
              <a:rPr lang="zh-CN" altLang="en-US" sz="3200" dirty="0">
                <a:latin typeface="SimSun" panose="02010600030101010101" pitchFamily="2" charset="-122"/>
                <a:ea typeface="SimSun" panose="02010600030101010101" pitchFamily="2" charset="-122"/>
              </a:rPr>
              <a:t>是</a:t>
            </a:r>
            <a:r>
              <a:rPr lang="en-US" altLang="zh-CN" sz="3200" dirty="0">
                <a:latin typeface="SimSun" panose="02010600030101010101" pitchFamily="2" charset="-122"/>
                <a:ea typeface="SimSun" panose="02010600030101010101" pitchFamily="2" charset="-122"/>
              </a:rPr>
              <a:t>PCAM</a:t>
            </a:r>
            <a:r>
              <a:rPr lang="zh-CN" altLang="en-US" sz="3200" dirty="0">
                <a:latin typeface="SimSun" panose="02010600030101010101" pitchFamily="2" charset="-122"/>
                <a:ea typeface="SimSun" panose="02010600030101010101" pitchFamily="2" charset="-122"/>
              </a:rPr>
              <a:t>设计过程的重要阶段；</a:t>
            </a:r>
          </a:p>
          <a:p>
            <a:r>
              <a:rPr lang="zh-CN" altLang="en-US" sz="3200" dirty="0">
                <a:latin typeface="SimSun" panose="02010600030101010101" pitchFamily="2" charset="-122"/>
                <a:ea typeface="SimSun" panose="02010600030101010101" pitchFamily="2" charset="-122"/>
              </a:rPr>
              <a:t>划分产生的诸任务，一般不能完全独立执行，需要在任务间进行数据交流；从而产生了通讯；</a:t>
            </a:r>
          </a:p>
          <a:p>
            <a:r>
              <a:rPr lang="zh-CN" altLang="en-US" sz="3200" dirty="0">
                <a:latin typeface="SimSun" panose="02010600030101010101" pitchFamily="2" charset="-122"/>
                <a:ea typeface="SimSun" panose="02010600030101010101" pitchFamily="2" charset="-122"/>
              </a:rPr>
              <a:t>功能分解确定了诸任务之间的数据流；</a:t>
            </a:r>
            <a:endParaRPr lang="zh-CN" altLang="en-US" dirty="0">
              <a:latin typeface="SimSun" panose="02010600030101010101" pitchFamily="2" charset="-122"/>
              <a:ea typeface="SimSun" panose="02010600030101010101" pitchFamily="2" charset="-122"/>
            </a:endParaRPr>
          </a:p>
          <a:p>
            <a:r>
              <a:rPr lang="zh-CN" altLang="en-US" sz="3200" dirty="0">
                <a:latin typeface="SimSun" panose="02010600030101010101" pitchFamily="2" charset="-122"/>
                <a:ea typeface="SimSun" panose="02010600030101010101" pitchFamily="2" charset="-122"/>
              </a:rPr>
              <a:t>诸任务是并发执行的，通讯则限制了这种并发性；</a:t>
            </a:r>
            <a:endParaRPr lang="zh-CN" altLang="en-US" dirty="0">
              <a:latin typeface="SimSun" panose="02010600030101010101" pitchFamily="2" charset="-122"/>
              <a:ea typeface="SimSun"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4">
            <a:extLst>
              <a:ext uri="{FF2B5EF4-FFF2-40B4-BE49-F238E27FC236}">
                <a16:creationId xmlns:a16="http://schemas.microsoft.com/office/drawing/2014/main" id="{F9EB282D-D8B2-1E0F-7F03-E5B23BAD311C}"/>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902030302020204" pitchFamily="66" charset="0"/>
                <a:ea typeface="黑体" panose="02010609060101010101" pitchFamily="49" charset="-122"/>
              </a:defRPr>
            </a:lvl1pPr>
            <a:lvl2pPr>
              <a:defRPr sz="2400">
                <a:solidFill>
                  <a:schemeClr val="bg2"/>
                </a:solidFill>
                <a:latin typeface="Comic Sans MS" panose="030F0902030302020204" pitchFamily="66" charset="0"/>
                <a:ea typeface="黑体" panose="02010609060101010101" pitchFamily="49" charset="-122"/>
              </a:defRPr>
            </a:lvl2pPr>
            <a:lvl3pPr>
              <a:defRPr sz="2400">
                <a:solidFill>
                  <a:schemeClr val="bg2"/>
                </a:solidFill>
                <a:latin typeface="Comic Sans MS" panose="030F0902030302020204" pitchFamily="66" charset="0"/>
                <a:ea typeface="黑体" panose="02010609060101010101" pitchFamily="49" charset="-122"/>
              </a:defRPr>
            </a:lvl3pPr>
            <a:lvl4pPr>
              <a:defRPr sz="2400">
                <a:solidFill>
                  <a:schemeClr val="bg2"/>
                </a:solidFill>
                <a:latin typeface="Comic Sans MS" panose="030F0902030302020204" pitchFamily="66" charset="0"/>
                <a:ea typeface="黑体" panose="02010609060101010101" pitchFamily="49" charset="-122"/>
              </a:defRPr>
            </a:lvl4pPr>
            <a:lvl5pPr>
              <a:defRPr sz="2400">
                <a:solidFill>
                  <a:schemeClr val="bg2"/>
                </a:solidFill>
                <a:latin typeface="Comic Sans MS" panose="030F09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9pPr>
          </a:lstStyle>
          <a:p>
            <a:fld id="{CE772B85-9EB4-ED4F-A3CB-2FAACD325611}" type="slidenum">
              <a:rPr lang="zh-CN" altLang="en-US" sz="1400">
                <a:solidFill>
                  <a:schemeClr val="bg1"/>
                </a:solidFill>
                <a:ea typeface="宋体" panose="02010600030101010101" pitchFamily="2" charset="-122"/>
              </a:rPr>
              <a:pPr/>
              <a:t>15</a:t>
            </a:fld>
            <a:endParaRPr lang="zh-CN" altLang="en-US" sz="1400">
              <a:solidFill>
                <a:schemeClr val="bg1"/>
              </a:solidFill>
              <a:ea typeface="宋体" panose="02010600030101010101" pitchFamily="2" charset="-122"/>
            </a:endParaRPr>
          </a:p>
        </p:txBody>
      </p:sp>
      <p:sp>
        <p:nvSpPr>
          <p:cNvPr id="25603" name="Rectangle 2">
            <a:extLst>
              <a:ext uri="{FF2B5EF4-FFF2-40B4-BE49-F238E27FC236}">
                <a16:creationId xmlns:a16="http://schemas.microsoft.com/office/drawing/2014/main" id="{A7B98FB4-815F-6785-2558-CD08B104D731}"/>
              </a:ext>
            </a:extLst>
          </p:cNvPr>
          <p:cNvSpPr>
            <a:spLocks noGrp="1" noChangeArrowheads="1"/>
          </p:cNvSpPr>
          <p:nvPr>
            <p:ph type="title"/>
          </p:nvPr>
        </p:nvSpPr>
        <p:spPr>
          <a:xfrm>
            <a:off x="647700" y="341189"/>
            <a:ext cx="7848600" cy="762000"/>
          </a:xfrm>
        </p:spPr>
        <p:txBody>
          <a:bodyPr/>
          <a:lstStyle/>
          <a:p>
            <a:r>
              <a:rPr lang="zh-CN" altLang="en-US" sz="4400" dirty="0"/>
              <a:t> 四种通信模式</a:t>
            </a:r>
          </a:p>
        </p:txBody>
      </p:sp>
      <p:sp>
        <p:nvSpPr>
          <p:cNvPr id="514051" name="Rectangle 3">
            <a:extLst>
              <a:ext uri="{FF2B5EF4-FFF2-40B4-BE49-F238E27FC236}">
                <a16:creationId xmlns:a16="http://schemas.microsoft.com/office/drawing/2014/main" id="{E0064198-3F97-AB93-F06F-9F49C08DBB55}"/>
              </a:ext>
            </a:extLst>
          </p:cNvPr>
          <p:cNvSpPr>
            <a:spLocks noGrp="1" noChangeArrowheads="1"/>
          </p:cNvSpPr>
          <p:nvPr>
            <p:ph idx="1"/>
          </p:nvPr>
        </p:nvSpPr>
        <p:spPr>
          <a:xfrm>
            <a:off x="752475" y="1811338"/>
            <a:ext cx="6267450" cy="3994150"/>
          </a:xfrm>
        </p:spPr>
        <p:txBody>
          <a:bodyPr/>
          <a:lstStyle/>
          <a:p>
            <a:r>
              <a:rPr lang="zh-CN" altLang="en-US" sz="3200" dirty="0">
                <a:latin typeface="SimSun" panose="02010600030101010101" pitchFamily="2" charset="-122"/>
                <a:ea typeface="SimSun" panose="02010600030101010101" pitchFamily="2" charset="-122"/>
              </a:rPr>
              <a:t>局部</a:t>
            </a:r>
            <a:r>
              <a:rPr lang="en-US" altLang="zh-CN" sz="3200" dirty="0">
                <a:latin typeface="SimSun" panose="02010600030101010101" pitchFamily="2" charset="-122"/>
                <a:ea typeface="SimSun" panose="02010600030101010101" pitchFamily="2" charset="-122"/>
              </a:rPr>
              <a:t>/</a:t>
            </a:r>
            <a:r>
              <a:rPr lang="zh-CN" altLang="en-US" sz="3200" dirty="0">
                <a:latin typeface="SimSun" panose="02010600030101010101" pitchFamily="2" charset="-122"/>
                <a:ea typeface="SimSun" panose="02010600030101010101" pitchFamily="2" charset="-122"/>
              </a:rPr>
              <a:t>全局</a:t>
            </a:r>
            <a:r>
              <a:rPr lang="zh-CN" altLang="en-US" sz="3200" dirty="0"/>
              <a:t>通信</a:t>
            </a:r>
            <a:endParaRPr lang="zh-CN" altLang="en-US" sz="3200" dirty="0">
              <a:latin typeface="SimSun" panose="02010600030101010101" pitchFamily="2" charset="-122"/>
              <a:ea typeface="SimSun" panose="02010600030101010101" pitchFamily="2" charset="-122"/>
            </a:endParaRPr>
          </a:p>
          <a:p>
            <a:r>
              <a:rPr lang="zh-CN" altLang="en-US" sz="3200" dirty="0">
                <a:latin typeface="SimSun" panose="02010600030101010101" pitchFamily="2" charset="-122"/>
                <a:ea typeface="SimSun" panose="02010600030101010101" pitchFamily="2" charset="-122"/>
              </a:rPr>
              <a:t>结构化</a:t>
            </a:r>
            <a:r>
              <a:rPr lang="en-US" altLang="zh-CN" sz="3200" dirty="0">
                <a:latin typeface="SimSun" panose="02010600030101010101" pitchFamily="2" charset="-122"/>
                <a:ea typeface="SimSun" panose="02010600030101010101" pitchFamily="2" charset="-122"/>
              </a:rPr>
              <a:t>/</a:t>
            </a:r>
            <a:r>
              <a:rPr lang="zh-CN" altLang="en-US" sz="3200" dirty="0">
                <a:latin typeface="SimSun" panose="02010600030101010101" pitchFamily="2" charset="-122"/>
                <a:ea typeface="SimSun" panose="02010600030101010101" pitchFamily="2" charset="-122"/>
              </a:rPr>
              <a:t>非结构化</a:t>
            </a:r>
            <a:r>
              <a:rPr lang="zh-CN" altLang="en-US" sz="3200" dirty="0"/>
              <a:t>通信</a:t>
            </a:r>
            <a:endParaRPr lang="zh-CN" altLang="en-US" sz="3200" dirty="0">
              <a:latin typeface="SimSun" panose="02010600030101010101" pitchFamily="2" charset="-122"/>
              <a:ea typeface="SimSun" panose="02010600030101010101" pitchFamily="2" charset="-122"/>
            </a:endParaRPr>
          </a:p>
          <a:p>
            <a:r>
              <a:rPr lang="zh-CN" altLang="en-US" sz="3200" dirty="0">
                <a:latin typeface="SimSun" panose="02010600030101010101" pitchFamily="2" charset="-122"/>
                <a:ea typeface="SimSun" panose="02010600030101010101" pitchFamily="2" charset="-122"/>
              </a:rPr>
              <a:t>静态</a:t>
            </a:r>
            <a:r>
              <a:rPr lang="en-US" altLang="zh-CN" sz="3200" dirty="0">
                <a:latin typeface="SimSun" panose="02010600030101010101" pitchFamily="2" charset="-122"/>
                <a:ea typeface="SimSun" panose="02010600030101010101" pitchFamily="2" charset="-122"/>
              </a:rPr>
              <a:t>/</a:t>
            </a:r>
            <a:r>
              <a:rPr lang="zh-CN" altLang="en-US" sz="3200" dirty="0">
                <a:latin typeface="SimSun" panose="02010600030101010101" pitchFamily="2" charset="-122"/>
                <a:ea typeface="SimSun" panose="02010600030101010101" pitchFamily="2" charset="-122"/>
              </a:rPr>
              <a:t>动态</a:t>
            </a:r>
            <a:r>
              <a:rPr lang="zh-CN" altLang="en-US" sz="3200" dirty="0"/>
              <a:t>通信</a:t>
            </a:r>
            <a:endParaRPr lang="zh-CN" altLang="en-US" sz="3200" dirty="0">
              <a:latin typeface="SimSun" panose="02010600030101010101" pitchFamily="2" charset="-122"/>
              <a:ea typeface="SimSun" panose="02010600030101010101" pitchFamily="2" charset="-122"/>
            </a:endParaRPr>
          </a:p>
          <a:p>
            <a:r>
              <a:rPr lang="zh-CN" altLang="en-US" sz="3200" dirty="0">
                <a:latin typeface="SimSun" panose="02010600030101010101" pitchFamily="2" charset="-122"/>
                <a:ea typeface="SimSun" panose="02010600030101010101" pitchFamily="2" charset="-122"/>
              </a:rPr>
              <a:t>同步</a:t>
            </a:r>
            <a:r>
              <a:rPr lang="en-US" altLang="zh-CN" sz="3200" dirty="0">
                <a:latin typeface="SimSun" panose="02010600030101010101" pitchFamily="2" charset="-122"/>
                <a:ea typeface="SimSun" panose="02010600030101010101" pitchFamily="2" charset="-122"/>
              </a:rPr>
              <a:t>/</a:t>
            </a:r>
            <a:r>
              <a:rPr lang="zh-CN" altLang="en-US" sz="3200" dirty="0">
                <a:latin typeface="SimSun" panose="02010600030101010101" pitchFamily="2" charset="-122"/>
                <a:ea typeface="SimSun" panose="02010600030101010101" pitchFamily="2" charset="-122"/>
              </a:rPr>
              <a:t>异步</a:t>
            </a:r>
            <a:r>
              <a:rPr lang="zh-CN" altLang="en-US" sz="3200" dirty="0"/>
              <a:t>通信</a:t>
            </a:r>
            <a:endParaRPr lang="zh-CN" altLang="en-US" sz="3200" dirty="0">
              <a:latin typeface="SimSun" panose="02010600030101010101" pitchFamily="2" charset="-122"/>
              <a:ea typeface="SimSun"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4">
            <a:extLst>
              <a:ext uri="{FF2B5EF4-FFF2-40B4-BE49-F238E27FC236}">
                <a16:creationId xmlns:a16="http://schemas.microsoft.com/office/drawing/2014/main" id="{304B13CB-63DC-F7A0-0313-2CC0E0255662}"/>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902030302020204" pitchFamily="66" charset="0"/>
                <a:ea typeface="黑体" panose="02010609060101010101" pitchFamily="49" charset="-122"/>
              </a:defRPr>
            </a:lvl1pPr>
            <a:lvl2pPr>
              <a:defRPr sz="2400">
                <a:solidFill>
                  <a:schemeClr val="bg2"/>
                </a:solidFill>
                <a:latin typeface="Comic Sans MS" panose="030F0902030302020204" pitchFamily="66" charset="0"/>
                <a:ea typeface="黑体" panose="02010609060101010101" pitchFamily="49" charset="-122"/>
              </a:defRPr>
            </a:lvl2pPr>
            <a:lvl3pPr>
              <a:defRPr sz="2400">
                <a:solidFill>
                  <a:schemeClr val="bg2"/>
                </a:solidFill>
                <a:latin typeface="Comic Sans MS" panose="030F0902030302020204" pitchFamily="66" charset="0"/>
                <a:ea typeface="黑体" panose="02010609060101010101" pitchFamily="49" charset="-122"/>
              </a:defRPr>
            </a:lvl3pPr>
            <a:lvl4pPr>
              <a:defRPr sz="2400">
                <a:solidFill>
                  <a:schemeClr val="bg2"/>
                </a:solidFill>
                <a:latin typeface="Comic Sans MS" panose="030F0902030302020204" pitchFamily="66" charset="0"/>
                <a:ea typeface="黑体" panose="02010609060101010101" pitchFamily="49" charset="-122"/>
              </a:defRPr>
            </a:lvl4pPr>
            <a:lvl5pPr>
              <a:defRPr sz="2400">
                <a:solidFill>
                  <a:schemeClr val="bg2"/>
                </a:solidFill>
                <a:latin typeface="Comic Sans MS" panose="030F09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9pPr>
          </a:lstStyle>
          <a:p>
            <a:fld id="{986E03FB-239B-2047-B4AA-1A6087AD8A8D}" type="slidenum">
              <a:rPr lang="zh-CN" altLang="en-US" sz="1400">
                <a:solidFill>
                  <a:schemeClr val="bg1"/>
                </a:solidFill>
                <a:ea typeface="宋体" panose="02010600030101010101" pitchFamily="2" charset="-122"/>
              </a:rPr>
              <a:pPr/>
              <a:t>16</a:t>
            </a:fld>
            <a:endParaRPr lang="zh-CN" altLang="en-US" sz="1400">
              <a:solidFill>
                <a:schemeClr val="bg1"/>
              </a:solidFill>
              <a:ea typeface="宋体" panose="02010600030101010101" pitchFamily="2" charset="-122"/>
            </a:endParaRPr>
          </a:p>
        </p:txBody>
      </p:sp>
      <p:sp>
        <p:nvSpPr>
          <p:cNvPr id="26627" name="Rectangle 2">
            <a:extLst>
              <a:ext uri="{FF2B5EF4-FFF2-40B4-BE49-F238E27FC236}">
                <a16:creationId xmlns:a16="http://schemas.microsoft.com/office/drawing/2014/main" id="{126CCD50-0C0D-B296-CCF1-FEE0AD771793}"/>
              </a:ext>
            </a:extLst>
          </p:cNvPr>
          <p:cNvSpPr>
            <a:spLocks noGrp="1" noChangeArrowheads="1"/>
          </p:cNvSpPr>
          <p:nvPr>
            <p:ph type="title"/>
          </p:nvPr>
        </p:nvSpPr>
        <p:spPr>
          <a:xfrm>
            <a:off x="611188" y="323850"/>
            <a:ext cx="7848600" cy="762000"/>
          </a:xfrm>
        </p:spPr>
        <p:txBody>
          <a:bodyPr/>
          <a:lstStyle/>
          <a:p>
            <a:r>
              <a:rPr lang="zh-CN" altLang="en-US" sz="4400" dirty="0">
                <a:latin typeface="+mn-ea"/>
                <a:ea typeface="+mn-ea"/>
              </a:rPr>
              <a:t>局部</a:t>
            </a:r>
            <a:r>
              <a:rPr lang="zh-CN" altLang="en-US" sz="4400" dirty="0"/>
              <a:t>通信</a:t>
            </a:r>
            <a:endParaRPr lang="zh-CN" altLang="en-US" sz="4400" dirty="0">
              <a:latin typeface="+mn-ea"/>
              <a:ea typeface="+mn-ea"/>
            </a:endParaRPr>
          </a:p>
        </p:txBody>
      </p:sp>
      <p:sp>
        <p:nvSpPr>
          <p:cNvPr id="515075" name="Rectangle 3">
            <a:extLst>
              <a:ext uri="{FF2B5EF4-FFF2-40B4-BE49-F238E27FC236}">
                <a16:creationId xmlns:a16="http://schemas.microsoft.com/office/drawing/2014/main" id="{A5FB3808-A356-D394-DCA0-90B4B19C9820}"/>
              </a:ext>
            </a:extLst>
          </p:cNvPr>
          <p:cNvSpPr>
            <a:spLocks noGrp="1" noChangeArrowheads="1"/>
          </p:cNvSpPr>
          <p:nvPr>
            <p:ph idx="1"/>
          </p:nvPr>
        </p:nvSpPr>
        <p:spPr>
          <a:xfrm>
            <a:off x="611188" y="1771650"/>
            <a:ext cx="7921625" cy="4752975"/>
          </a:xfrm>
        </p:spPr>
        <p:txBody>
          <a:bodyPr/>
          <a:lstStyle/>
          <a:p>
            <a:r>
              <a:rPr lang="zh-CN" altLang="en-US" sz="3200" dirty="0"/>
              <a:t>通信</a:t>
            </a:r>
            <a:r>
              <a:rPr lang="zh-CN" altLang="en-US" sz="3200" dirty="0">
                <a:latin typeface="+mn-ea"/>
              </a:rPr>
              <a:t>限制在一个邻域内</a:t>
            </a:r>
          </a:p>
        </p:txBody>
      </p:sp>
      <p:grpSp>
        <p:nvGrpSpPr>
          <p:cNvPr id="26629" name="Group 4">
            <a:extLst>
              <a:ext uri="{FF2B5EF4-FFF2-40B4-BE49-F238E27FC236}">
                <a16:creationId xmlns:a16="http://schemas.microsoft.com/office/drawing/2014/main" id="{B51C2B45-0C14-DAEF-2812-228B50CEA889}"/>
              </a:ext>
            </a:extLst>
          </p:cNvPr>
          <p:cNvGrpSpPr>
            <a:grpSpLocks/>
          </p:cNvGrpSpPr>
          <p:nvPr/>
        </p:nvGrpSpPr>
        <p:grpSpPr bwMode="auto">
          <a:xfrm>
            <a:off x="2994025" y="2879725"/>
            <a:ext cx="2514600" cy="2133600"/>
            <a:chOff x="1920" y="1776"/>
            <a:chExt cx="1584" cy="1344"/>
          </a:xfrm>
        </p:grpSpPr>
        <p:sp>
          <p:nvSpPr>
            <p:cNvPr id="515077" name="Oval 5">
              <a:extLst>
                <a:ext uri="{FF2B5EF4-FFF2-40B4-BE49-F238E27FC236}">
                  <a16:creationId xmlns:a16="http://schemas.microsoft.com/office/drawing/2014/main" id="{7F6FBA00-BF4D-3E11-E0E9-894DCD262987}"/>
                </a:ext>
              </a:extLst>
            </p:cNvPr>
            <p:cNvSpPr>
              <a:spLocks noChangeArrowheads="1"/>
            </p:cNvSpPr>
            <p:nvPr/>
          </p:nvSpPr>
          <p:spPr bwMode="auto">
            <a:xfrm>
              <a:off x="2640" y="2352"/>
              <a:ext cx="192" cy="192"/>
            </a:xfrm>
            <a:prstGeom prst="ellipse">
              <a:avLst/>
            </a:prstGeom>
            <a:solidFill>
              <a:schemeClr val="tx2"/>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5078" name="Oval 6">
              <a:extLst>
                <a:ext uri="{FF2B5EF4-FFF2-40B4-BE49-F238E27FC236}">
                  <a16:creationId xmlns:a16="http://schemas.microsoft.com/office/drawing/2014/main" id="{AA8F4112-DB25-EDAF-F19B-0F91F7507BBD}"/>
                </a:ext>
              </a:extLst>
            </p:cNvPr>
            <p:cNvSpPr>
              <a:spLocks noChangeArrowheads="1"/>
            </p:cNvSpPr>
            <p:nvPr/>
          </p:nvSpPr>
          <p:spPr bwMode="auto">
            <a:xfrm>
              <a:off x="3312" y="2352"/>
              <a:ext cx="192" cy="192"/>
            </a:xfrm>
            <a:prstGeom prst="ellipse">
              <a:avLst/>
            </a:prstGeom>
            <a:solidFill>
              <a:schemeClr val="tx2"/>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5079" name="Oval 7">
              <a:extLst>
                <a:ext uri="{FF2B5EF4-FFF2-40B4-BE49-F238E27FC236}">
                  <a16:creationId xmlns:a16="http://schemas.microsoft.com/office/drawing/2014/main" id="{4ED74CA4-9E41-FC12-26A7-76772ADD5C95}"/>
                </a:ext>
              </a:extLst>
            </p:cNvPr>
            <p:cNvSpPr>
              <a:spLocks noChangeArrowheads="1"/>
            </p:cNvSpPr>
            <p:nvPr/>
          </p:nvSpPr>
          <p:spPr bwMode="auto">
            <a:xfrm>
              <a:off x="1920" y="2352"/>
              <a:ext cx="192" cy="192"/>
            </a:xfrm>
            <a:prstGeom prst="ellipse">
              <a:avLst/>
            </a:prstGeom>
            <a:solidFill>
              <a:schemeClr val="tx2"/>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5080" name="Oval 8">
              <a:extLst>
                <a:ext uri="{FF2B5EF4-FFF2-40B4-BE49-F238E27FC236}">
                  <a16:creationId xmlns:a16="http://schemas.microsoft.com/office/drawing/2014/main" id="{818B4689-0AF6-A658-8E61-B2F253D827DC}"/>
                </a:ext>
              </a:extLst>
            </p:cNvPr>
            <p:cNvSpPr>
              <a:spLocks noChangeArrowheads="1"/>
            </p:cNvSpPr>
            <p:nvPr/>
          </p:nvSpPr>
          <p:spPr bwMode="auto">
            <a:xfrm>
              <a:off x="2640" y="2928"/>
              <a:ext cx="192" cy="192"/>
            </a:xfrm>
            <a:prstGeom prst="ellipse">
              <a:avLst/>
            </a:prstGeom>
            <a:solidFill>
              <a:schemeClr val="tx2"/>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5081" name="Oval 9">
              <a:extLst>
                <a:ext uri="{FF2B5EF4-FFF2-40B4-BE49-F238E27FC236}">
                  <a16:creationId xmlns:a16="http://schemas.microsoft.com/office/drawing/2014/main" id="{AC40173E-F76D-4CE5-E449-1F5B156F4EA5}"/>
                </a:ext>
              </a:extLst>
            </p:cNvPr>
            <p:cNvSpPr>
              <a:spLocks noChangeArrowheads="1"/>
            </p:cNvSpPr>
            <p:nvPr/>
          </p:nvSpPr>
          <p:spPr bwMode="auto">
            <a:xfrm>
              <a:off x="2640" y="1776"/>
              <a:ext cx="192" cy="192"/>
            </a:xfrm>
            <a:prstGeom prst="ellipse">
              <a:avLst/>
            </a:prstGeom>
            <a:solidFill>
              <a:schemeClr val="tx2"/>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5082" name="Oval 10">
              <a:extLst>
                <a:ext uri="{FF2B5EF4-FFF2-40B4-BE49-F238E27FC236}">
                  <a16:creationId xmlns:a16="http://schemas.microsoft.com/office/drawing/2014/main" id="{70189B31-2B8C-A7C6-055B-65CC06898948}"/>
                </a:ext>
              </a:extLst>
            </p:cNvPr>
            <p:cNvSpPr>
              <a:spLocks noChangeArrowheads="1"/>
            </p:cNvSpPr>
            <p:nvPr/>
          </p:nvSpPr>
          <p:spPr bwMode="auto">
            <a:xfrm>
              <a:off x="1920" y="1776"/>
              <a:ext cx="192" cy="192"/>
            </a:xfrm>
            <a:prstGeom prst="ellipse">
              <a:avLst/>
            </a:prstGeom>
            <a:solidFill>
              <a:schemeClr val="accent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5083" name="Oval 11">
              <a:extLst>
                <a:ext uri="{FF2B5EF4-FFF2-40B4-BE49-F238E27FC236}">
                  <a16:creationId xmlns:a16="http://schemas.microsoft.com/office/drawing/2014/main" id="{A0E97F95-0309-EFC8-28E6-90CD2F7F48B4}"/>
                </a:ext>
              </a:extLst>
            </p:cNvPr>
            <p:cNvSpPr>
              <a:spLocks noChangeArrowheads="1"/>
            </p:cNvSpPr>
            <p:nvPr/>
          </p:nvSpPr>
          <p:spPr bwMode="auto">
            <a:xfrm>
              <a:off x="3312" y="2928"/>
              <a:ext cx="192" cy="192"/>
            </a:xfrm>
            <a:prstGeom prst="ellipse">
              <a:avLst/>
            </a:prstGeom>
            <a:solidFill>
              <a:schemeClr val="accent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5084" name="Oval 12">
              <a:extLst>
                <a:ext uri="{FF2B5EF4-FFF2-40B4-BE49-F238E27FC236}">
                  <a16:creationId xmlns:a16="http://schemas.microsoft.com/office/drawing/2014/main" id="{B25F36BB-3AE2-E103-829A-1180E3C13C85}"/>
                </a:ext>
              </a:extLst>
            </p:cNvPr>
            <p:cNvSpPr>
              <a:spLocks noChangeArrowheads="1"/>
            </p:cNvSpPr>
            <p:nvPr/>
          </p:nvSpPr>
          <p:spPr bwMode="auto">
            <a:xfrm>
              <a:off x="1920" y="2928"/>
              <a:ext cx="192" cy="192"/>
            </a:xfrm>
            <a:prstGeom prst="ellipse">
              <a:avLst/>
            </a:prstGeom>
            <a:solidFill>
              <a:schemeClr val="accent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5085" name="Oval 13">
              <a:extLst>
                <a:ext uri="{FF2B5EF4-FFF2-40B4-BE49-F238E27FC236}">
                  <a16:creationId xmlns:a16="http://schemas.microsoft.com/office/drawing/2014/main" id="{64E51246-E935-9C08-CF4E-B12898CD74D7}"/>
                </a:ext>
              </a:extLst>
            </p:cNvPr>
            <p:cNvSpPr>
              <a:spLocks noChangeArrowheads="1"/>
            </p:cNvSpPr>
            <p:nvPr/>
          </p:nvSpPr>
          <p:spPr bwMode="auto">
            <a:xfrm>
              <a:off x="3312" y="1776"/>
              <a:ext cx="192" cy="192"/>
            </a:xfrm>
            <a:prstGeom prst="ellipse">
              <a:avLst/>
            </a:prstGeom>
            <a:solidFill>
              <a:schemeClr val="accent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5086" name="Line 14">
              <a:extLst>
                <a:ext uri="{FF2B5EF4-FFF2-40B4-BE49-F238E27FC236}">
                  <a16:creationId xmlns:a16="http://schemas.microsoft.com/office/drawing/2014/main" id="{CBD25DD1-2A6B-2943-794A-9E20C648F274}"/>
                </a:ext>
              </a:extLst>
            </p:cNvPr>
            <p:cNvSpPr>
              <a:spLocks noChangeShapeType="1"/>
            </p:cNvSpPr>
            <p:nvPr/>
          </p:nvSpPr>
          <p:spPr bwMode="auto">
            <a:xfrm flipV="1">
              <a:off x="2784" y="2016"/>
              <a:ext cx="0" cy="336"/>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5087" name="Line 15">
              <a:extLst>
                <a:ext uri="{FF2B5EF4-FFF2-40B4-BE49-F238E27FC236}">
                  <a16:creationId xmlns:a16="http://schemas.microsoft.com/office/drawing/2014/main" id="{547EFD95-FDDA-B51C-89F2-D80C44D04FD5}"/>
                </a:ext>
              </a:extLst>
            </p:cNvPr>
            <p:cNvSpPr>
              <a:spLocks noChangeShapeType="1"/>
            </p:cNvSpPr>
            <p:nvPr/>
          </p:nvSpPr>
          <p:spPr bwMode="auto">
            <a:xfrm>
              <a:off x="2688" y="1968"/>
              <a:ext cx="0" cy="38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5088" name="Line 16">
              <a:extLst>
                <a:ext uri="{FF2B5EF4-FFF2-40B4-BE49-F238E27FC236}">
                  <a16:creationId xmlns:a16="http://schemas.microsoft.com/office/drawing/2014/main" id="{50E50DC3-51B6-4E3C-D7C5-A59017EFE6D4}"/>
                </a:ext>
              </a:extLst>
            </p:cNvPr>
            <p:cNvSpPr>
              <a:spLocks noChangeShapeType="1"/>
            </p:cNvSpPr>
            <p:nvPr/>
          </p:nvSpPr>
          <p:spPr bwMode="auto">
            <a:xfrm>
              <a:off x="2832" y="2400"/>
              <a:ext cx="432"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5089" name="Line 17">
              <a:extLst>
                <a:ext uri="{FF2B5EF4-FFF2-40B4-BE49-F238E27FC236}">
                  <a16:creationId xmlns:a16="http://schemas.microsoft.com/office/drawing/2014/main" id="{E05A6228-3D24-E73B-D578-9D7950D52263}"/>
                </a:ext>
              </a:extLst>
            </p:cNvPr>
            <p:cNvSpPr>
              <a:spLocks noChangeShapeType="1"/>
            </p:cNvSpPr>
            <p:nvPr/>
          </p:nvSpPr>
          <p:spPr bwMode="auto">
            <a:xfrm flipH="1">
              <a:off x="2832" y="2496"/>
              <a:ext cx="480"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5090" name="Line 18">
              <a:extLst>
                <a:ext uri="{FF2B5EF4-FFF2-40B4-BE49-F238E27FC236}">
                  <a16:creationId xmlns:a16="http://schemas.microsoft.com/office/drawing/2014/main" id="{1EFED147-C6FF-7539-C96E-AC0E1F42B596}"/>
                </a:ext>
              </a:extLst>
            </p:cNvPr>
            <p:cNvSpPr>
              <a:spLocks noChangeShapeType="1"/>
            </p:cNvSpPr>
            <p:nvPr/>
          </p:nvSpPr>
          <p:spPr bwMode="auto">
            <a:xfrm>
              <a:off x="2688" y="2544"/>
              <a:ext cx="0" cy="336"/>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5091" name="Line 19">
              <a:extLst>
                <a:ext uri="{FF2B5EF4-FFF2-40B4-BE49-F238E27FC236}">
                  <a16:creationId xmlns:a16="http://schemas.microsoft.com/office/drawing/2014/main" id="{2F8851C1-E1DD-765F-3F79-1FC5B75961BC}"/>
                </a:ext>
              </a:extLst>
            </p:cNvPr>
            <p:cNvSpPr>
              <a:spLocks noChangeShapeType="1"/>
            </p:cNvSpPr>
            <p:nvPr/>
          </p:nvSpPr>
          <p:spPr bwMode="auto">
            <a:xfrm flipV="1">
              <a:off x="2784" y="2544"/>
              <a:ext cx="0" cy="38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5092" name="Line 20">
              <a:extLst>
                <a:ext uri="{FF2B5EF4-FFF2-40B4-BE49-F238E27FC236}">
                  <a16:creationId xmlns:a16="http://schemas.microsoft.com/office/drawing/2014/main" id="{23C45639-9049-5A25-9C78-C598FF90ACF5}"/>
                </a:ext>
              </a:extLst>
            </p:cNvPr>
            <p:cNvSpPr>
              <a:spLocks noChangeShapeType="1"/>
            </p:cNvSpPr>
            <p:nvPr/>
          </p:nvSpPr>
          <p:spPr bwMode="auto">
            <a:xfrm flipH="1">
              <a:off x="2208" y="2400"/>
              <a:ext cx="432"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5093" name="Line 21">
              <a:extLst>
                <a:ext uri="{FF2B5EF4-FFF2-40B4-BE49-F238E27FC236}">
                  <a16:creationId xmlns:a16="http://schemas.microsoft.com/office/drawing/2014/main" id="{E98C83E7-2453-082E-484F-70C738ACECBD}"/>
                </a:ext>
              </a:extLst>
            </p:cNvPr>
            <p:cNvSpPr>
              <a:spLocks noChangeShapeType="1"/>
            </p:cNvSpPr>
            <p:nvPr/>
          </p:nvSpPr>
          <p:spPr bwMode="auto">
            <a:xfrm>
              <a:off x="2112" y="2496"/>
              <a:ext cx="432"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a:extLst>
              <a:ext uri="{FF2B5EF4-FFF2-40B4-BE49-F238E27FC236}">
                <a16:creationId xmlns:a16="http://schemas.microsoft.com/office/drawing/2014/main" id="{7BACF8A7-63C0-FE76-9329-6F369D24BB5F}"/>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902030302020204" pitchFamily="66" charset="0"/>
                <a:ea typeface="黑体" panose="02010609060101010101" pitchFamily="49" charset="-122"/>
              </a:defRPr>
            </a:lvl1pPr>
            <a:lvl2pPr>
              <a:defRPr sz="2400">
                <a:solidFill>
                  <a:schemeClr val="bg2"/>
                </a:solidFill>
                <a:latin typeface="Comic Sans MS" panose="030F0902030302020204" pitchFamily="66" charset="0"/>
                <a:ea typeface="黑体" panose="02010609060101010101" pitchFamily="49" charset="-122"/>
              </a:defRPr>
            </a:lvl2pPr>
            <a:lvl3pPr>
              <a:defRPr sz="2400">
                <a:solidFill>
                  <a:schemeClr val="bg2"/>
                </a:solidFill>
                <a:latin typeface="Comic Sans MS" panose="030F0902030302020204" pitchFamily="66" charset="0"/>
                <a:ea typeface="黑体" panose="02010609060101010101" pitchFamily="49" charset="-122"/>
              </a:defRPr>
            </a:lvl3pPr>
            <a:lvl4pPr>
              <a:defRPr sz="2400">
                <a:solidFill>
                  <a:schemeClr val="bg2"/>
                </a:solidFill>
                <a:latin typeface="Comic Sans MS" panose="030F0902030302020204" pitchFamily="66" charset="0"/>
                <a:ea typeface="黑体" panose="02010609060101010101" pitchFamily="49" charset="-122"/>
              </a:defRPr>
            </a:lvl4pPr>
            <a:lvl5pPr>
              <a:defRPr sz="2400">
                <a:solidFill>
                  <a:schemeClr val="bg2"/>
                </a:solidFill>
                <a:latin typeface="Comic Sans MS" panose="030F09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9pPr>
          </a:lstStyle>
          <a:p>
            <a:fld id="{C12F0771-B21A-0B49-8D78-B37F50B94566}" type="slidenum">
              <a:rPr lang="zh-CN" altLang="en-US" sz="1400">
                <a:solidFill>
                  <a:schemeClr val="bg1"/>
                </a:solidFill>
                <a:ea typeface="宋体" panose="02010600030101010101" pitchFamily="2" charset="-122"/>
              </a:rPr>
              <a:pPr/>
              <a:t>17</a:t>
            </a:fld>
            <a:endParaRPr lang="zh-CN" altLang="en-US" sz="1400">
              <a:solidFill>
                <a:schemeClr val="bg1"/>
              </a:solidFill>
              <a:ea typeface="宋体" panose="02010600030101010101" pitchFamily="2" charset="-122"/>
            </a:endParaRPr>
          </a:p>
        </p:txBody>
      </p:sp>
      <p:sp>
        <p:nvSpPr>
          <p:cNvPr id="27651" name="Rectangle 2">
            <a:extLst>
              <a:ext uri="{FF2B5EF4-FFF2-40B4-BE49-F238E27FC236}">
                <a16:creationId xmlns:a16="http://schemas.microsoft.com/office/drawing/2014/main" id="{43D48C53-CFE6-DAB2-1940-41FA4CE21D9F}"/>
              </a:ext>
            </a:extLst>
          </p:cNvPr>
          <p:cNvSpPr>
            <a:spLocks noGrp="1" noChangeArrowheads="1"/>
          </p:cNvSpPr>
          <p:nvPr>
            <p:ph type="title"/>
          </p:nvPr>
        </p:nvSpPr>
        <p:spPr>
          <a:xfrm>
            <a:off x="608013" y="326448"/>
            <a:ext cx="7848600" cy="762000"/>
          </a:xfrm>
        </p:spPr>
        <p:txBody>
          <a:bodyPr/>
          <a:lstStyle/>
          <a:p>
            <a:r>
              <a:rPr lang="zh-CN" altLang="en-US" sz="4400" dirty="0">
                <a:latin typeface="+mn-ea"/>
                <a:ea typeface="+mn-ea"/>
              </a:rPr>
              <a:t>全局</a:t>
            </a:r>
            <a:r>
              <a:rPr lang="zh-CN" altLang="en-US" sz="4400" dirty="0"/>
              <a:t>通信</a:t>
            </a:r>
            <a:endParaRPr lang="zh-CN" altLang="en-US" sz="4400" dirty="0">
              <a:latin typeface="+mn-ea"/>
              <a:ea typeface="+mn-ea"/>
            </a:endParaRPr>
          </a:p>
        </p:txBody>
      </p:sp>
      <p:sp>
        <p:nvSpPr>
          <p:cNvPr id="516099" name="Rectangle 3">
            <a:extLst>
              <a:ext uri="{FF2B5EF4-FFF2-40B4-BE49-F238E27FC236}">
                <a16:creationId xmlns:a16="http://schemas.microsoft.com/office/drawing/2014/main" id="{D5A7D2FC-6272-4627-E472-D0F08023A732}"/>
              </a:ext>
            </a:extLst>
          </p:cNvPr>
          <p:cNvSpPr>
            <a:spLocks noGrp="1" noChangeArrowheads="1"/>
          </p:cNvSpPr>
          <p:nvPr>
            <p:ph idx="1"/>
          </p:nvPr>
        </p:nvSpPr>
        <p:spPr>
          <a:xfrm>
            <a:off x="611188" y="1771650"/>
            <a:ext cx="7921625" cy="4752975"/>
          </a:xfrm>
        </p:spPr>
        <p:txBody>
          <a:bodyPr/>
          <a:lstStyle/>
          <a:p>
            <a:r>
              <a:rPr lang="zh-CN" altLang="en-US" sz="3200" dirty="0"/>
              <a:t>通信</a:t>
            </a:r>
            <a:r>
              <a:rPr lang="zh-CN" altLang="en-US" sz="3200" dirty="0">
                <a:latin typeface="+mn-ea"/>
              </a:rPr>
              <a:t>非局部的</a:t>
            </a:r>
          </a:p>
          <a:p>
            <a:r>
              <a:rPr lang="zh-CN" altLang="en-US" sz="3200" dirty="0">
                <a:latin typeface="+mn-ea"/>
              </a:rPr>
              <a:t>例如：</a:t>
            </a:r>
          </a:p>
          <a:p>
            <a:pPr lvl="1"/>
            <a:r>
              <a:rPr lang="en-US" altLang="zh-CN" sz="2800" dirty="0">
                <a:latin typeface="+mn-ea"/>
              </a:rPr>
              <a:t>All to All</a:t>
            </a:r>
          </a:p>
          <a:p>
            <a:pPr lvl="1"/>
            <a:r>
              <a:rPr lang="en-US" altLang="zh-CN" sz="2800" dirty="0">
                <a:latin typeface="+mn-ea"/>
              </a:rPr>
              <a:t>Master-Worker</a:t>
            </a:r>
          </a:p>
        </p:txBody>
      </p:sp>
      <p:grpSp>
        <p:nvGrpSpPr>
          <p:cNvPr id="2" name="Group 22">
            <a:extLst>
              <a:ext uri="{FF2B5EF4-FFF2-40B4-BE49-F238E27FC236}">
                <a16:creationId xmlns:a16="http://schemas.microsoft.com/office/drawing/2014/main" id="{2812E04B-7FEE-9064-7DBF-3BD9EFCC05DE}"/>
              </a:ext>
            </a:extLst>
          </p:cNvPr>
          <p:cNvGrpSpPr>
            <a:grpSpLocks/>
          </p:cNvGrpSpPr>
          <p:nvPr/>
        </p:nvGrpSpPr>
        <p:grpSpPr bwMode="auto">
          <a:xfrm>
            <a:off x="5292725" y="1916113"/>
            <a:ext cx="2133600" cy="2286000"/>
            <a:chOff x="4032" y="1344"/>
            <a:chExt cx="1344" cy="1440"/>
          </a:xfrm>
        </p:grpSpPr>
        <p:sp>
          <p:nvSpPr>
            <p:cNvPr id="516119" name="Oval 23">
              <a:extLst>
                <a:ext uri="{FF2B5EF4-FFF2-40B4-BE49-F238E27FC236}">
                  <a16:creationId xmlns:a16="http://schemas.microsoft.com/office/drawing/2014/main" id="{4FE86582-25A9-8494-6186-C83150FA2B08}"/>
                </a:ext>
              </a:extLst>
            </p:cNvPr>
            <p:cNvSpPr>
              <a:spLocks noChangeArrowheads="1"/>
            </p:cNvSpPr>
            <p:nvPr/>
          </p:nvSpPr>
          <p:spPr bwMode="auto">
            <a:xfrm>
              <a:off x="4032" y="1632"/>
              <a:ext cx="240" cy="240"/>
            </a:xfrm>
            <a:prstGeom prst="ellipse">
              <a:avLst/>
            </a:prstGeom>
            <a:solidFill>
              <a:schemeClr val="accent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6120" name="Oval 24">
              <a:extLst>
                <a:ext uri="{FF2B5EF4-FFF2-40B4-BE49-F238E27FC236}">
                  <a16:creationId xmlns:a16="http://schemas.microsoft.com/office/drawing/2014/main" id="{5A398B01-4FC7-D832-3973-D77D0257BC26}"/>
                </a:ext>
              </a:extLst>
            </p:cNvPr>
            <p:cNvSpPr>
              <a:spLocks noChangeArrowheads="1"/>
            </p:cNvSpPr>
            <p:nvPr/>
          </p:nvSpPr>
          <p:spPr bwMode="auto">
            <a:xfrm>
              <a:off x="4032" y="2208"/>
              <a:ext cx="240" cy="240"/>
            </a:xfrm>
            <a:prstGeom prst="ellipse">
              <a:avLst/>
            </a:prstGeom>
            <a:solidFill>
              <a:schemeClr val="accent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6121" name="Oval 25">
              <a:extLst>
                <a:ext uri="{FF2B5EF4-FFF2-40B4-BE49-F238E27FC236}">
                  <a16:creationId xmlns:a16="http://schemas.microsoft.com/office/drawing/2014/main" id="{D4F1AE4B-DA12-600D-F587-9463FD85451E}"/>
                </a:ext>
              </a:extLst>
            </p:cNvPr>
            <p:cNvSpPr>
              <a:spLocks noChangeArrowheads="1"/>
            </p:cNvSpPr>
            <p:nvPr/>
          </p:nvSpPr>
          <p:spPr bwMode="auto">
            <a:xfrm>
              <a:off x="4656" y="2544"/>
              <a:ext cx="240" cy="240"/>
            </a:xfrm>
            <a:prstGeom prst="ellipse">
              <a:avLst/>
            </a:prstGeom>
            <a:solidFill>
              <a:schemeClr val="accent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6122" name="Oval 26">
              <a:extLst>
                <a:ext uri="{FF2B5EF4-FFF2-40B4-BE49-F238E27FC236}">
                  <a16:creationId xmlns:a16="http://schemas.microsoft.com/office/drawing/2014/main" id="{5E7DD24A-2140-40B7-414F-06628D97A836}"/>
                </a:ext>
              </a:extLst>
            </p:cNvPr>
            <p:cNvSpPr>
              <a:spLocks noChangeArrowheads="1"/>
            </p:cNvSpPr>
            <p:nvPr/>
          </p:nvSpPr>
          <p:spPr bwMode="auto">
            <a:xfrm>
              <a:off x="5136" y="2208"/>
              <a:ext cx="240" cy="240"/>
            </a:xfrm>
            <a:prstGeom prst="ellipse">
              <a:avLst/>
            </a:prstGeom>
            <a:solidFill>
              <a:schemeClr val="accent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6123" name="Oval 27">
              <a:extLst>
                <a:ext uri="{FF2B5EF4-FFF2-40B4-BE49-F238E27FC236}">
                  <a16:creationId xmlns:a16="http://schemas.microsoft.com/office/drawing/2014/main" id="{9C768ABF-0370-088D-EFC7-2D494F07CA1B}"/>
                </a:ext>
              </a:extLst>
            </p:cNvPr>
            <p:cNvSpPr>
              <a:spLocks noChangeArrowheads="1"/>
            </p:cNvSpPr>
            <p:nvPr/>
          </p:nvSpPr>
          <p:spPr bwMode="auto">
            <a:xfrm>
              <a:off x="5136" y="1632"/>
              <a:ext cx="240" cy="240"/>
            </a:xfrm>
            <a:prstGeom prst="ellipse">
              <a:avLst/>
            </a:prstGeom>
            <a:solidFill>
              <a:schemeClr val="accent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6124" name="Oval 28">
              <a:extLst>
                <a:ext uri="{FF2B5EF4-FFF2-40B4-BE49-F238E27FC236}">
                  <a16:creationId xmlns:a16="http://schemas.microsoft.com/office/drawing/2014/main" id="{3772BEE1-4FC9-BAA1-8FFA-B6B203B2E314}"/>
                </a:ext>
              </a:extLst>
            </p:cNvPr>
            <p:cNvSpPr>
              <a:spLocks noChangeArrowheads="1"/>
            </p:cNvSpPr>
            <p:nvPr/>
          </p:nvSpPr>
          <p:spPr bwMode="auto">
            <a:xfrm>
              <a:off x="4608" y="1344"/>
              <a:ext cx="240" cy="240"/>
            </a:xfrm>
            <a:prstGeom prst="ellipse">
              <a:avLst/>
            </a:prstGeom>
            <a:solidFill>
              <a:schemeClr val="accent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6125" name="Line 29">
              <a:extLst>
                <a:ext uri="{FF2B5EF4-FFF2-40B4-BE49-F238E27FC236}">
                  <a16:creationId xmlns:a16="http://schemas.microsoft.com/office/drawing/2014/main" id="{A9844294-A346-DAC2-D79E-DEB0926B49A5}"/>
                </a:ext>
              </a:extLst>
            </p:cNvPr>
            <p:cNvSpPr>
              <a:spLocks noChangeShapeType="1"/>
            </p:cNvSpPr>
            <p:nvPr/>
          </p:nvSpPr>
          <p:spPr bwMode="auto">
            <a:xfrm flipV="1">
              <a:off x="4272" y="1584"/>
              <a:ext cx="384" cy="672"/>
            </a:xfrm>
            <a:prstGeom prst="line">
              <a:avLst/>
            </a:prstGeom>
            <a:noFill/>
            <a:ln w="9525">
              <a:solidFill>
                <a:schemeClr val="tx1"/>
              </a:solidFill>
              <a:round/>
              <a:headEnd type="triangle" w="med" len="med"/>
              <a:tailEnd type="triangle" w="med" len="med"/>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6126" name="Line 30">
              <a:extLst>
                <a:ext uri="{FF2B5EF4-FFF2-40B4-BE49-F238E27FC236}">
                  <a16:creationId xmlns:a16="http://schemas.microsoft.com/office/drawing/2014/main" id="{825796AE-3853-1628-A41E-9B87CA5C6B6B}"/>
                </a:ext>
              </a:extLst>
            </p:cNvPr>
            <p:cNvSpPr>
              <a:spLocks noChangeShapeType="1"/>
            </p:cNvSpPr>
            <p:nvPr/>
          </p:nvSpPr>
          <p:spPr bwMode="auto">
            <a:xfrm flipV="1">
              <a:off x="4320" y="1824"/>
              <a:ext cx="816" cy="432"/>
            </a:xfrm>
            <a:prstGeom prst="line">
              <a:avLst/>
            </a:prstGeom>
            <a:noFill/>
            <a:ln w="9525">
              <a:solidFill>
                <a:schemeClr val="tx1"/>
              </a:solidFill>
              <a:round/>
              <a:headEnd type="triangle" w="med" len="med"/>
              <a:tailEnd type="triangle" w="med" len="med"/>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6127" name="Line 31">
              <a:extLst>
                <a:ext uri="{FF2B5EF4-FFF2-40B4-BE49-F238E27FC236}">
                  <a16:creationId xmlns:a16="http://schemas.microsoft.com/office/drawing/2014/main" id="{0C64ADF1-1B02-F234-0EAE-A47BAC43077A}"/>
                </a:ext>
              </a:extLst>
            </p:cNvPr>
            <p:cNvSpPr>
              <a:spLocks noChangeShapeType="1"/>
            </p:cNvSpPr>
            <p:nvPr/>
          </p:nvSpPr>
          <p:spPr bwMode="auto">
            <a:xfrm>
              <a:off x="4320" y="2304"/>
              <a:ext cx="816" cy="0"/>
            </a:xfrm>
            <a:prstGeom prst="line">
              <a:avLst/>
            </a:prstGeom>
            <a:noFill/>
            <a:ln w="9525">
              <a:solidFill>
                <a:schemeClr val="tx1"/>
              </a:solidFill>
              <a:round/>
              <a:headEnd type="triangle" w="med" len="med"/>
              <a:tailEnd type="triangle" w="med" len="med"/>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6128" name="Line 32">
              <a:extLst>
                <a:ext uri="{FF2B5EF4-FFF2-40B4-BE49-F238E27FC236}">
                  <a16:creationId xmlns:a16="http://schemas.microsoft.com/office/drawing/2014/main" id="{C9639A10-28DB-E6A1-5FAA-73EB696E939B}"/>
                </a:ext>
              </a:extLst>
            </p:cNvPr>
            <p:cNvSpPr>
              <a:spLocks noChangeShapeType="1"/>
            </p:cNvSpPr>
            <p:nvPr/>
          </p:nvSpPr>
          <p:spPr bwMode="auto">
            <a:xfrm>
              <a:off x="4272" y="2304"/>
              <a:ext cx="384" cy="288"/>
            </a:xfrm>
            <a:prstGeom prst="line">
              <a:avLst/>
            </a:prstGeom>
            <a:noFill/>
            <a:ln w="9525">
              <a:solidFill>
                <a:schemeClr val="tx1"/>
              </a:solidFill>
              <a:round/>
              <a:headEnd type="triangle" w="med" len="med"/>
              <a:tailEnd type="triangle" w="med" len="med"/>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6129" name="Line 33">
              <a:extLst>
                <a:ext uri="{FF2B5EF4-FFF2-40B4-BE49-F238E27FC236}">
                  <a16:creationId xmlns:a16="http://schemas.microsoft.com/office/drawing/2014/main" id="{D42D03AB-4AF0-33F3-5FFC-7552D57FA1CA}"/>
                </a:ext>
              </a:extLst>
            </p:cNvPr>
            <p:cNvSpPr>
              <a:spLocks noChangeShapeType="1"/>
            </p:cNvSpPr>
            <p:nvPr/>
          </p:nvSpPr>
          <p:spPr bwMode="auto">
            <a:xfrm flipH="1" flipV="1">
              <a:off x="4224" y="1872"/>
              <a:ext cx="0" cy="288"/>
            </a:xfrm>
            <a:prstGeom prst="line">
              <a:avLst/>
            </a:prstGeom>
            <a:noFill/>
            <a:ln w="9525">
              <a:solidFill>
                <a:schemeClr val="tx1"/>
              </a:solidFill>
              <a:round/>
              <a:headEnd type="triangle" w="med" len="med"/>
              <a:tailEnd type="triangle" w="med" len="med"/>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6130" name="Line 34">
              <a:extLst>
                <a:ext uri="{FF2B5EF4-FFF2-40B4-BE49-F238E27FC236}">
                  <a16:creationId xmlns:a16="http://schemas.microsoft.com/office/drawing/2014/main" id="{C34D0C45-3336-D5E6-A624-A44EAB2B6A65}"/>
                </a:ext>
              </a:extLst>
            </p:cNvPr>
            <p:cNvSpPr>
              <a:spLocks noChangeShapeType="1"/>
            </p:cNvSpPr>
            <p:nvPr/>
          </p:nvSpPr>
          <p:spPr bwMode="auto">
            <a:xfrm flipV="1">
              <a:off x="4320" y="1584"/>
              <a:ext cx="288" cy="144"/>
            </a:xfrm>
            <a:prstGeom prst="line">
              <a:avLst/>
            </a:prstGeom>
            <a:noFill/>
            <a:ln w="9525">
              <a:solidFill>
                <a:schemeClr val="tx1"/>
              </a:solidFill>
              <a:round/>
              <a:headEnd type="triangle" w="med" len="med"/>
              <a:tailEnd type="triangle" w="med" len="med"/>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6131" name="Line 35">
              <a:extLst>
                <a:ext uri="{FF2B5EF4-FFF2-40B4-BE49-F238E27FC236}">
                  <a16:creationId xmlns:a16="http://schemas.microsoft.com/office/drawing/2014/main" id="{907BC64D-029D-D3B1-2E2F-1E9AA0811F03}"/>
                </a:ext>
              </a:extLst>
            </p:cNvPr>
            <p:cNvSpPr>
              <a:spLocks noChangeShapeType="1"/>
            </p:cNvSpPr>
            <p:nvPr/>
          </p:nvSpPr>
          <p:spPr bwMode="auto">
            <a:xfrm>
              <a:off x="4320" y="1776"/>
              <a:ext cx="816" cy="0"/>
            </a:xfrm>
            <a:prstGeom prst="line">
              <a:avLst/>
            </a:prstGeom>
            <a:noFill/>
            <a:ln w="9525">
              <a:solidFill>
                <a:schemeClr val="tx1"/>
              </a:solidFill>
              <a:round/>
              <a:headEnd type="triangle" w="med" len="med"/>
              <a:tailEnd type="triangle" w="med" len="med"/>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6132" name="Line 36">
              <a:extLst>
                <a:ext uri="{FF2B5EF4-FFF2-40B4-BE49-F238E27FC236}">
                  <a16:creationId xmlns:a16="http://schemas.microsoft.com/office/drawing/2014/main" id="{F7416B90-FE1B-A4D3-0D44-3A7CD88B2D4F}"/>
                </a:ext>
              </a:extLst>
            </p:cNvPr>
            <p:cNvSpPr>
              <a:spLocks noChangeShapeType="1"/>
            </p:cNvSpPr>
            <p:nvPr/>
          </p:nvSpPr>
          <p:spPr bwMode="auto">
            <a:xfrm>
              <a:off x="4224" y="1824"/>
              <a:ext cx="816" cy="432"/>
            </a:xfrm>
            <a:prstGeom prst="line">
              <a:avLst/>
            </a:prstGeom>
            <a:noFill/>
            <a:ln w="9525">
              <a:solidFill>
                <a:schemeClr val="tx1"/>
              </a:solidFill>
              <a:round/>
              <a:headEnd type="triangle" w="med" len="med"/>
              <a:tailEnd type="triangle" w="med" len="med"/>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6133" name="Line 37">
              <a:extLst>
                <a:ext uri="{FF2B5EF4-FFF2-40B4-BE49-F238E27FC236}">
                  <a16:creationId xmlns:a16="http://schemas.microsoft.com/office/drawing/2014/main" id="{0567614C-AAD6-4060-F8AA-D00A9685599A}"/>
                </a:ext>
              </a:extLst>
            </p:cNvPr>
            <p:cNvSpPr>
              <a:spLocks noChangeShapeType="1"/>
            </p:cNvSpPr>
            <p:nvPr/>
          </p:nvSpPr>
          <p:spPr bwMode="auto">
            <a:xfrm>
              <a:off x="4224" y="1872"/>
              <a:ext cx="480" cy="624"/>
            </a:xfrm>
            <a:prstGeom prst="line">
              <a:avLst/>
            </a:prstGeom>
            <a:noFill/>
            <a:ln w="9525">
              <a:solidFill>
                <a:schemeClr val="tx1"/>
              </a:solidFill>
              <a:round/>
              <a:headEnd type="triangle" w="med" len="med"/>
              <a:tailEnd type="triangle" w="med" len="med"/>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6134" name="Line 38">
              <a:extLst>
                <a:ext uri="{FF2B5EF4-FFF2-40B4-BE49-F238E27FC236}">
                  <a16:creationId xmlns:a16="http://schemas.microsoft.com/office/drawing/2014/main" id="{93CCEF1A-0A7D-0269-2438-CB29E5C85A3A}"/>
                </a:ext>
              </a:extLst>
            </p:cNvPr>
            <p:cNvSpPr>
              <a:spLocks noChangeShapeType="1"/>
            </p:cNvSpPr>
            <p:nvPr/>
          </p:nvSpPr>
          <p:spPr bwMode="auto">
            <a:xfrm>
              <a:off x="4800" y="1584"/>
              <a:ext cx="288" cy="192"/>
            </a:xfrm>
            <a:prstGeom prst="line">
              <a:avLst/>
            </a:prstGeom>
            <a:noFill/>
            <a:ln w="9525">
              <a:solidFill>
                <a:schemeClr val="tx1"/>
              </a:solidFill>
              <a:round/>
              <a:headEnd type="triangle" w="med" len="med"/>
              <a:tailEnd type="triangle" w="med" len="med"/>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6135" name="Line 39">
              <a:extLst>
                <a:ext uri="{FF2B5EF4-FFF2-40B4-BE49-F238E27FC236}">
                  <a16:creationId xmlns:a16="http://schemas.microsoft.com/office/drawing/2014/main" id="{F023888B-320B-CCE8-6704-F3D0ADBEB235}"/>
                </a:ext>
              </a:extLst>
            </p:cNvPr>
            <p:cNvSpPr>
              <a:spLocks noChangeShapeType="1"/>
            </p:cNvSpPr>
            <p:nvPr/>
          </p:nvSpPr>
          <p:spPr bwMode="auto">
            <a:xfrm>
              <a:off x="4752" y="1632"/>
              <a:ext cx="384" cy="576"/>
            </a:xfrm>
            <a:prstGeom prst="line">
              <a:avLst/>
            </a:prstGeom>
            <a:noFill/>
            <a:ln w="9525">
              <a:solidFill>
                <a:schemeClr val="tx1"/>
              </a:solidFill>
              <a:round/>
              <a:headEnd type="triangle" w="med" len="med"/>
              <a:tailEnd type="triangle" w="med" len="med"/>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6136" name="Line 40">
              <a:extLst>
                <a:ext uri="{FF2B5EF4-FFF2-40B4-BE49-F238E27FC236}">
                  <a16:creationId xmlns:a16="http://schemas.microsoft.com/office/drawing/2014/main" id="{65444D50-6B75-5CF5-BD7B-CFA4522F0629}"/>
                </a:ext>
              </a:extLst>
            </p:cNvPr>
            <p:cNvSpPr>
              <a:spLocks noChangeShapeType="1"/>
            </p:cNvSpPr>
            <p:nvPr/>
          </p:nvSpPr>
          <p:spPr bwMode="auto">
            <a:xfrm>
              <a:off x="4704" y="1584"/>
              <a:ext cx="48" cy="912"/>
            </a:xfrm>
            <a:prstGeom prst="line">
              <a:avLst/>
            </a:prstGeom>
            <a:noFill/>
            <a:ln w="9525">
              <a:solidFill>
                <a:schemeClr val="tx1"/>
              </a:solidFill>
              <a:round/>
              <a:headEnd type="triangle" w="med" len="med"/>
              <a:tailEnd type="triangle" w="med" len="med"/>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6137" name="Line 41">
              <a:extLst>
                <a:ext uri="{FF2B5EF4-FFF2-40B4-BE49-F238E27FC236}">
                  <a16:creationId xmlns:a16="http://schemas.microsoft.com/office/drawing/2014/main" id="{B3E3242D-183C-2E90-F843-AD5B3D671305}"/>
                </a:ext>
              </a:extLst>
            </p:cNvPr>
            <p:cNvSpPr>
              <a:spLocks noChangeShapeType="1"/>
            </p:cNvSpPr>
            <p:nvPr/>
          </p:nvSpPr>
          <p:spPr bwMode="auto">
            <a:xfrm>
              <a:off x="5184" y="1872"/>
              <a:ext cx="0" cy="288"/>
            </a:xfrm>
            <a:prstGeom prst="line">
              <a:avLst/>
            </a:prstGeom>
            <a:noFill/>
            <a:ln w="9525">
              <a:solidFill>
                <a:schemeClr val="tx1"/>
              </a:solidFill>
              <a:round/>
              <a:headEnd type="triangle" w="med" len="med"/>
              <a:tailEnd type="triangle" w="med" len="med"/>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6138" name="Line 42">
              <a:extLst>
                <a:ext uri="{FF2B5EF4-FFF2-40B4-BE49-F238E27FC236}">
                  <a16:creationId xmlns:a16="http://schemas.microsoft.com/office/drawing/2014/main" id="{F17AA625-A80F-CBB7-1529-83F1D3DA7680}"/>
                </a:ext>
              </a:extLst>
            </p:cNvPr>
            <p:cNvSpPr>
              <a:spLocks noChangeShapeType="1"/>
            </p:cNvSpPr>
            <p:nvPr/>
          </p:nvSpPr>
          <p:spPr bwMode="auto">
            <a:xfrm flipH="1">
              <a:off x="4896" y="2352"/>
              <a:ext cx="240" cy="192"/>
            </a:xfrm>
            <a:prstGeom prst="line">
              <a:avLst/>
            </a:prstGeom>
            <a:noFill/>
            <a:ln w="9525">
              <a:solidFill>
                <a:schemeClr val="tx1"/>
              </a:solidFill>
              <a:round/>
              <a:headEnd type="triangle" w="med" len="med"/>
              <a:tailEnd type="triangle" w="med" len="med"/>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6139" name="Line 43">
              <a:extLst>
                <a:ext uri="{FF2B5EF4-FFF2-40B4-BE49-F238E27FC236}">
                  <a16:creationId xmlns:a16="http://schemas.microsoft.com/office/drawing/2014/main" id="{195C00B3-31BC-2A7C-DA45-BDA4BE54F933}"/>
                </a:ext>
              </a:extLst>
            </p:cNvPr>
            <p:cNvSpPr>
              <a:spLocks noChangeShapeType="1"/>
            </p:cNvSpPr>
            <p:nvPr/>
          </p:nvSpPr>
          <p:spPr bwMode="auto">
            <a:xfrm flipH="1">
              <a:off x="4848" y="1920"/>
              <a:ext cx="288" cy="576"/>
            </a:xfrm>
            <a:prstGeom prst="line">
              <a:avLst/>
            </a:prstGeom>
            <a:noFill/>
            <a:ln w="9525">
              <a:solidFill>
                <a:schemeClr val="tx1"/>
              </a:solidFill>
              <a:round/>
              <a:headEnd type="triangle" w="med" len="med"/>
              <a:tailEnd type="triangle" w="med" len="med"/>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n-ea"/>
              </a:endParaRPr>
            </a:p>
          </p:txBody>
        </p:sp>
      </p:grpSp>
      <p:grpSp>
        <p:nvGrpSpPr>
          <p:cNvPr id="3" name="Group 44">
            <a:extLst>
              <a:ext uri="{FF2B5EF4-FFF2-40B4-BE49-F238E27FC236}">
                <a16:creationId xmlns:a16="http://schemas.microsoft.com/office/drawing/2014/main" id="{B3FC3539-9913-6AD3-A7EA-CDB113A33E23}"/>
              </a:ext>
            </a:extLst>
          </p:cNvPr>
          <p:cNvGrpSpPr>
            <a:grpSpLocks/>
          </p:cNvGrpSpPr>
          <p:nvPr/>
        </p:nvGrpSpPr>
        <p:grpSpPr bwMode="auto">
          <a:xfrm>
            <a:off x="1295400" y="4267200"/>
            <a:ext cx="3962400" cy="1600200"/>
            <a:chOff x="816" y="2688"/>
            <a:chExt cx="2496" cy="1008"/>
          </a:xfrm>
        </p:grpSpPr>
        <p:sp>
          <p:nvSpPr>
            <p:cNvPr id="516141" name="Oval 45">
              <a:extLst>
                <a:ext uri="{FF2B5EF4-FFF2-40B4-BE49-F238E27FC236}">
                  <a16:creationId xmlns:a16="http://schemas.microsoft.com/office/drawing/2014/main" id="{43E8BB62-D67F-AEDC-98C3-D562C317B210}"/>
                </a:ext>
              </a:extLst>
            </p:cNvPr>
            <p:cNvSpPr>
              <a:spLocks noChangeArrowheads="1"/>
            </p:cNvSpPr>
            <p:nvPr/>
          </p:nvSpPr>
          <p:spPr bwMode="auto">
            <a:xfrm>
              <a:off x="1920" y="2688"/>
              <a:ext cx="240" cy="240"/>
            </a:xfrm>
            <a:prstGeom prst="ellipse">
              <a:avLst/>
            </a:prstGeom>
            <a:solidFill>
              <a:schemeClr val="tx2"/>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6142" name="Oval 46">
              <a:extLst>
                <a:ext uri="{FF2B5EF4-FFF2-40B4-BE49-F238E27FC236}">
                  <a16:creationId xmlns:a16="http://schemas.microsoft.com/office/drawing/2014/main" id="{76F417FB-22B6-68AA-ED7F-4D26AF68B24A}"/>
                </a:ext>
              </a:extLst>
            </p:cNvPr>
            <p:cNvSpPr>
              <a:spLocks noChangeArrowheads="1"/>
            </p:cNvSpPr>
            <p:nvPr/>
          </p:nvSpPr>
          <p:spPr bwMode="auto">
            <a:xfrm>
              <a:off x="3072" y="3456"/>
              <a:ext cx="240" cy="240"/>
            </a:xfrm>
            <a:prstGeom prst="ellipse">
              <a:avLst/>
            </a:prstGeom>
            <a:solidFill>
              <a:schemeClr val="accent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6143" name="Oval 47">
              <a:extLst>
                <a:ext uri="{FF2B5EF4-FFF2-40B4-BE49-F238E27FC236}">
                  <a16:creationId xmlns:a16="http://schemas.microsoft.com/office/drawing/2014/main" id="{1EEB7628-9628-176D-9488-EA7773331FAB}"/>
                </a:ext>
              </a:extLst>
            </p:cNvPr>
            <p:cNvSpPr>
              <a:spLocks noChangeArrowheads="1"/>
            </p:cNvSpPr>
            <p:nvPr/>
          </p:nvSpPr>
          <p:spPr bwMode="auto">
            <a:xfrm>
              <a:off x="2496" y="3456"/>
              <a:ext cx="240" cy="240"/>
            </a:xfrm>
            <a:prstGeom prst="ellipse">
              <a:avLst/>
            </a:prstGeom>
            <a:solidFill>
              <a:schemeClr val="accent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6144" name="Oval 48">
              <a:extLst>
                <a:ext uri="{FF2B5EF4-FFF2-40B4-BE49-F238E27FC236}">
                  <a16:creationId xmlns:a16="http://schemas.microsoft.com/office/drawing/2014/main" id="{1C469BB9-FAB3-295F-4FD8-A0F6803EBF53}"/>
                </a:ext>
              </a:extLst>
            </p:cNvPr>
            <p:cNvSpPr>
              <a:spLocks noChangeArrowheads="1"/>
            </p:cNvSpPr>
            <p:nvPr/>
          </p:nvSpPr>
          <p:spPr bwMode="auto">
            <a:xfrm>
              <a:off x="1920" y="3456"/>
              <a:ext cx="240" cy="240"/>
            </a:xfrm>
            <a:prstGeom prst="ellipse">
              <a:avLst/>
            </a:prstGeom>
            <a:solidFill>
              <a:schemeClr val="accent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6145" name="Oval 49">
              <a:extLst>
                <a:ext uri="{FF2B5EF4-FFF2-40B4-BE49-F238E27FC236}">
                  <a16:creationId xmlns:a16="http://schemas.microsoft.com/office/drawing/2014/main" id="{92077973-49F1-099D-E5C5-F04110C793E2}"/>
                </a:ext>
              </a:extLst>
            </p:cNvPr>
            <p:cNvSpPr>
              <a:spLocks noChangeArrowheads="1"/>
            </p:cNvSpPr>
            <p:nvPr/>
          </p:nvSpPr>
          <p:spPr bwMode="auto">
            <a:xfrm>
              <a:off x="1392" y="3456"/>
              <a:ext cx="240" cy="240"/>
            </a:xfrm>
            <a:prstGeom prst="ellipse">
              <a:avLst/>
            </a:prstGeom>
            <a:solidFill>
              <a:schemeClr val="accent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6146" name="Oval 50">
              <a:extLst>
                <a:ext uri="{FF2B5EF4-FFF2-40B4-BE49-F238E27FC236}">
                  <a16:creationId xmlns:a16="http://schemas.microsoft.com/office/drawing/2014/main" id="{FCEF86E2-325D-55F6-9EF1-CD2BB69FF11D}"/>
                </a:ext>
              </a:extLst>
            </p:cNvPr>
            <p:cNvSpPr>
              <a:spLocks noChangeArrowheads="1"/>
            </p:cNvSpPr>
            <p:nvPr/>
          </p:nvSpPr>
          <p:spPr bwMode="auto">
            <a:xfrm>
              <a:off x="816" y="3456"/>
              <a:ext cx="240" cy="240"/>
            </a:xfrm>
            <a:prstGeom prst="ellipse">
              <a:avLst/>
            </a:prstGeom>
            <a:solidFill>
              <a:schemeClr val="accent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6147" name="Line 51">
              <a:extLst>
                <a:ext uri="{FF2B5EF4-FFF2-40B4-BE49-F238E27FC236}">
                  <a16:creationId xmlns:a16="http://schemas.microsoft.com/office/drawing/2014/main" id="{26D80F6E-5780-80F8-9C88-D626E2C5B5BF}"/>
                </a:ext>
              </a:extLst>
            </p:cNvPr>
            <p:cNvSpPr>
              <a:spLocks noChangeShapeType="1"/>
            </p:cNvSpPr>
            <p:nvPr/>
          </p:nvSpPr>
          <p:spPr bwMode="auto">
            <a:xfrm flipV="1">
              <a:off x="1008" y="2928"/>
              <a:ext cx="864" cy="528"/>
            </a:xfrm>
            <a:prstGeom prst="line">
              <a:avLst/>
            </a:prstGeom>
            <a:noFill/>
            <a:ln w="9525">
              <a:solidFill>
                <a:schemeClr val="tx1"/>
              </a:solidFill>
              <a:round/>
              <a:tailEnd type="triangle" w="med" len="med"/>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6148" name="Line 52">
              <a:extLst>
                <a:ext uri="{FF2B5EF4-FFF2-40B4-BE49-F238E27FC236}">
                  <a16:creationId xmlns:a16="http://schemas.microsoft.com/office/drawing/2014/main" id="{84923CAA-7405-63C0-A779-A6E71C20828C}"/>
                </a:ext>
              </a:extLst>
            </p:cNvPr>
            <p:cNvSpPr>
              <a:spLocks noChangeShapeType="1"/>
            </p:cNvSpPr>
            <p:nvPr/>
          </p:nvSpPr>
          <p:spPr bwMode="auto">
            <a:xfrm flipV="1">
              <a:off x="1584" y="2976"/>
              <a:ext cx="384" cy="480"/>
            </a:xfrm>
            <a:prstGeom prst="line">
              <a:avLst/>
            </a:prstGeom>
            <a:noFill/>
            <a:ln w="9525">
              <a:solidFill>
                <a:schemeClr val="tx1"/>
              </a:solidFill>
              <a:round/>
              <a:tailEnd type="triangle" w="med" len="med"/>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6149" name="Line 53">
              <a:extLst>
                <a:ext uri="{FF2B5EF4-FFF2-40B4-BE49-F238E27FC236}">
                  <a16:creationId xmlns:a16="http://schemas.microsoft.com/office/drawing/2014/main" id="{D7CC2E29-0B0B-5FB5-269E-22E4A7E07A36}"/>
                </a:ext>
              </a:extLst>
            </p:cNvPr>
            <p:cNvSpPr>
              <a:spLocks noChangeShapeType="1"/>
            </p:cNvSpPr>
            <p:nvPr/>
          </p:nvSpPr>
          <p:spPr bwMode="auto">
            <a:xfrm flipV="1">
              <a:off x="2064" y="2976"/>
              <a:ext cx="0" cy="432"/>
            </a:xfrm>
            <a:prstGeom prst="line">
              <a:avLst/>
            </a:prstGeom>
            <a:noFill/>
            <a:ln w="9525">
              <a:solidFill>
                <a:schemeClr val="tx1"/>
              </a:solidFill>
              <a:round/>
              <a:tailEnd type="triangle" w="med" len="med"/>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6150" name="Line 54">
              <a:extLst>
                <a:ext uri="{FF2B5EF4-FFF2-40B4-BE49-F238E27FC236}">
                  <a16:creationId xmlns:a16="http://schemas.microsoft.com/office/drawing/2014/main" id="{C8F73D36-5DB9-7CE1-179A-BD6DDBEC8B0B}"/>
                </a:ext>
              </a:extLst>
            </p:cNvPr>
            <p:cNvSpPr>
              <a:spLocks noChangeShapeType="1"/>
            </p:cNvSpPr>
            <p:nvPr/>
          </p:nvSpPr>
          <p:spPr bwMode="auto">
            <a:xfrm flipH="1" flipV="1">
              <a:off x="2160" y="2976"/>
              <a:ext cx="432" cy="480"/>
            </a:xfrm>
            <a:prstGeom prst="line">
              <a:avLst/>
            </a:prstGeom>
            <a:noFill/>
            <a:ln w="9525">
              <a:solidFill>
                <a:schemeClr val="tx1"/>
              </a:solidFill>
              <a:round/>
              <a:tailEnd type="triangle" w="med" len="med"/>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516151" name="Line 55">
              <a:extLst>
                <a:ext uri="{FF2B5EF4-FFF2-40B4-BE49-F238E27FC236}">
                  <a16:creationId xmlns:a16="http://schemas.microsoft.com/office/drawing/2014/main" id="{20782A71-1927-3189-3CA9-AB699BB7D56E}"/>
                </a:ext>
              </a:extLst>
            </p:cNvPr>
            <p:cNvSpPr>
              <a:spLocks noChangeShapeType="1"/>
            </p:cNvSpPr>
            <p:nvPr/>
          </p:nvSpPr>
          <p:spPr bwMode="auto">
            <a:xfrm flipH="1" flipV="1">
              <a:off x="2208" y="2880"/>
              <a:ext cx="912" cy="576"/>
            </a:xfrm>
            <a:prstGeom prst="line">
              <a:avLst/>
            </a:prstGeom>
            <a:noFill/>
            <a:ln w="9525">
              <a:solidFill>
                <a:schemeClr val="tx1"/>
              </a:solidFill>
              <a:round/>
              <a:tailEnd type="triangle" w="med" len="med"/>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n-ea"/>
              </a:endParaRPr>
            </a:p>
          </p:txBody>
        </p:sp>
        <p:sp>
          <p:nvSpPr>
            <p:cNvPr id="27687" name="Text Box 56">
              <a:extLst>
                <a:ext uri="{FF2B5EF4-FFF2-40B4-BE49-F238E27FC236}">
                  <a16:creationId xmlns:a16="http://schemas.microsoft.com/office/drawing/2014/main" id="{8FEDEC85-0AAB-A18A-F023-3ED3E5A66131}"/>
                </a:ext>
              </a:extLst>
            </p:cNvPr>
            <p:cNvSpPr txBox="1">
              <a:spLocks noChangeArrowheads="1"/>
            </p:cNvSpPr>
            <p:nvPr/>
          </p:nvSpPr>
          <p:spPr bwMode="auto">
            <a:xfrm>
              <a:off x="1302" y="3004"/>
              <a:ext cx="1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Comic Sans MS" panose="030F0902030302020204" pitchFamily="66" charset="0"/>
                  <a:ea typeface="黑体" panose="02010609060101010101" pitchFamily="49" charset="-122"/>
                </a:defRPr>
              </a:lvl1pPr>
              <a:lvl2pPr>
                <a:defRPr sz="2400">
                  <a:solidFill>
                    <a:schemeClr val="bg2"/>
                  </a:solidFill>
                  <a:latin typeface="Comic Sans MS" panose="030F0902030302020204" pitchFamily="66" charset="0"/>
                  <a:ea typeface="黑体" panose="02010609060101010101" pitchFamily="49" charset="-122"/>
                </a:defRPr>
              </a:lvl2pPr>
              <a:lvl3pPr>
                <a:defRPr sz="2400">
                  <a:solidFill>
                    <a:schemeClr val="bg2"/>
                  </a:solidFill>
                  <a:latin typeface="Comic Sans MS" panose="030F0902030302020204" pitchFamily="66" charset="0"/>
                  <a:ea typeface="黑体" panose="02010609060101010101" pitchFamily="49" charset="-122"/>
                </a:defRPr>
              </a:lvl3pPr>
              <a:lvl4pPr>
                <a:defRPr sz="2400">
                  <a:solidFill>
                    <a:schemeClr val="bg2"/>
                  </a:solidFill>
                  <a:latin typeface="Comic Sans MS" panose="030F0902030302020204" pitchFamily="66" charset="0"/>
                  <a:ea typeface="黑体" panose="02010609060101010101" pitchFamily="49" charset="-122"/>
                </a:defRPr>
              </a:lvl4pPr>
              <a:lvl5pPr>
                <a:defRPr sz="2400">
                  <a:solidFill>
                    <a:schemeClr val="bg2"/>
                  </a:solidFill>
                  <a:latin typeface="Comic Sans MS" panose="030F09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9pPr>
            </a:lstStyle>
            <a:p>
              <a:pPr>
                <a:spcBef>
                  <a:spcPct val="0"/>
                </a:spcBef>
              </a:pPr>
              <a:r>
                <a:rPr lang="en-US" altLang="zh-CN" sz="1600">
                  <a:solidFill>
                    <a:schemeClr val="tx1"/>
                  </a:solidFill>
                  <a:latin typeface="+mn-ea"/>
                  <a:ea typeface="+mn-ea"/>
                </a:rPr>
                <a:t>5</a:t>
              </a:r>
            </a:p>
          </p:txBody>
        </p:sp>
        <p:sp>
          <p:nvSpPr>
            <p:cNvPr id="27688" name="Text Box 57">
              <a:extLst>
                <a:ext uri="{FF2B5EF4-FFF2-40B4-BE49-F238E27FC236}">
                  <a16:creationId xmlns:a16="http://schemas.microsoft.com/office/drawing/2014/main" id="{A0642C9A-BEFC-E752-AC32-22ECFE55AEA3}"/>
                </a:ext>
              </a:extLst>
            </p:cNvPr>
            <p:cNvSpPr txBox="1">
              <a:spLocks noChangeArrowheads="1"/>
            </p:cNvSpPr>
            <p:nvPr/>
          </p:nvSpPr>
          <p:spPr bwMode="auto">
            <a:xfrm>
              <a:off x="1590" y="3100"/>
              <a:ext cx="1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Comic Sans MS" panose="030F0902030302020204" pitchFamily="66" charset="0"/>
                  <a:ea typeface="黑体" panose="02010609060101010101" pitchFamily="49" charset="-122"/>
                </a:defRPr>
              </a:lvl1pPr>
              <a:lvl2pPr>
                <a:defRPr sz="2400">
                  <a:solidFill>
                    <a:schemeClr val="bg2"/>
                  </a:solidFill>
                  <a:latin typeface="Comic Sans MS" panose="030F0902030302020204" pitchFamily="66" charset="0"/>
                  <a:ea typeface="黑体" panose="02010609060101010101" pitchFamily="49" charset="-122"/>
                </a:defRPr>
              </a:lvl2pPr>
              <a:lvl3pPr>
                <a:defRPr sz="2400">
                  <a:solidFill>
                    <a:schemeClr val="bg2"/>
                  </a:solidFill>
                  <a:latin typeface="Comic Sans MS" panose="030F0902030302020204" pitchFamily="66" charset="0"/>
                  <a:ea typeface="黑体" panose="02010609060101010101" pitchFamily="49" charset="-122"/>
                </a:defRPr>
              </a:lvl3pPr>
              <a:lvl4pPr>
                <a:defRPr sz="2400">
                  <a:solidFill>
                    <a:schemeClr val="bg2"/>
                  </a:solidFill>
                  <a:latin typeface="Comic Sans MS" panose="030F0902030302020204" pitchFamily="66" charset="0"/>
                  <a:ea typeface="黑体" panose="02010609060101010101" pitchFamily="49" charset="-122"/>
                </a:defRPr>
              </a:lvl4pPr>
              <a:lvl5pPr>
                <a:defRPr sz="2400">
                  <a:solidFill>
                    <a:schemeClr val="bg2"/>
                  </a:solidFill>
                  <a:latin typeface="Comic Sans MS" panose="030F09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9pPr>
            </a:lstStyle>
            <a:p>
              <a:pPr>
                <a:spcBef>
                  <a:spcPct val="0"/>
                </a:spcBef>
              </a:pPr>
              <a:r>
                <a:rPr lang="en-US" altLang="zh-CN" sz="1600">
                  <a:solidFill>
                    <a:schemeClr val="tx1"/>
                  </a:solidFill>
                  <a:latin typeface="+mn-ea"/>
                  <a:ea typeface="+mn-ea"/>
                </a:rPr>
                <a:t>3</a:t>
              </a:r>
            </a:p>
          </p:txBody>
        </p:sp>
        <p:sp>
          <p:nvSpPr>
            <p:cNvPr id="27689" name="Text Box 58">
              <a:extLst>
                <a:ext uri="{FF2B5EF4-FFF2-40B4-BE49-F238E27FC236}">
                  <a16:creationId xmlns:a16="http://schemas.microsoft.com/office/drawing/2014/main" id="{0E9A070D-62CC-1DB7-2CCC-7CABEBC01C31}"/>
                </a:ext>
              </a:extLst>
            </p:cNvPr>
            <p:cNvSpPr txBox="1">
              <a:spLocks noChangeArrowheads="1"/>
            </p:cNvSpPr>
            <p:nvPr/>
          </p:nvSpPr>
          <p:spPr bwMode="auto">
            <a:xfrm>
              <a:off x="1920" y="3196"/>
              <a:ext cx="1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Comic Sans MS" panose="030F0902030302020204" pitchFamily="66" charset="0"/>
                  <a:ea typeface="黑体" panose="02010609060101010101" pitchFamily="49" charset="-122"/>
                </a:defRPr>
              </a:lvl1pPr>
              <a:lvl2pPr>
                <a:defRPr sz="2400">
                  <a:solidFill>
                    <a:schemeClr val="bg2"/>
                  </a:solidFill>
                  <a:latin typeface="Comic Sans MS" panose="030F0902030302020204" pitchFamily="66" charset="0"/>
                  <a:ea typeface="黑体" panose="02010609060101010101" pitchFamily="49" charset="-122"/>
                </a:defRPr>
              </a:lvl2pPr>
              <a:lvl3pPr>
                <a:defRPr sz="2400">
                  <a:solidFill>
                    <a:schemeClr val="bg2"/>
                  </a:solidFill>
                  <a:latin typeface="Comic Sans MS" panose="030F0902030302020204" pitchFamily="66" charset="0"/>
                  <a:ea typeface="黑体" panose="02010609060101010101" pitchFamily="49" charset="-122"/>
                </a:defRPr>
              </a:lvl3pPr>
              <a:lvl4pPr>
                <a:defRPr sz="2400">
                  <a:solidFill>
                    <a:schemeClr val="bg2"/>
                  </a:solidFill>
                  <a:latin typeface="Comic Sans MS" panose="030F0902030302020204" pitchFamily="66" charset="0"/>
                  <a:ea typeface="黑体" panose="02010609060101010101" pitchFamily="49" charset="-122"/>
                </a:defRPr>
              </a:lvl4pPr>
              <a:lvl5pPr>
                <a:defRPr sz="2400">
                  <a:solidFill>
                    <a:schemeClr val="bg2"/>
                  </a:solidFill>
                  <a:latin typeface="Comic Sans MS" panose="030F09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9pPr>
            </a:lstStyle>
            <a:p>
              <a:pPr>
                <a:spcBef>
                  <a:spcPct val="0"/>
                </a:spcBef>
              </a:pPr>
              <a:r>
                <a:rPr lang="en-US" altLang="zh-CN" sz="1600">
                  <a:solidFill>
                    <a:schemeClr val="tx1"/>
                  </a:solidFill>
                  <a:latin typeface="+mn-ea"/>
                  <a:ea typeface="+mn-ea"/>
                </a:rPr>
                <a:t>7</a:t>
              </a:r>
            </a:p>
          </p:txBody>
        </p:sp>
        <p:sp>
          <p:nvSpPr>
            <p:cNvPr id="27690" name="Text Box 59">
              <a:extLst>
                <a:ext uri="{FF2B5EF4-FFF2-40B4-BE49-F238E27FC236}">
                  <a16:creationId xmlns:a16="http://schemas.microsoft.com/office/drawing/2014/main" id="{22BA273D-FA86-932A-3D9B-E3E548CA77EB}"/>
                </a:ext>
              </a:extLst>
            </p:cNvPr>
            <p:cNvSpPr txBox="1">
              <a:spLocks noChangeArrowheads="1"/>
            </p:cNvSpPr>
            <p:nvPr/>
          </p:nvSpPr>
          <p:spPr bwMode="auto">
            <a:xfrm>
              <a:off x="2352" y="3072"/>
              <a:ext cx="1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Comic Sans MS" panose="030F0902030302020204" pitchFamily="66" charset="0"/>
                  <a:ea typeface="黑体" panose="02010609060101010101" pitchFamily="49" charset="-122"/>
                </a:defRPr>
              </a:lvl1pPr>
              <a:lvl2pPr>
                <a:defRPr sz="2400">
                  <a:solidFill>
                    <a:schemeClr val="bg2"/>
                  </a:solidFill>
                  <a:latin typeface="Comic Sans MS" panose="030F0902030302020204" pitchFamily="66" charset="0"/>
                  <a:ea typeface="黑体" panose="02010609060101010101" pitchFamily="49" charset="-122"/>
                </a:defRPr>
              </a:lvl2pPr>
              <a:lvl3pPr>
                <a:defRPr sz="2400">
                  <a:solidFill>
                    <a:schemeClr val="bg2"/>
                  </a:solidFill>
                  <a:latin typeface="Comic Sans MS" panose="030F0902030302020204" pitchFamily="66" charset="0"/>
                  <a:ea typeface="黑体" panose="02010609060101010101" pitchFamily="49" charset="-122"/>
                </a:defRPr>
              </a:lvl3pPr>
              <a:lvl4pPr>
                <a:defRPr sz="2400">
                  <a:solidFill>
                    <a:schemeClr val="bg2"/>
                  </a:solidFill>
                  <a:latin typeface="Comic Sans MS" panose="030F0902030302020204" pitchFamily="66" charset="0"/>
                  <a:ea typeface="黑体" panose="02010609060101010101" pitchFamily="49" charset="-122"/>
                </a:defRPr>
              </a:lvl4pPr>
              <a:lvl5pPr>
                <a:defRPr sz="2400">
                  <a:solidFill>
                    <a:schemeClr val="bg2"/>
                  </a:solidFill>
                  <a:latin typeface="Comic Sans MS" panose="030F09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9pPr>
            </a:lstStyle>
            <a:p>
              <a:pPr>
                <a:spcBef>
                  <a:spcPct val="0"/>
                </a:spcBef>
              </a:pPr>
              <a:r>
                <a:rPr lang="en-US" altLang="zh-CN" sz="1600">
                  <a:solidFill>
                    <a:schemeClr val="tx1"/>
                  </a:solidFill>
                  <a:latin typeface="+mn-ea"/>
                  <a:ea typeface="+mn-ea"/>
                </a:rPr>
                <a:t>2</a:t>
              </a:r>
            </a:p>
          </p:txBody>
        </p:sp>
        <p:sp>
          <p:nvSpPr>
            <p:cNvPr id="27691" name="Text Box 60">
              <a:extLst>
                <a:ext uri="{FF2B5EF4-FFF2-40B4-BE49-F238E27FC236}">
                  <a16:creationId xmlns:a16="http://schemas.microsoft.com/office/drawing/2014/main" id="{96EDBDBC-9F36-AA2B-225E-742DD9DD20D6}"/>
                </a:ext>
              </a:extLst>
            </p:cNvPr>
            <p:cNvSpPr txBox="1">
              <a:spLocks noChangeArrowheads="1"/>
            </p:cNvSpPr>
            <p:nvPr/>
          </p:nvSpPr>
          <p:spPr bwMode="auto">
            <a:xfrm>
              <a:off x="2550" y="2908"/>
              <a:ext cx="1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Comic Sans MS" panose="030F0902030302020204" pitchFamily="66" charset="0"/>
                  <a:ea typeface="黑体" panose="02010609060101010101" pitchFamily="49" charset="-122"/>
                </a:defRPr>
              </a:lvl1pPr>
              <a:lvl2pPr>
                <a:defRPr sz="2400">
                  <a:solidFill>
                    <a:schemeClr val="bg2"/>
                  </a:solidFill>
                  <a:latin typeface="Comic Sans MS" panose="030F0902030302020204" pitchFamily="66" charset="0"/>
                  <a:ea typeface="黑体" panose="02010609060101010101" pitchFamily="49" charset="-122"/>
                </a:defRPr>
              </a:lvl2pPr>
              <a:lvl3pPr>
                <a:defRPr sz="2400">
                  <a:solidFill>
                    <a:schemeClr val="bg2"/>
                  </a:solidFill>
                  <a:latin typeface="Comic Sans MS" panose="030F0902030302020204" pitchFamily="66" charset="0"/>
                  <a:ea typeface="黑体" panose="02010609060101010101" pitchFamily="49" charset="-122"/>
                </a:defRPr>
              </a:lvl3pPr>
              <a:lvl4pPr>
                <a:defRPr sz="2400">
                  <a:solidFill>
                    <a:schemeClr val="bg2"/>
                  </a:solidFill>
                  <a:latin typeface="Comic Sans MS" panose="030F0902030302020204" pitchFamily="66" charset="0"/>
                  <a:ea typeface="黑体" panose="02010609060101010101" pitchFamily="49" charset="-122"/>
                </a:defRPr>
              </a:lvl4pPr>
              <a:lvl5pPr>
                <a:defRPr sz="2400">
                  <a:solidFill>
                    <a:schemeClr val="bg2"/>
                  </a:solidFill>
                  <a:latin typeface="Comic Sans MS" panose="030F09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9pPr>
            </a:lstStyle>
            <a:p>
              <a:pPr>
                <a:spcBef>
                  <a:spcPct val="0"/>
                </a:spcBef>
              </a:pPr>
              <a:r>
                <a:rPr lang="en-US" altLang="zh-CN" sz="1600">
                  <a:solidFill>
                    <a:schemeClr val="tx1"/>
                  </a:solidFill>
                  <a:latin typeface="+mn-ea"/>
                  <a:ea typeface="+mn-ea"/>
                </a:rPr>
                <a:t>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灯片编号占位符 4">
            <a:extLst>
              <a:ext uri="{FF2B5EF4-FFF2-40B4-BE49-F238E27FC236}">
                <a16:creationId xmlns:a16="http://schemas.microsoft.com/office/drawing/2014/main" id="{3A2AD792-7205-78AF-14B1-B5D8F7F8CA6F}"/>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902030302020204" pitchFamily="66" charset="0"/>
                <a:ea typeface="黑体" panose="02010609060101010101" pitchFamily="49" charset="-122"/>
              </a:defRPr>
            </a:lvl1pPr>
            <a:lvl2pPr>
              <a:defRPr sz="2400">
                <a:solidFill>
                  <a:schemeClr val="bg2"/>
                </a:solidFill>
                <a:latin typeface="Comic Sans MS" panose="030F0902030302020204" pitchFamily="66" charset="0"/>
                <a:ea typeface="黑体" panose="02010609060101010101" pitchFamily="49" charset="-122"/>
              </a:defRPr>
            </a:lvl2pPr>
            <a:lvl3pPr>
              <a:defRPr sz="2400">
                <a:solidFill>
                  <a:schemeClr val="bg2"/>
                </a:solidFill>
                <a:latin typeface="Comic Sans MS" panose="030F0902030302020204" pitchFamily="66" charset="0"/>
                <a:ea typeface="黑体" panose="02010609060101010101" pitchFamily="49" charset="-122"/>
              </a:defRPr>
            </a:lvl3pPr>
            <a:lvl4pPr>
              <a:defRPr sz="2400">
                <a:solidFill>
                  <a:schemeClr val="bg2"/>
                </a:solidFill>
                <a:latin typeface="Comic Sans MS" panose="030F0902030302020204" pitchFamily="66" charset="0"/>
                <a:ea typeface="黑体" panose="02010609060101010101" pitchFamily="49" charset="-122"/>
              </a:defRPr>
            </a:lvl4pPr>
            <a:lvl5pPr>
              <a:defRPr sz="2400">
                <a:solidFill>
                  <a:schemeClr val="bg2"/>
                </a:solidFill>
                <a:latin typeface="Comic Sans MS" panose="030F09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9pPr>
          </a:lstStyle>
          <a:p>
            <a:fld id="{0A688214-DD6D-D542-9793-31810C1F0CE4}" type="slidenum">
              <a:rPr lang="zh-CN" altLang="en-US" sz="1400">
                <a:solidFill>
                  <a:schemeClr val="bg1"/>
                </a:solidFill>
                <a:ea typeface="宋体" panose="02010600030101010101" pitchFamily="2" charset="-122"/>
              </a:rPr>
              <a:pPr/>
              <a:t>18</a:t>
            </a:fld>
            <a:endParaRPr lang="zh-CN" altLang="en-US" sz="1400">
              <a:solidFill>
                <a:schemeClr val="bg1"/>
              </a:solidFill>
              <a:ea typeface="宋体" panose="02010600030101010101" pitchFamily="2" charset="-122"/>
            </a:endParaRPr>
          </a:p>
        </p:txBody>
      </p:sp>
      <p:sp>
        <p:nvSpPr>
          <p:cNvPr id="28675" name="Rectangle 2">
            <a:extLst>
              <a:ext uri="{FF2B5EF4-FFF2-40B4-BE49-F238E27FC236}">
                <a16:creationId xmlns:a16="http://schemas.microsoft.com/office/drawing/2014/main" id="{1C766391-43F1-90BD-D052-48A9B600C52D}"/>
              </a:ext>
            </a:extLst>
          </p:cNvPr>
          <p:cNvSpPr>
            <a:spLocks noGrp="1" noChangeArrowheads="1"/>
          </p:cNvSpPr>
          <p:nvPr>
            <p:ph type="title"/>
          </p:nvPr>
        </p:nvSpPr>
        <p:spPr>
          <a:xfrm>
            <a:off x="582613" y="269876"/>
            <a:ext cx="7848600" cy="762000"/>
          </a:xfrm>
        </p:spPr>
        <p:txBody>
          <a:bodyPr/>
          <a:lstStyle/>
          <a:p>
            <a:r>
              <a:rPr lang="zh-CN" altLang="en-US" sz="4400" dirty="0">
                <a:latin typeface="SimSun" panose="02010600030101010101" pitchFamily="2" charset="-122"/>
                <a:ea typeface="SimSun" panose="02010600030101010101" pitchFamily="2" charset="-122"/>
              </a:rPr>
              <a:t>结构化</a:t>
            </a:r>
            <a:r>
              <a:rPr lang="zh-CN" altLang="en-US" sz="4400" dirty="0"/>
              <a:t>通信</a:t>
            </a:r>
            <a:endParaRPr lang="zh-CN" altLang="en-US" sz="4400" dirty="0">
              <a:latin typeface="SimSun" panose="02010600030101010101" pitchFamily="2" charset="-122"/>
              <a:ea typeface="SimSun" panose="02010600030101010101" pitchFamily="2" charset="-122"/>
            </a:endParaRPr>
          </a:p>
        </p:txBody>
      </p:sp>
      <p:sp>
        <p:nvSpPr>
          <p:cNvPr id="517123" name="Rectangle 3">
            <a:extLst>
              <a:ext uri="{FF2B5EF4-FFF2-40B4-BE49-F238E27FC236}">
                <a16:creationId xmlns:a16="http://schemas.microsoft.com/office/drawing/2014/main" id="{0ED981F5-CFD8-0A8D-C818-738CE41DD271}"/>
              </a:ext>
            </a:extLst>
          </p:cNvPr>
          <p:cNvSpPr>
            <a:spLocks noGrp="1" noChangeArrowheads="1"/>
          </p:cNvSpPr>
          <p:nvPr>
            <p:ph idx="1"/>
          </p:nvPr>
        </p:nvSpPr>
        <p:spPr>
          <a:xfrm>
            <a:off x="611187" y="1481490"/>
            <a:ext cx="7921625" cy="4752975"/>
          </a:xfrm>
        </p:spPr>
        <p:txBody>
          <a:bodyPr/>
          <a:lstStyle/>
          <a:p>
            <a:r>
              <a:rPr lang="zh-CN" altLang="en-US" sz="3200" dirty="0">
                <a:latin typeface="SimSun" panose="02010600030101010101" pitchFamily="2" charset="-122"/>
                <a:ea typeface="SimSun" panose="02010600030101010101" pitchFamily="2" charset="-122"/>
              </a:rPr>
              <a:t>每个任务的</a:t>
            </a:r>
            <a:r>
              <a:rPr lang="zh-CN" altLang="en-US" sz="3200" dirty="0"/>
              <a:t>通信</a:t>
            </a:r>
            <a:r>
              <a:rPr lang="zh-CN" altLang="en-US" sz="3200" dirty="0">
                <a:latin typeface="SimSun" panose="02010600030101010101" pitchFamily="2" charset="-122"/>
                <a:ea typeface="SimSun" panose="02010600030101010101" pitchFamily="2" charset="-122"/>
              </a:rPr>
              <a:t>模式是相同的；</a:t>
            </a:r>
          </a:p>
          <a:p>
            <a:r>
              <a:rPr lang="zh-CN" altLang="en-US" sz="3200" dirty="0">
                <a:latin typeface="SimSun" panose="02010600030101010101" pitchFamily="2" charset="-122"/>
                <a:ea typeface="SimSun" panose="02010600030101010101" pitchFamily="2" charset="-122"/>
              </a:rPr>
              <a:t>下面是否存在一个相同</a:t>
            </a:r>
            <a:r>
              <a:rPr lang="zh-CN" altLang="en-US" sz="3200" dirty="0"/>
              <a:t>通信</a:t>
            </a:r>
            <a:r>
              <a:rPr lang="zh-CN" altLang="en-US" sz="3200" dirty="0">
                <a:latin typeface="SimSun" panose="02010600030101010101" pitchFamily="2" charset="-122"/>
                <a:ea typeface="SimSun" panose="02010600030101010101" pitchFamily="2" charset="-122"/>
              </a:rPr>
              <a:t>模式？</a:t>
            </a:r>
          </a:p>
        </p:txBody>
      </p:sp>
      <p:grpSp>
        <p:nvGrpSpPr>
          <p:cNvPr id="2" name="Group 22">
            <a:extLst>
              <a:ext uri="{FF2B5EF4-FFF2-40B4-BE49-F238E27FC236}">
                <a16:creationId xmlns:a16="http://schemas.microsoft.com/office/drawing/2014/main" id="{CEC7B755-6FAF-62FD-00F3-D559330E51DF}"/>
              </a:ext>
            </a:extLst>
          </p:cNvPr>
          <p:cNvGrpSpPr>
            <a:grpSpLocks/>
          </p:cNvGrpSpPr>
          <p:nvPr/>
        </p:nvGrpSpPr>
        <p:grpSpPr bwMode="auto">
          <a:xfrm>
            <a:off x="1258888" y="3068638"/>
            <a:ext cx="3379787" cy="2994025"/>
            <a:chOff x="3360" y="2304"/>
            <a:chExt cx="2129" cy="1886"/>
          </a:xfrm>
        </p:grpSpPr>
        <p:sp>
          <p:nvSpPr>
            <p:cNvPr id="517143" name="Oval 23">
              <a:extLst>
                <a:ext uri="{FF2B5EF4-FFF2-40B4-BE49-F238E27FC236}">
                  <a16:creationId xmlns:a16="http://schemas.microsoft.com/office/drawing/2014/main" id="{E9BF9565-2F83-7332-C6F4-18B030E12C14}"/>
                </a:ext>
              </a:extLst>
            </p:cNvPr>
            <p:cNvSpPr>
              <a:spLocks noChangeArrowheads="1"/>
            </p:cNvSpPr>
            <p:nvPr/>
          </p:nvSpPr>
          <p:spPr bwMode="auto">
            <a:xfrm>
              <a:off x="3775" y="2668"/>
              <a:ext cx="110" cy="116"/>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44" name="Oval 24">
              <a:extLst>
                <a:ext uri="{FF2B5EF4-FFF2-40B4-BE49-F238E27FC236}">
                  <a16:creationId xmlns:a16="http://schemas.microsoft.com/office/drawing/2014/main" id="{C2D24B42-CF5D-2CD6-9123-76225AD491DE}"/>
                </a:ext>
              </a:extLst>
            </p:cNvPr>
            <p:cNvSpPr>
              <a:spLocks noChangeArrowheads="1"/>
            </p:cNvSpPr>
            <p:nvPr/>
          </p:nvSpPr>
          <p:spPr bwMode="auto">
            <a:xfrm>
              <a:off x="4161" y="2668"/>
              <a:ext cx="111" cy="116"/>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45" name="Oval 25">
              <a:extLst>
                <a:ext uri="{FF2B5EF4-FFF2-40B4-BE49-F238E27FC236}">
                  <a16:creationId xmlns:a16="http://schemas.microsoft.com/office/drawing/2014/main" id="{44D896A9-F641-D9BC-0A89-89B7A46A1E9C}"/>
                </a:ext>
              </a:extLst>
            </p:cNvPr>
            <p:cNvSpPr>
              <a:spLocks noChangeArrowheads="1"/>
            </p:cNvSpPr>
            <p:nvPr/>
          </p:nvSpPr>
          <p:spPr bwMode="auto">
            <a:xfrm>
              <a:off x="3360" y="2668"/>
              <a:ext cx="111" cy="116"/>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46" name="Oval 26">
              <a:extLst>
                <a:ext uri="{FF2B5EF4-FFF2-40B4-BE49-F238E27FC236}">
                  <a16:creationId xmlns:a16="http://schemas.microsoft.com/office/drawing/2014/main" id="{B0575531-DF78-3827-2C29-9767007B9E50}"/>
                </a:ext>
              </a:extLst>
            </p:cNvPr>
            <p:cNvSpPr>
              <a:spLocks noChangeArrowheads="1"/>
            </p:cNvSpPr>
            <p:nvPr/>
          </p:nvSpPr>
          <p:spPr bwMode="auto">
            <a:xfrm>
              <a:off x="3775" y="3017"/>
              <a:ext cx="110" cy="117"/>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47" name="Oval 27">
              <a:extLst>
                <a:ext uri="{FF2B5EF4-FFF2-40B4-BE49-F238E27FC236}">
                  <a16:creationId xmlns:a16="http://schemas.microsoft.com/office/drawing/2014/main" id="{77D22619-7F09-EA74-C208-00AEBDA9FD27}"/>
                </a:ext>
              </a:extLst>
            </p:cNvPr>
            <p:cNvSpPr>
              <a:spLocks noChangeArrowheads="1"/>
            </p:cNvSpPr>
            <p:nvPr/>
          </p:nvSpPr>
          <p:spPr bwMode="auto">
            <a:xfrm>
              <a:off x="3775" y="2318"/>
              <a:ext cx="110" cy="117"/>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48" name="Oval 28">
              <a:extLst>
                <a:ext uri="{FF2B5EF4-FFF2-40B4-BE49-F238E27FC236}">
                  <a16:creationId xmlns:a16="http://schemas.microsoft.com/office/drawing/2014/main" id="{7EBAD319-4147-40A2-1388-8204E58AEACA}"/>
                </a:ext>
              </a:extLst>
            </p:cNvPr>
            <p:cNvSpPr>
              <a:spLocks noChangeArrowheads="1"/>
            </p:cNvSpPr>
            <p:nvPr/>
          </p:nvSpPr>
          <p:spPr bwMode="auto">
            <a:xfrm>
              <a:off x="3360" y="2318"/>
              <a:ext cx="111" cy="117"/>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49" name="Oval 29">
              <a:extLst>
                <a:ext uri="{FF2B5EF4-FFF2-40B4-BE49-F238E27FC236}">
                  <a16:creationId xmlns:a16="http://schemas.microsoft.com/office/drawing/2014/main" id="{7C740D41-A6F0-D0AC-0FA9-414B95E68C9D}"/>
                </a:ext>
              </a:extLst>
            </p:cNvPr>
            <p:cNvSpPr>
              <a:spLocks noChangeArrowheads="1"/>
            </p:cNvSpPr>
            <p:nvPr/>
          </p:nvSpPr>
          <p:spPr bwMode="auto">
            <a:xfrm>
              <a:off x="4161" y="3017"/>
              <a:ext cx="111" cy="117"/>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50" name="Oval 30">
              <a:extLst>
                <a:ext uri="{FF2B5EF4-FFF2-40B4-BE49-F238E27FC236}">
                  <a16:creationId xmlns:a16="http://schemas.microsoft.com/office/drawing/2014/main" id="{35DD4B74-2072-CBA8-9680-66A6D236837F}"/>
                </a:ext>
              </a:extLst>
            </p:cNvPr>
            <p:cNvSpPr>
              <a:spLocks noChangeArrowheads="1"/>
            </p:cNvSpPr>
            <p:nvPr/>
          </p:nvSpPr>
          <p:spPr bwMode="auto">
            <a:xfrm>
              <a:off x="3360" y="3017"/>
              <a:ext cx="111" cy="117"/>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51" name="Oval 31">
              <a:extLst>
                <a:ext uri="{FF2B5EF4-FFF2-40B4-BE49-F238E27FC236}">
                  <a16:creationId xmlns:a16="http://schemas.microsoft.com/office/drawing/2014/main" id="{C6EBF54B-57EA-5CAB-748B-A3386F32601D}"/>
                </a:ext>
              </a:extLst>
            </p:cNvPr>
            <p:cNvSpPr>
              <a:spLocks noChangeArrowheads="1"/>
            </p:cNvSpPr>
            <p:nvPr/>
          </p:nvSpPr>
          <p:spPr bwMode="auto">
            <a:xfrm>
              <a:off x="4161" y="2318"/>
              <a:ext cx="111" cy="117"/>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52" name="Line 32">
              <a:extLst>
                <a:ext uri="{FF2B5EF4-FFF2-40B4-BE49-F238E27FC236}">
                  <a16:creationId xmlns:a16="http://schemas.microsoft.com/office/drawing/2014/main" id="{5695C4D3-6DDA-300A-6AD3-14CBCA76BE47}"/>
                </a:ext>
              </a:extLst>
            </p:cNvPr>
            <p:cNvSpPr>
              <a:spLocks noChangeShapeType="1"/>
            </p:cNvSpPr>
            <p:nvPr/>
          </p:nvSpPr>
          <p:spPr bwMode="auto">
            <a:xfrm flipV="1">
              <a:off x="3857" y="2464"/>
              <a:ext cx="0" cy="20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53" name="Line 33">
              <a:extLst>
                <a:ext uri="{FF2B5EF4-FFF2-40B4-BE49-F238E27FC236}">
                  <a16:creationId xmlns:a16="http://schemas.microsoft.com/office/drawing/2014/main" id="{92CD7D46-7881-ECB6-FDDE-D46EBC02AF21}"/>
                </a:ext>
              </a:extLst>
            </p:cNvPr>
            <p:cNvSpPr>
              <a:spLocks noChangeShapeType="1"/>
            </p:cNvSpPr>
            <p:nvPr/>
          </p:nvSpPr>
          <p:spPr bwMode="auto">
            <a:xfrm>
              <a:off x="3802" y="2435"/>
              <a:ext cx="0" cy="233"/>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54" name="Line 34">
              <a:extLst>
                <a:ext uri="{FF2B5EF4-FFF2-40B4-BE49-F238E27FC236}">
                  <a16:creationId xmlns:a16="http://schemas.microsoft.com/office/drawing/2014/main" id="{43F207D9-C449-EF91-9F33-5EC84BD593DA}"/>
                </a:ext>
              </a:extLst>
            </p:cNvPr>
            <p:cNvSpPr>
              <a:spLocks noChangeShapeType="1"/>
            </p:cNvSpPr>
            <p:nvPr/>
          </p:nvSpPr>
          <p:spPr bwMode="auto">
            <a:xfrm>
              <a:off x="3885" y="2697"/>
              <a:ext cx="249"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55" name="Line 35">
              <a:extLst>
                <a:ext uri="{FF2B5EF4-FFF2-40B4-BE49-F238E27FC236}">
                  <a16:creationId xmlns:a16="http://schemas.microsoft.com/office/drawing/2014/main" id="{FEABF9B0-662F-0A85-6E86-3DC48DBCC7D6}"/>
                </a:ext>
              </a:extLst>
            </p:cNvPr>
            <p:cNvSpPr>
              <a:spLocks noChangeShapeType="1"/>
            </p:cNvSpPr>
            <p:nvPr/>
          </p:nvSpPr>
          <p:spPr bwMode="auto">
            <a:xfrm flipH="1">
              <a:off x="3885" y="2755"/>
              <a:ext cx="276"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56" name="Line 36">
              <a:extLst>
                <a:ext uri="{FF2B5EF4-FFF2-40B4-BE49-F238E27FC236}">
                  <a16:creationId xmlns:a16="http://schemas.microsoft.com/office/drawing/2014/main" id="{4C447366-2266-1490-7071-50D8D13D9A9C}"/>
                </a:ext>
              </a:extLst>
            </p:cNvPr>
            <p:cNvSpPr>
              <a:spLocks noChangeShapeType="1"/>
            </p:cNvSpPr>
            <p:nvPr/>
          </p:nvSpPr>
          <p:spPr bwMode="auto">
            <a:xfrm>
              <a:off x="3802" y="2784"/>
              <a:ext cx="0" cy="20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57" name="Line 37">
              <a:extLst>
                <a:ext uri="{FF2B5EF4-FFF2-40B4-BE49-F238E27FC236}">
                  <a16:creationId xmlns:a16="http://schemas.microsoft.com/office/drawing/2014/main" id="{0DE0DD5D-1E88-8E4D-5F45-8ABAC0435C7B}"/>
                </a:ext>
              </a:extLst>
            </p:cNvPr>
            <p:cNvSpPr>
              <a:spLocks noChangeShapeType="1"/>
            </p:cNvSpPr>
            <p:nvPr/>
          </p:nvSpPr>
          <p:spPr bwMode="auto">
            <a:xfrm flipV="1">
              <a:off x="3857" y="2784"/>
              <a:ext cx="0" cy="233"/>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58" name="Line 38">
              <a:extLst>
                <a:ext uri="{FF2B5EF4-FFF2-40B4-BE49-F238E27FC236}">
                  <a16:creationId xmlns:a16="http://schemas.microsoft.com/office/drawing/2014/main" id="{5470536B-592E-CCC2-7706-A1BA607C1C17}"/>
                </a:ext>
              </a:extLst>
            </p:cNvPr>
            <p:cNvSpPr>
              <a:spLocks noChangeShapeType="1"/>
            </p:cNvSpPr>
            <p:nvPr/>
          </p:nvSpPr>
          <p:spPr bwMode="auto">
            <a:xfrm flipH="1">
              <a:off x="3526" y="2697"/>
              <a:ext cx="249"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59" name="Line 39">
              <a:extLst>
                <a:ext uri="{FF2B5EF4-FFF2-40B4-BE49-F238E27FC236}">
                  <a16:creationId xmlns:a16="http://schemas.microsoft.com/office/drawing/2014/main" id="{A266991E-0B7D-0BC9-7699-086EB6B2FE44}"/>
                </a:ext>
              </a:extLst>
            </p:cNvPr>
            <p:cNvSpPr>
              <a:spLocks noChangeShapeType="1"/>
            </p:cNvSpPr>
            <p:nvPr/>
          </p:nvSpPr>
          <p:spPr bwMode="auto">
            <a:xfrm>
              <a:off x="3471" y="2755"/>
              <a:ext cx="248"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60" name="Line 40">
              <a:extLst>
                <a:ext uri="{FF2B5EF4-FFF2-40B4-BE49-F238E27FC236}">
                  <a16:creationId xmlns:a16="http://schemas.microsoft.com/office/drawing/2014/main" id="{78C91FB2-9A15-8184-6E77-E46BCE9449F0}"/>
                </a:ext>
              </a:extLst>
            </p:cNvPr>
            <p:cNvSpPr>
              <a:spLocks noChangeShapeType="1"/>
            </p:cNvSpPr>
            <p:nvPr/>
          </p:nvSpPr>
          <p:spPr bwMode="auto">
            <a:xfrm>
              <a:off x="3885" y="3047"/>
              <a:ext cx="249"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61" name="Line 41">
              <a:extLst>
                <a:ext uri="{FF2B5EF4-FFF2-40B4-BE49-F238E27FC236}">
                  <a16:creationId xmlns:a16="http://schemas.microsoft.com/office/drawing/2014/main" id="{BE29E6D2-C0B2-EA23-BC49-19852BBF5840}"/>
                </a:ext>
              </a:extLst>
            </p:cNvPr>
            <p:cNvSpPr>
              <a:spLocks noChangeShapeType="1"/>
            </p:cNvSpPr>
            <p:nvPr/>
          </p:nvSpPr>
          <p:spPr bwMode="auto">
            <a:xfrm flipH="1">
              <a:off x="3885" y="3105"/>
              <a:ext cx="276"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62" name="Line 42">
              <a:extLst>
                <a:ext uri="{FF2B5EF4-FFF2-40B4-BE49-F238E27FC236}">
                  <a16:creationId xmlns:a16="http://schemas.microsoft.com/office/drawing/2014/main" id="{8C8100FD-C41F-0EEC-DE1B-72ABB977BEF3}"/>
                </a:ext>
              </a:extLst>
            </p:cNvPr>
            <p:cNvSpPr>
              <a:spLocks noChangeShapeType="1"/>
            </p:cNvSpPr>
            <p:nvPr/>
          </p:nvSpPr>
          <p:spPr bwMode="auto">
            <a:xfrm flipH="1">
              <a:off x="3526" y="3047"/>
              <a:ext cx="249"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63" name="Line 43">
              <a:extLst>
                <a:ext uri="{FF2B5EF4-FFF2-40B4-BE49-F238E27FC236}">
                  <a16:creationId xmlns:a16="http://schemas.microsoft.com/office/drawing/2014/main" id="{6B4CB29D-0F71-97DB-7280-80F43DF68647}"/>
                </a:ext>
              </a:extLst>
            </p:cNvPr>
            <p:cNvSpPr>
              <a:spLocks noChangeShapeType="1"/>
            </p:cNvSpPr>
            <p:nvPr/>
          </p:nvSpPr>
          <p:spPr bwMode="auto">
            <a:xfrm>
              <a:off x="3471" y="3105"/>
              <a:ext cx="248"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64" name="Line 44">
              <a:extLst>
                <a:ext uri="{FF2B5EF4-FFF2-40B4-BE49-F238E27FC236}">
                  <a16:creationId xmlns:a16="http://schemas.microsoft.com/office/drawing/2014/main" id="{8FDB8CE4-3B83-0FF1-942F-8959308923F9}"/>
                </a:ext>
              </a:extLst>
            </p:cNvPr>
            <p:cNvSpPr>
              <a:spLocks noChangeShapeType="1"/>
            </p:cNvSpPr>
            <p:nvPr/>
          </p:nvSpPr>
          <p:spPr bwMode="auto">
            <a:xfrm>
              <a:off x="3885" y="2347"/>
              <a:ext cx="249"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65" name="Line 45">
              <a:extLst>
                <a:ext uri="{FF2B5EF4-FFF2-40B4-BE49-F238E27FC236}">
                  <a16:creationId xmlns:a16="http://schemas.microsoft.com/office/drawing/2014/main" id="{9519FD72-1971-F0D9-0CA1-F2AB4F658DBA}"/>
                </a:ext>
              </a:extLst>
            </p:cNvPr>
            <p:cNvSpPr>
              <a:spLocks noChangeShapeType="1"/>
            </p:cNvSpPr>
            <p:nvPr/>
          </p:nvSpPr>
          <p:spPr bwMode="auto">
            <a:xfrm flipH="1">
              <a:off x="3885" y="2405"/>
              <a:ext cx="276"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66" name="Line 46">
              <a:extLst>
                <a:ext uri="{FF2B5EF4-FFF2-40B4-BE49-F238E27FC236}">
                  <a16:creationId xmlns:a16="http://schemas.microsoft.com/office/drawing/2014/main" id="{7C3CC830-914D-EEE0-061D-BDAE32C7AF73}"/>
                </a:ext>
              </a:extLst>
            </p:cNvPr>
            <p:cNvSpPr>
              <a:spLocks noChangeShapeType="1"/>
            </p:cNvSpPr>
            <p:nvPr/>
          </p:nvSpPr>
          <p:spPr bwMode="auto">
            <a:xfrm flipH="1">
              <a:off x="3526" y="2347"/>
              <a:ext cx="249"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67" name="Line 47">
              <a:extLst>
                <a:ext uri="{FF2B5EF4-FFF2-40B4-BE49-F238E27FC236}">
                  <a16:creationId xmlns:a16="http://schemas.microsoft.com/office/drawing/2014/main" id="{F3FFE7E9-1E36-F25E-3D98-D7F41329C984}"/>
                </a:ext>
              </a:extLst>
            </p:cNvPr>
            <p:cNvSpPr>
              <a:spLocks noChangeShapeType="1"/>
            </p:cNvSpPr>
            <p:nvPr/>
          </p:nvSpPr>
          <p:spPr bwMode="auto">
            <a:xfrm>
              <a:off x="3471" y="2405"/>
              <a:ext cx="248"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68" name="Line 48">
              <a:extLst>
                <a:ext uri="{FF2B5EF4-FFF2-40B4-BE49-F238E27FC236}">
                  <a16:creationId xmlns:a16="http://schemas.microsoft.com/office/drawing/2014/main" id="{D22D5A44-49A6-EA8C-1FD7-D009D3EADFEA}"/>
                </a:ext>
              </a:extLst>
            </p:cNvPr>
            <p:cNvSpPr>
              <a:spLocks noChangeShapeType="1"/>
            </p:cNvSpPr>
            <p:nvPr/>
          </p:nvSpPr>
          <p:spPr bwMode="auto">
            <a:xfrm flipV="1">
              <a:off x="4244" y="2464"/>
              <a:ext cx="0" cy="20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69" name="Line 49">
              <a:extLst>
                <a:ext uri="{FF2B5EF4-FFF2-40B4-BE49-F238E27FC236}">
                  <a16:creationId xmlns:a16="http://schemas.microsoft.com/office/drawing/2014/main" id="{673AB304-0BED-A5F9-28F0-BB5663D7D41C}"/>
                </a:ext>
              </a:extLst>
            </p:cNvPr>
            <p:cNvSpPr>
              <a:spLocks noChangeShapeType="1"/>
            </p:cNvSpPr>
            <p:nvPr/>
          </p:nvSpPr>
          <p:spPr bwMode="auto">
            <a:xfrm>
              <a:off x="4189" y="2435"/>
              <a:ext cx="0" cy="233"/>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70" name="Line 50">
              <a:extLst>
                <a:ext uri="{FF2B5EF4-FFF2-40B4-BE49-F238E27FC236}">
                  <a16:creationId xmlns:a16="http://schemas.microsoft.com/office/drawing/2014/main" id="{E67F1B5D-D5C7-8A75-86D1-7426C3747F23}"/>
                </a:ext>
              </a:extLst>
            </p:cNvPr>
            <p:cNvSpPr>
              <a:spLocks noChangeShapeType="1"/>
            </p:cNvSpPr>
            <p:nvPr/>
          </p:nvSpPr>
          <p:spPr bwMode="auto">
            <a:xfrm>
              <a:off x="4189" y="2784"/>
              <a:ext cx="0" cy="20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71" name="Line 51">
              <a:extLst>
                <a:ext uri="{FF2B5EF4-FFF2-40B4-BE49-F238E27FC236}">
                  <a16:creationId xmlns:a16="http://schemas.microsoft.com/office/drawing/2014/main" id="{6CF44AE2-0C65-1E14-7D11-172C10D3158F}"/>
                </a:ext>
              </a:extLst>
            </p:cNvPr>
            <p:cNvSpPr>
              <a:spLocks noChangeShapeType="1"/>
            </p:cNvSpPr>
            <p:nvPr/>
          </p:nvSpPr>
          <p:spPr bwMode="auto">
            <a:xfrm flipV="1">
              <a:off x="4244" y="2784"/>
              <a:ext cx="0" cy="233"/>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72" name="Line 52">
              <a:extLst>
                <a:ext uri="{FF2B5EF4-FFF2-40B4-BE49-F238E27FC236}">
                  <a16:creationId xmlns:a16="http://schemas.microsoft.com/office/drawing/2014/main" id="{7D37F00F-5544-DA87-3A13-1F653BF61A39}"/>
                </a:ext>
              </a:extLst>
            </p:cNvPr>
            <p:cNvSpPr>
              <a:spLocks noChangeShapeType="1"/>
            </p:cNvSpPr>
            <p:nvPr/>
          </p:nvSpPr>
          <p:spPr bwMode="auto">
            <a:xfrm flipV="1">
              <a:off x="3443" y="2464"/>
              <a:ext cx="0" cy="20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73" name="Line 53">
              <a:extLst>
                <a:ext uri="{FF2B5EF4-FFF2-40B4-BE49-F238E27FC236}">
                  <a16:creationId xmlns:a16="http://schemas.microsoft.com/office/drawing/2014/main" id="{CE7C0DF3-4DA2-DAD2-D5C9-8AD40ED78B27}"/>
                </a:ext>
              </a:extLst>
            </p:cNvPr>
            <p:cNvSpPr>
              <a:spLocks noChangeShapeType="1"/>
            </p:cNvSpPr>
            <p:nvPr/>
          </p:nvSpPr>
          <p:spPr bwMode="auto">
            <a:xfrm>
              <a:off x="3388" y="2435"/>
              <a:ext cx="0" cy="233"/>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74" name="Line 54">
              <a:extLst>
                <a:ext uri="{FF2B5EF4-FFF2-40B4-BE49-F238E27FC236}">
                  <a16:creationId xmlns:a16="http://schemas.microsoft.com/office/drawing/2014/main" id="{8E531BD7-2832-31D2-A44E-09238F5F5327}"/>
                </a:ext>
              </a:extLst>
            </p:cNvPr>
            <p:cNvSpPr>
              <a:spLocks noChangeShapeType="1"/>
            </p:cNvSpPr>
            <p:nvPr/>
          </p:nvSpPr>
          <p:spPr bwMode="auto">
            <a:xfrm>
              <a:off x="3388" y="2784"/>
              <a:ext cx="0" cy="20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75" name="Line 55">
              <a:extLst>
                <a:ext uri="{FF2B5EF4-FFF2-40B4-BE49-F238E27FC236}">
                  <a16:creationId xmlns:a16="http://schemas.microsoft.com/office/drawing/2014/main" id="{C33356F9-8E60-5500-4A92-465BC5E850A9}"/>
                </a:ext>
              </a:extLst>
            </p:cNvPr>
            <p:cNvSpPr>
              <a:spLocks noChangeShapeType="1"/>
            </p:cNvSpPr>
            <p:nvPr/>
          </p:nvSpPr>
          <p:spPr bwMode="auto">
            <a:xfrm flipV="1">
              <a:off x="3443" y="2784"/>
              <a:ext cx="0" cy="233"/>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76" name="Oval 56">
              <a:extLst>
                <a:ext uri="{FF2B5EF4-FFF2-40B4-BE49-F238E27FC236}">
                  <a16:creationId xmlns:a16="http://schemas.microsoft.com/office/drawing/2014/main" id="{08F8C35C-BDC4-BBD6-2A00-202A367A0106}"/>
                </a:ext>
              </a:extLst>
            </p:cNvPr>
            <p:cNvSpPr>
              <a:spLocks noChangeArrowheads="1"/>
            </p:cNvSpPr>
            <p:nvPr/>
          </p:nvSpPr>
          <p:spPr bwMode="auto">
            <a:xfrm>
              <a:off x="4992" y="2654"/>
              <a:ext cx="110" cy="116"/>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77" name="Oval 57">
              <a:extLst>
                <a:ext uri="{FF2B5EF4-FFF2-40B4-BE49-F238E27FC236}">
                  <a16:creationId xmlns:a16="http://schemas.microsoft.com/office/drawing/2014/main" id="{E43C6C46-F437-DB59-B6C5-1E8CCFE8C9B3}"/>
                </a:ext>
              </a:extLst>
            </p:cNvPr>
            <p:cNvSpPr>
              <a:spLocks noChangeArrowheads="1"/>
            </p:cNvSpPr>
            <p:nvPr/>
          </p:nvSpPr>
          <p:spPr bwMode="auto">
            <a:xfrm>
              <a:off x="5378" y="2654"/>
              <a:ext cx="111" cy="116"/>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78" name="Oval 58">
              <a:extLst>
                <a:ext uri="{FF2B5EF4-FFF2-40B4-BE49-F238E27FC236}">
                  <a16:creationId xmlns:a16="http://schemas.microsoft.com/office/drawing/2014/main" id="{EDC0304E-28EC-E800-5D62-CE4E613EEC68}"/>
                </a:ext>
              </a:extLst>
            </p:cNvPr>
            <p:cNvSpPr>
              <a:spLocks noChangeArrowheads="1"/>
            </p:cNvSpPr>
            <p:nvPr/>
          </p:nvSpPr>
          <p:spPr bwMode="auto">
            <a:xfrm>
              <a:off x="4577" y="2654"/>
              <a:ext cx="111" cy="116"/>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79" name="Oval 59">
              <a:extLst>
                <a:ext uri="{FF2B5EF4-FFF2-40B4-BE49-F238E27FC236}">
                  <a16:creationId xmlns:a16="http://schemas.microsoft.com/office/drawing/2014/main" id="{66A7A773-4BEC-F16A-A565-AC4C38DC31E3}"/>
                </a:ext>
              </a:extLst>
            </p:cNvPr>
            <p:cNvSpPr>
              <a:spLocks noChangeArrowheads="1"/>
            </p:cNvSpPr>
            <p:nvPr/>
          </p:nvSpPr>
          <p:spPr bwMode="auto">
            <a:xfrm>
              <a:off x="4992" y="3003"/>
              <a:ext cx="110" cy="117"/>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80" name="Oval 60">
              <a:extLst>
                <a:ext uri="{FF2B5EF4-FFF2-40B4-BE49-F238E27FC236}">
                  <a16:creationId xmlns:a16="http://schemas.microsoft.com/office/drawing/2014/main" id="{7F7DEC2F-4CD7-A12D-E59A-840B42D9D205}"/>
                </a:ext>
              </a:extLst>
            </p:cNvPr>
            <p:cNvSpPr>
              <a:spLocks noChangeArrowheads="1"/>
            </p:cNvSpPr>
            <p:nvPr/>
          </p:nvSpPr>
          <p:spPr bwMode="auto">
            <a:xfrm>
              <a:off x="4992" y="2304"/>
              <a:ext cx="110" cy="117"/>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81" name="Oval 61">
              <a:extLst>
                <a:ext uri="{FF2B5EF4-FFF2-40B4-BE49-F238E27FC236}">
                  <a16:creationId xmlns:a16="http://schemas.microsoft.com/office/drawing/2014/main" id="{0532EC1C-37B7-5E3E-FCDC-35F760816463}"/>
                </a:ext>
              </a:extLst>
            </p:cNvPr>
            <p:cNvSpPr>
              <a:spLocks noChangeArrowheads="1"/>
            </p:cNvSpPr>
            <p:nvPr/>
          </p:nvSpPr>
          <p:spPr bwMode="auto">
            <a:xfrm>
              <a:off x="4577" y="2304"/>
              <a:ext cx="111" cy="117"/>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82" name="Oval 62">
              <a:extLst>
                <a:ext uri="{FF2B5EF4-FFF2-40B4-BE49-F238E27FC236}">
                  <a16:creationId xmlns:a16="http://schemas.microsoft.com/office/drawing/2014/main" id="{3D94C0ED-6A6C-6613-5483-39D66D2CD884}"/>
                </a:ext>
              </a:extLst>
            </p:cNvPr>
            <p:cNvSpPr>
              <a:spLocks noChangeArrowheads="1"/>
            </p:cNvSpPr>
            <p:nvPr/>
          </p:nvSpPr>
          <p:spPr bwMode="auto">
            <a:xfrm>
              <a:off x="5378" y="3003"/>
              <a:ext cx="111" cy="117"/>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83" name="Oval 63">
              <a:extLst>
                <a:ext uri="{FF2B5EF4-FFF2-40B4-BE49-F238E27FC236}">
                  <a16:creationId xmlns:a16="http://schemas.microsoft.com/office/drawing/2014/main" id="{D36D2B8B-F7C6-0DD9-7BF1-0E83FF35EFCB}"/>
                </a:ext>
              </a:extLst>
            </p:cNvPr>
            <p:cNvSpPr>
              <a:spLocks noChangeArrowheads="1"/>
            </p:cNvSpPr>
            <p:nvPr/>
          </p:nvSpPr>
          <p:spPr bwMode="auto">
            <a:xfrm>
              <a:off x="4577" y="3003"/>
              <a:ext cx="111" cy="117"/>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84" name="Oval 64">
              <a:extLst>
                <a:ext uri="{FF2B5EF4-FFF2-40B4-BE49-F238E27FC236}">
                  <a16:creationId xmlns:a16="http://schemas.microsoft.com/office/drawing/2014/main" id="{55F552A4-F424-20CA-1475-84E8C0715E9C}"/>
                </a:ext>
              </a:extLst>
            </p:cNvPr>
            <p:cNvSpPr>
              <a:spLocks noChangeArrowheads="1"/>
            </p:cNvSpPr>
            <p:nvPr/>
          </p:nvSpPr>
          <p:spPr bwMode="auto">
            <a:xfrm>
              <a:off x="5378" y="2304"/>
              <a:ext cx="111" cy="117"/>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85" name="Line 65">
              <a:extLst>
                <a:ext uri="{FF2B5EF4-FFF2-40B4-BE49-F238E27FC236}">
                  <a16:creationId xmlns:a16="http://schemas.microsoft.com/office/drawing/2014/main" id="{81FD4EEF-B038-1AB7-4D83-CB6A61FDDAE3}"/>
                </a:ext>
              </a:extLst>
            </p:cNvPr>
            <p:cNvSpPr>
              <a:spLocks noChangeShapeType="1"/>
            </p:cNvSpPr>
            <p:nvPr/>
          </p:nvSpPr>
          <p:spPr bwMode="auto">
            <a:xfrm flipV="1">
              <a:off x="5074" y="2450"/>
              <a:ext cx="0" cy="20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86" name="Line 66">
              <a:extLst>
                <a:ext uri="{FF2B5EF4-FFF2-40B4-BE49-F238E27FC236}">
                  <a16:creationId xmlns:a16="http://schemas.microsoft.com/office/drawing/2014/main" id="{D63F65A5-AC35-6160-60F0-0F9751A0DA97}"/>
                </a:ext>
              </a:extLst>
            </p:cNvPr>
            <p:cNvSpPr>
              <a:spLocks noChangeShapeType="1"/>
            </p:cNvSpPr>
            <p:nvPr/>
          </p:nvSpPr>
          <p:spPr bwMode="auto">
            <a:xfrm>
              <a:off x="5019" y="2421"/>
              <a:ext cx="0" cy="233"/>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87" name="Line 67">
              <a:extLst>
                <a:ext uri="{FF2B5EF4-FFF2-40B4-BE49-F238E27FC236}">
                  <a16:creationId xmlns:a16="http://schemas.microsoft.com/office/drawing/2014/main" id="{95D8A054-B86B-CB8B-E1F0-BEBE70070DCC}"/>
                </a:ext>
              </a:extLst>
            </p:cNvPr>
            <p:cNvSpPr>
              <a:spLocks noChangeShapeType="1"/>
            </p:cNvSpPr>
            <p:nvPr/>
          </p:nvSpPr>
          <p:spPr bwMode="auto">
            <a:xfrm>
              <a:off x="5102" y="2683"/>
              <a:ext cx="249"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88" name="Line 68">
              <a:extLst>
                <a:ext uri="{FF2B5EF4-FFF2-40B4-BE49-F238E27FC236}">
                  <a16:creationId xmlns:a16="http://schemas.microsoft.com/office/drawing/2014/main" id="{949FF357-B87C-07BD-0A6C-756840E4607F}"/>
                </a:ext>
              </a:extLst>
            </p:cNvPr>
            <p:cNvSpPr>
              <a:spLocks noChangeShapeType="1"/>
            </p:cNvSpPr>
            <p:nvPr/>
          </p:nvSpPr>
          <p:spPr bwMode="auto">
            <a:xfrm flipH="1">
              <a:off x="5102" y="2741"/>
              <a:ext cx="276"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89" name="Line 69">
              <a:extLst>
                <a:ext uri="{FF2B5EF4-FFF2-40B4-BE49-F238E27FC236}">
                  <a16:creationId xmlns:a16="http://schemas.microsoft.com/office/drawing/2014/main" id="{B544326F-C333-FA81-4CFC-07311CE45564}"/>
                </a:ext>
              </a:extLst>
            </p:cNvPr>
            <p:cNvSpPr>
              <a:spLocks noChangeShapeType="1"/>
            </p:cNvSpPr>
            <p:nvPr/>
          </p:nvSpPr>
          <p:spPr bwMode="auto">
            <a:xfrm>
              <a:off x="5019" y="2770"/>
              <a:ext cx="0" cy="20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90" name="Line 70">
              <a:extLst>
                <a:ext uri="{FF2B5EF4-FFF2-40B4-BE49-F238E27FC236}">
                  <a16:creationId xmlns:a16="http://schemas.microsoft.com/office/drawing/2014/main" id="{FA862179-18A8-AD17-8AA0-4D359544239E}"/>
                </a:ext>
              </a:extLst>
            </p:cNvPr>
            <p:cNvSpPr>
              <a:spLocks noChangeShapeType="1"/>
            </p:cNvSpPr>
            <p:nvPr/>
          </p:nvSpPr>
          <p:spPr bwMode="auto">
            <a:xfrm flipV="1">
              <a:off x="5074" y="2770"/>
              <a:ext cx="0" cy="233"/>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91" name="Line 71">
              <a:extLst>
                <a:ext uri="{FF2B5EF4-FFF2-40B4-BE49-F238E27FC236}">
                  <a16:creationId xmlns:a16="http://schemas.microsoft.com/office/drawing/2014/main" id="{7EE2850D-30DD-DBB5-BDB7-F06DC900DDB1}"/>
                </a:ext>
              </a:extLst>
            </p:cNvPr>
            <p:cNvSpPr>
              <a:spLocks noChangeShapeType="1"/>
            </p:cNvSpPr>
            <p:nvPr/>
          </p:nvSpPr>
          <p:spPr bwMode="auto">
            <a:xfrm flipH="1">
              <a:off x="4743" y="2683"/>
              <a:ext cx="249"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92" name="Line 72">
              <a:extLst>
                <a:ext uri="{FF2B5EF4-FFF2-40B4-BE49-F238E27FC236}">
                  <a16:creationId xmlns:a16="http://schemas.microsoft.com/office/drawing/2014/main" id="{DFD2F1E2-98CC-2C87-B66B-5F4FA1FA6D4E}"/>
                </a:ext>
              </a:extLst>
            </p:cNvPr>
            <p:cNvSpPr>
              <a:spLocks noChangeShapeType="1"/>
            </p:cNvSpPr>
            <p:nvPr/>
          </p:nvSpPr>
          <p:spPr bwMode="auto">
            <a:xfrm>
              <a:off x="4688" y="2741"/>
              <a:ext cx="248"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93" name="Line 73">
              <a:extLst>
                <a:ext uri="{FF2B5EF4-FFF2-40B4-BE49-F238E27FC236}">
                  <a16:creationId xmlns:a16="http://schemas.microsoft.com/office/drawing/2014/main" id="{A0460311-3A92-F429-9C98-7E942F7A06D6}"/>
                </a:ext>
              </a:extLst>
            </p:cNvPr>
            <p:cNvSpPr>
              <a:spLocks noChangeShapeType="1"/>
            </p:cNvSpPr>
            <p:nvPr/>
          </p:nvSpPr>
          <p:spPr bwMode="auto">
            <a:xfrm>
              <a:off x="5102" y="3033"/>
              <a:ext cx="249"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94" name="Line 74">
              <a:extLst>
                <a:ext uri="{FF2B5EF4-FFF2-40B4-BE49-F238E27FC236}">
                  <a16:creationId xmlns:a16="http://schemas.microsoft.com/office/drawing/2014/main" id="{1D0B0CBD-A974-5A42-5103-16DEBB608A47}"/>
                </a:ext>
              </a:extLst>
            </p:cNvPr>
            <p:cNvSpPr>
              <a:spLocks noChangeShapeType="1"/>
            </p:cNvSpPr>
            <p:nvPr/>
          </p:nvSpPr>
          <p:spPr bwMode="auto">
            <a:xfrm flipH="1">
              <a:off x="5102" y="3091"/>
              <a:ext cx="276"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95" name="Line 75">
              <a:extLst>
                <a:ext uri="{FF2B5EF4-FFF2-40B4-BE49-F238E27FC236}">
                  <a16:creationId xmlns:a16="http://schemas.microsoft.com/office/drawing/2014/main" id="{4C3A3787-E297-61FF-1E11-BAC49A2745E4}"/>
                </a:ext>
              </a:extLst>
            </p:cNvPr>
            <p:cNvSpPr>
              <a:spLocks noChangeShapeType="1"/>
            </p:cNvSpPr>
            <p:nvPr/>
          </p:nvSpPr>
          <p:spPr bwMode="auto">
            <a:xfrm flipH="1">
              <a:off x="4743" y="3033"/>
              <a:ext cx="249"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96" name="Line 76">
              <a:extLst>
                <a:ext uri="{FF2B5EF4-FFF2-40B4-BE49-F238E27FC236}">
                  <a16:creationId xmlns:a16="http://schemas.microsoft.com/office/drawing/2014/main" id="{806BC2F6-42E0-8A66-F35C-15A6D2FC55CC}"/>
                </a:ext>
              </a:extLst>
            </p:cNvPr>
            <p:cNvSpPr>
              <a:spLocks noChangeShapeType="1"/>
            </p:cNvSpPr>
            <p:nvPr/>
          </p:nvSpPr>
          <p:spPr bwMode="auto">
            <a:xfrm>
              <a:off x="4688" y="3091"/>
              <a:ext cx="248"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97" name="Line 77">
              <a:extLst>
                <a:ext uri="{FF2B5EF4-FFF2-40B4-BE49-F238E27FC236}">
                  <a16:creationId xmlns:a16="http://schemas.microsoft.com/office/drawing/2014/main" id="{B3DEC4BB-FA36-3A95-6F51-C59FEF4EE4D4}"/>
                </a:ext>
              </a:extLst>
            </p:cNvPr>
            <p:cNvSpPr>
              <a:spLocks noChangeShapeType="1"/>
            </p:cNvSpPr>
            <p:nvPr/>
          </p:nvSpPr>
          <p:spPr bwMode="auto">
            <a:xfrm>
              <a:off x="5102" y="2333"/>
              <a:ext cx="249"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98" name="Line 78">
              <a:extLst>
                <a:ext uri="{FF2B5EF4-FFF2-40B4-BE49-F238E27FC236}">
                  <a16:creationId xmlns:a16="http://schemas.microsoft.com/office/drawing/2014/main" id="{3294EC8C-0EB5-C44F-9F76-64A465885626}"/>
                </a:ext>
              </a:extLst>
            </p:cNvPr>
            <p:cNvSpPr>
              <a:spLocks noChangeShapeType="1"/>
            </p:cNvSpPr>
            <p:nvPr/>
          </p:nvSpPr>
          <p:spPr bwMode="auto">
            <a:xfrm flipH="1">
              <a:off x="5102" y="2391"/>
              <a:ext cx="276"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199" name="Line 79">
              <a:extLst>
                <a:ext uri="{FF2B5EF4-FFF2-40B4-BE49-F238E27FC236}">
                  <a16:creationId xmlns:a16="http://schemas.microsoft.com/office/drawing/2014/main" id="{4483E3F0-6845-2F27-6AF1-83C303593DE1}"/>
                </a:ext>
              </a:extLst>
            </p:cNvPr>
            <p:cNvSpPr>
              <a:spLocks noChangeShapeType="1"/>
            </p:cNvSpPr>
            <p:nvPr/>
          </p:nvSpPr>
          <p:spPr bwMode="auto">
            <a:xfrm flipH="1">
              <a:off x="4743" y="2333"/>
              <a:ext cx="249"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00" name="Line 80">
              <a:extLst>
                <a:ext uri="{FF2B5EF4-FFF2-40B4-BE49-F238E27FC236}">
                  <a16:creationId xmlns:a16="http://schemas.microsoft.com/office/drawing/2014/main" id="{4EEF129B-FD60-56F9-6E75-EBC4C25D3ACF}"/>
                </a:ext>
              </a:extLst>
            </p:cNvPr>
            <p:cNvSpPr>
              <a:spLocks noChangeShapeType="1"/>
            </p:cNvSpPr>
            <p:nvPr/>
          </p:nvSpPr>
          <p:spPr bwMode="auto">
            <a:xfrm>
              <a:off x="4688" y="2391"/>
              <a:ext cx="248"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01" name="Line 81">
              <a:extLst>
                <a:ext uri="{FF2B5EF4-FFF2-40B4-BE49-F238E27FC236}">
                  <a16:creationId xmlns:a16="http://schemas.microsoft.com/office/drawing/2014/main" id="{296F2A26-4E72-ACC8-6D12-147F23F44E77}"/>
                </a:ext>
              </a:extLst>
            </p:cNvPr>
            <p:cNvSpPr>
              <a:spLocks noChangeShapeType="1"/>
            </p:cNvSpPr>
            <p:nvPr/>
          </p:nvSpPr>
          <p:spPr bwMode="auto">
            <a:xfrm flipV="1">
              <a:off x="5461" y="2450"/>
              <a:ext cx="0" cy="20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02" name="Line 82">
              <a:extLst>
                <a:ext uri="{FF2B5EF4-FFF2-40B4-BE49-F238E27FC236}">
                  <a16:creationId xmlns:a16="http://schemas.microsoft.com/office/drawing/2014/main" id="{F3A74F55-CCE5-A54C-32B0-4D266E12DDA7}"/>
                </a:ext>
              </a:extLst>
            </p:cNvPr>
            <p:cNvSpPr>
              <a:spLocks noChangeShapeType="1"/>
            </p:cNvSpPr>
            <p:nvPr/>
          </p:nvSpPr>
          <p:spPr bwMode="auto">
            <a:xfrm>
              <a:off x="5406" y="2421"/>
              <a:ext cx="0" cy="233"/>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03" name="Line 83">
              <a:extLst>
                <a:ext uri="{FF2B5EF4-FFF2-40B4-BE49-F238E27FC236}">
                  <a16:creationId xmlns:a16="http://schemas.microsoft.com/office/drawing/2014/main" id="{41D93D10-C777-FE9C-DD71-70E32D724276}"/>
                </a:ext>
              </a:extLst>
            </p:cNvPr>
            <p:cNvSpPr>
              <a:spLocks noChangeShapeType="1"/>
            </p:cNvSpPr>
            <p:nvPr/>
          </p:nvSpPr>
          <p:spPr bwMode="auto">
            <a:xfrm>
              <a:off x="5406" y="2770"/>
              <a:ext cx="0" cy="20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04" name="Line 84">
              <a:extLst>
                <a:ext uri="{FF2B5EF4-FFF2-40B4-BE49-F238E27FC236}">
                  <a16:creationId xmlns:a16="http://schemas.microsoft.com/office/drawing/2014/main" id="{CB39AC37-47DF-BAE7-AFEA-795168CE19E9}"/>
                </a:ext>
              </a:extLst>
            </p:cNvPr>
            <p:cNvSpPr>
              <a:spLocks noChangeShapeType="1"/>
            </p:cNvSpPr>
            <p:nvPr/>
          </p:nvSpPr>
          <p:spPr bwMode="auto">
            <a:xfrm flipV="1">
              <a:off x="5461" y="2770"/>
              <a:ext cx="0" cy="233"/>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05" name="Line 85">
              <a:extLst>
                <a:ext uri="{FF2B5EF4-FFF2-40B4-BE49-F238E27FC236}">
                  <a16:creationId xmlns:a16="http://schemas.microsoft.com/office/drawing/2014/main" id="{CACC9384-2299-9802-9AB9-24C48B845D86}"/>
                </a:ext>
              </a:extLst>
            </p:cNvPr>
            <p:cNvSpPr>
              <a:spLocks noChangeShapeType="1"/>
            </p:cNvSpPr>
            <p:nvPr/>
          </p:nvSpPr>
          <p:spPr bwMode="auto">
            <a:xfrm flipV="1">
              <a:off x="4660" y="2450"/>
              <a:ext cx="0" cy="20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06" name="Line 86">
              <a:extLst>
                <a:ext uri="{FF2B5EF4-FFF2-40B4-BE49-F238E27FC236}">
                  <a16:creationId xmlns:a16="http://schemas.microsoft.com/office/drawing/2014/main" id="{76B60CA8-5974-DDEF-15CA-1463C167C62F}"/>
                </a:ext>
              </a:extLst>
            </p:cNvPr>
            <p:cNvSpPr>
              <a:spLocks noChangeShapeType="1"/>
            </p:cNvSpPr>
            <p:nvPr/>
          </p:nvSpPr>
          <p:spPr bwMode="auto">
            <a:xfrm>
              <a:off x="4605" y="2421"/>
              <a:ext cx="0" cy="233"/>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07" name="Line 87">
              <a:extLst>
                <a:ext uri="{FF2B5EF4-FFF2-40B4-BE49-F238E27FC236}">
                  <a16:creationId xmlns:a16="http://schemas.microsoft.com/office/drawing/2014/main" id="{7AA86D9E-3E3F-4AB1-A750-EAD13D03C701}"/>
                </a:ext>
              </a:extLst>
            </p:cNvPr>
            <p:cNvSpPr>
              <a:spLocks noChangeShapeType="1"/>
            </p:cNvSpPr>
            <p:nvPr/>
          </p:nvSpPr>
          <p:spPr bwMode="auto">
            <a:xfrm>
              <a:off x="4605" y="2770"/>
              <a:ext cx="0" cy="20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08" name="Line 88">
              <a:extLst>
                <a:ext uri="{FF2B5EF4-FFF2-40B4-BE49-F238E27FC236}">
                  <a16:creationId xmlns:a16="http://schemas.microsoft.com/office/drawing/2014/main" id="{56906928-71AD-65E4-514D-5344AE3D4CFE}"/>
                </a:ext>
              </a:extLst>
            </p:cNvPr>
            <p:cNvSpPr>
              <a:spLocks noChangeShapeType="1"/>
            </p:cNvSpPr>
            <p:nvPr/>
          </p:nvSpPr>
          <p:spPr bwMode="auto">
            <a:xfrm flipV="1">
              <a:off x="4660" y="2770"/>
              <a:ext cx="0" cy="233"/>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09" name="Line 89">
              <a:extLst>
                <a:ext uri="{FF2B5EF4-FFF2-40B4-BE49-F238E27FC236}">
                  <a16:creationId xmlns:a16="http://schemas.microsoft.com/office/drawing/2014/main" id="{92CD10CB-823B-4EE0-4EA0-2E2EC586F010}"/>
                </a:ext>
              </a:extLst>
            </p:cNvPr>
            <p:cNvSpPr>
              <a:spLocks noChangeShapeType="1"/>
            </p:cNvSpPr>
            <p:nvPr/>
          </p:nvSpPr>
          <p:spPr bwMode="auto">
            <a:xfrm>
              <a:off x="4284" y="3038"/>
              <a:ext cx="249"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10" name="Line 90">
              <a:extLst>
                <a:ext uri="{FF2B5EF4-FFF2-40B4-BE49-F238E27FC236}">
                  <a16:creationId xmlns:a16="http://schemas.microsoft.com/office/drawing/2014/main" id="{C1C79FE3-D1C3-03B1-A1D7-313E51B6D5A3}"/>
                </a:ext>
              </a:extLst>
            </p:cNvPr>
            <p:cNvSpPr>
              <a:spLocks noChangeShapeType="1"/>
            </p:cNvSpPr>
            <p:nvPr/>
          </p:nvSpPr>
          <p:spPr bwMode="auto">
            <a:xfrm flipH="1">
              <a:off x="4284" y="3096"/>
              <a:ext cx="276"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11" name="Line 91">
              <a:extLst>
                <a:ext uri="{FF2B5EF4-FFF2-40B4-BE49-F238E27FC236}">
                  <a16:creationId xmlns:a16="http://schemas.microsoft.com/office/drawing/2014/main" id="{BCAA2E10-48E8-52CD-4E6A-FFDF6030B8F2}"/>
                </a:ext>
              </a:extLst>
            </p:cNvPr>
            <p:cNvSpPr>
              <a:spLocks noChangeShapeType="1"/>
            </p:cNvSpPr>
            <p:nvPr/>
          </p:nvSpPr>
          <p:spPr bwMode="auto">
            <a:xfrm>
              <a:off x="4284" y="2702"/>
              <a:ext cx="249"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12" name="Line 92">
              <a:extLst>
                <a:ext uri="{FF2B5EF4-FFF2-40B4-BE49-F238E27FC236}">
                  <a16:creationId xmlns:a16="http://schemas.microsoft.com/office/drawing/2014/main" id="{6CD713B6-8919-795C-C5C1-3B7F1C89D315}"/>
                </a:ext>
              </a:extLst>
            </p:cNvPr>
            <p:cNvSpPr>
              <a:spLocks noChangeShapeType="1"/>
            </p:cNvSpPr>
            <p:nvPr/>
          </p:nvSpPr>
          <p:spPr bwMode="auto">
            <a:xfrm flipH="1">
              <a:off x="4284" y="2760"/>
              <a:ext cx="276"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13" name="Line 93">
              <a:extLst>
                <a:ext uri="{FF2B5EF4-FFF2-40B4-BE49-F238E27FC236}">
                  <a16:creationId xmlns:a16="http://schemas.microsoft.com/office/drawing/2014/main" id="{BA5EBBCF-4B9F-505B-8B31-45C3349FE8D7}"/>
                </a:ext>
              </a:extLst>
            </p:cNvPr>
            <p:cNvSpPr>
              <a:spLocks noChangeShapeType="1"/>
            </p:cNvSpPr>
            <p:nvPr/>
          </p:nvSpPr>
          <p:spPr bwMode="auto">
            <a:xfrm>
              <a:off x="4284" y="2356"/>
              <a:ext cx="249"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14" name="Line 94">
              <a:extLst>
                <a:ext uri="{FF2B5EF4-FFF2-40B4-BE49-F238E27FC236}">
                  <a16:creationId xmlns:a16="http://schemas.microsoft.com/office/drawing/2014/main" id="{6E78D1CB-F442-4E99-05FC-72615DF9CE20}"/>
                </a:ext>
              </a:extLst>
            </p:cNvPr>
            <p:cNvSpPr>
              <a:spLocks noChangeShapeType="1"/>
            </p:cNvSpPr>
            <p:nvPr/>
          </p:nvSpPr>
          <p:spPr bwMode="auto">
            <a:xfrm flipH="1">
              <a:off x="4284" y="2414"/>
              <a:ext cx="276"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15" name="Oval 95">
              <a:extLst>
                <a:ext uri="{FF2B5EF4-FFF2-40B4-BE49-F238E27FC236}">
                  <a16:creationId xmlns:a16="http://schemas.microsoft.com/office/drawing/2014/main" id="{A01461AD-8BA6-89AA-A21C-7DD84F54F93A}"/>
                </a:ext>
              </a:extLst>
            </p:cNvPr>
            <p:cNvSpPr>
              <a:spLocks noChangeArrowheads="1"/>
            </p:cNvSpPr>
            <p:nvPr/>
          </p:nvSpPr>
          <p:spPr bwMode="auto">
            <a:xfrm>
              <a:off x="3775" y="3724"/>
              <a:ext cx="110" cy="116"/>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16" name="Oval 96">
              <a:extLst>
                <a:ext uri="{FF2B5EF4-FFF2-40B4-BE49-F238E27FC236}">
                  <a16:creationId xmlns:a16="http://schemas.microsoft.com/office/drawing/2014/main" id="{085D7887-9C10-8D30-9C14-2D14E052F8A2}"/>
                </a:ext>
              </a:extLst>
            </p:cNvPr>
            <p:cNvSpPr>
              <a:spLocks noChangeArrowheads="1"/>
            </p:cNvSpPr>
            <p:nvPr/>
          </p:nvSpPr>
          <p:spPr bwMode="auto">
            <a:xfrm>
              <a:off x="4161" y="3724"/>
              <a:ext cx="111" cy="116"/>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17" name="Oval 97">
              <a:extLst>
                <a:ext uri="{FF2B5EF4-FFF2-40B4-BE49-F238E27FC236}">
                  <a16:creationId xmlns:a16="http://schemas.microsoft.com/office/drawing/2014/main" id="{F1CCC76F-9B1C-3469-72B5-63F360E27D67}"/>
                </a:ext>
              </a:extLst>
            </p:cNvPr>
            <p:cNvSpPr>
              <a:spLocks noChangeArrowheads="1"/>
            </p:cNvSpPr>
            <p:nvPr/>
          </p:nvSpPr>
          <p:spPr bwMode="auto">
            <a:xfrm>
              <a:off x="3360" y="3724"/>
              <a:ext cx="111" cy="116"/>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18" name="Oval 98">
              <a:extLst>
                <a:ext uri="{FF2B5EF4-FFF2-40B4-BE49-F238E27FC236}">
                  <a16:creationId xmlns:a16="http://schemas.microsoft.com/office/drawing/2014/main" id="{3715B008-B35F-63FF-DFAA-DAEC43660D0C}"/>
                </a:ext>
              </a:extLst>
            </p:cNvPr>
            <p:cNvSpPr>
              <a:spLocks noChangeArrowheads="1"/>
            </p:cNvSpPr>
            <p:nvPr/>
          </p:nvSpPr>
          <p:spPr bwMode="auto">
            <a:xfrm>
              <a:off x="3775" y="4073"/>
              <a:ext cx="110" cy="117"/>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19" name="Oval 99">
              <a:extLst>
                <a:ext uri="{FF2B5EF4-FFF2-40B4-BE49-F238E27FC236}">
                  <a16:creationId xmlns:a16="http://schemas.microsoft.com/office/drawing/2014/main" id="{5DEDFE99-9889-41AF-C2CD-23375F653FC8}"/>
                </a:ext>
              </a:extLst>
            </p:cNvPr>
            <p:cNvSpPr>
              <a:spLocks noChangeArrowheads="1"/>
            </p:cNvSpPr>
            <p:nvPr/>
          </p:nvSpPr>
          <p:spPr bwMode="auto">
            <a:xfrm>
              <a:off x="3775" y="3374"/>
              <a:ext cx="110" cy="117"/>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20" name="Oval 100">
              <a:extLst>
                <a:ext uri="{FF2B5EF4-FFF2-40B4-BE49-F238E27FC236}">
                  <a16:creationId xmlns:a16="http://schemas.microsoft.com/office/drawing/2014/main" id="{5C8FEF72-2767-FDC7-F396-45C42F7F411C}"/>
                </a:ext>
              </a:extLst>
            </p:cNvPr>
            <p:cNvSpPr>
              <a:spLocks noChangeArrowheads="1"/>
            </p:cNvSpPr>
            <p:nvPr/>
          </p:nvSpPr>
          <p:spPr bwMode="auto">
            <a:xfrm>
              <a:off x="3360" y="3374"/>
              <a:ext cx="111" cy="117"/>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21" name="Oval 101">
              <a:extLst>
                <a:ext uri="{FF2B5EF4-FFF2-40B4-BE49-F238E27FC236}">
                  <a16:creationId xmlns:a16="http://schemas.microsoft.com/office/drawing/2014/main" id="{7099C10F-DB9F-BF64-5E3E-8D80A840A3AA}"/>
                </a:ext>
              </a:extLst>
            </p:cNvPr>
            <p:cNvSpPr>
              <a:spLocks noChangeArrowheads="1"/>
            </p:cNvSpPr>
            <p:nvPr/>
          </p:nvSpPr>
          <p:spPr bwMode="auto">
            <a:xfrm>
              <a:off x="4161" y="4073"/>
              <a:ext cx="111" cy="117"/>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22" name="Oval 102">
              <a:extLst>
                <a:ext uri="{FF2B5EF4-FFF2-40B4-BE49-F238E27FC236}">
                  <a16:creationId xmlns:a16="http://schemas.microsoft.com/office/drawing/2014/main" id="{2EDD0A3B-C446-C877-FEF9-A0B16E52979C}"/>
                </a:ext>
              </a:extLst>
            </p:cNvPr>
            <p:cNvSpPr>
              <a:spLocks noChangeArrowheads="1"/>
            </p:cNvSpPr>
            <p:nvPr/>
          </p:nvSpPr>
          <p:spPr bwMode="auto">
            <a:xfrm>
              <a:off x="3360" y="4073"/>
              <a:ext cx="111" cy="117"/>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23" name="Oval 103">
              <a:extLst>
                <a:ext uri="{FF2B5EF4-FFF2-40B4-BE49-F238E27FC236}">
                  <a16:creationId xmlns:a16="http://schemas.microsoft.com/office/drawing/2014/main" id="{6CE7BFFC-D7D6-73CE-B14F-A37D66DE83DA}"/>
                </a:ext>
              </a:extLst>
            </p:cNvPr>
            <p:cNvSpPr>
              <a:spLocks noChangeArrowheads="1"/>
            </p:cNvSpPr>
            <p:nvPr/>
          </p:nvSpPr>
          <p:spPr bwMode="auto">
            <a:xfrm>
              <a:off x="4161" y="3374"/>
              <a:ext cx="111" cy="117"/>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24" name="Line 104">
              <a:extLst>
                <a:ext uri="{FF2B5EF4-FFF2-40B4-BE49-F238E27FC236}">
                  <a16:creationId xmlns:a16="http://schemas.microsoft.com/office/drawing/2014/main" id="{5060AB15-646A-0FE2-7A14-643277FD6D27}"/>
                </a:ext>
              </a:extLst>
            </p:cNvPr>
            <p:cNvSpPr>
              <a:spLocks noChangeShapeType="1"/>
            </p:cNvSpPr>
            <p:nvPr/>
          </p:nvSpPr>
          <p:spPr bwMode="auto">
            <a:xfrm flipV="1">
              <a:off x="3857" y="3520"/>
              <a:ext cx="0" cy="20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25" name="Line 105">
              <a:extLst>
                <a:ext uri="{FF2B5EF4-FFF2-40B4-BE49-F238E27FC236}">
                  <a16:creationId xmlns:a16="http://schemas.microsoft.com/office/drawing/2014/main" id="{239D3912-E7D4-1E23-2BC0-A23115DD209F}"/>
                </a:ext>
              </a:extLst>
            </p:cNvPr>
            <p:cNvSpPr>
              <a:spLocks noChangeShapeType="1"/>
            </p:cNvSpPr>
            <p:nvPr/>
          </p:nvSpPr>
          <p:spPr bwMode="auto">
            <a:xfrm>
              <a:off x="3802" y="3491"/>
              <a:ext cx="0" cy="233"/>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26" name="Line 106">
              <a:extLst>
                <a:ext uri="{FF2B5EF4-FFF2-40B4-BE49-F238E27FC236}">
                  <a16:creationId xmlns:a16="http://schemas.microsoft.com/office/drawing/2014/main" id="{E7B2F37B-D390-5E4B-202B-EC2F3DD81067}"/>
                </a:ext>
              </a:extLst>
            </p:cNvPr>
            <p:cNvSpPr>
              <a:spLocks noChangeShapeType="1"/>
            </p:cNvSpPr>
            <p:nvPr/>
          </p:nvSpPr>
          <p:spPr bwMode="auto">
            <a:xfrm>
              <a:off x="3885" y="3753"/>
              <a:ext cx="249"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27" name="Line 107">
              <a:extLst>
                <a:ext uri="{FF2B5EF4-FFF2-40B4-BE49-F238E27FC236}">
                  <a16:creationId xmlns:a16="http://schemas.microsoft.com/office/drawing/2014/main" id="{0A1756CB-2849-505E-0793-4368C7F1128B}"/>
                </a:ext>
              </a:extLst>
            </p:cNvPr>
            <p:cNvSpPr>
              <a:spLocks noChangeShapeType="1"/>
            </p:cNvSpPr>
            <p:nvPr/>
          </p:nvSpPr>
          <p:spPr bwMode="auto">
            <a:xfrm flipH="1">
              <a:off x="3885" y="3811"/>
              <a:ext cx="276"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28" name="Line 108">
              <a:extLst>
                <a:ext uri="{FF2B5EF4-FFF2-40B4-BE49-F238E27FC236}">
                  <a16:creationId xmlns:a16="http://schemas.microsoft.com/office/drawing/2014/main" id="{3A19D81E-C854-D2A1-C837-22FBD2A06118}"/>
                </a:ext>
              </a:extLst>
            </p:cNvPr>
            <p:cNvSpPr>
              <a:spLocks noChangeShapeType="1"/>
            </p:cNvSpPr>
            <p:nvPr/>
          </p:nvSpPr>
          <p:spPr bwMode="auto">
            <a:xfrm>
              <a:off x="3802" y="3840"/>
              <a:ext cx="0" cy="20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29" name="Line 109">
              <a:extLst>
                <a:ext uri="{FF2B5EF4-FFF2-40B4-BE49-F238E27FC236}">
                  <a16:creationId xmlns:a16="http://schemas.microsoft.com/office/drawing/2014/main" id="{14405723-64F2-B0E2-1352-97DADC0E0D2D}"/>
                </a:ext>
              </a:extLst>
            </p:cNvPr>
            <p:cNvSpPr>
              <a:spLocks noChangeShapeType="1"/>
            </p:cNvSpPr>
            <p:nvPr/>
          </p:nvSpPr>
          <p:spPr bwMode="auto">
            <a:xfrm flipV="1">
              <a:off x="3857" y="3840"/>
              <a:ext cx="0" cy="233"/>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30" name="Line 110">
              <a:extLst>
                <a:ext uri="{FF2B5EF4-FFF2-40B4-BE49-F238E27FC236}">
                  <a16:creationId xmlns:a16="http://schemas.microsoft.com/office/drawing/2014/main" id="{C1AD3DD9-5B30-9D4D-0D40-1D8F09EFA235}"/>
                </a:ext>
              </a:extLst>
            </p:cNvPr>
            <p:cNvSpPr>
              <a:spLocks noChangeShapeType="1"/>
            </p:cNvSpPr>
            <p:nvPr/>
          </p:nvSpPr>
          <p:spPr bwMode="auto">
            <a:xfrm flipH="1">
              <a:off x="3526" y="3753"/>
              <a:ext cx="249"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31" name="Line 111">
              <a:extLst>
                <a:ext uri="{FF2B5EF4-FFF2-40B4-BE49-F238E27FC236}">
                  <a16:creationId xmlns:a16="http://schemas.microsoft.com/office/drawing/2014/main" id="{788DBBD5-6C55-B5AF-929F-41FBB89747B3}"/>
                </a:ext>
              </a:extLst>
            </p:cNvPr>
            <p:cNvSpPr>
              <a:spLocks noChangeShapeType="1"/>
            </p:cNvSpPr>
            <p:nvPr/>
          </p:nvSpPr>
          <p:spPr bwMode="auto">
            <a:xfrm>
              <a:off x="3471" y="3811"/>
              <a:ext cx="248"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32" name="Line 112">
              <a:extLst>
                <a:ext uri="{FF2B5EF4-FFF2-40B4-BE49-F238E27FC236}">
                  <a16:creationId xmlns:a16="http://schemas.microsoft.com/office/drawing/2014/main" id="{79E46293-6A09-BF98-FB46-BA102A4F0FB5}"/>
                </a:ext>
              </a:extLst>
            </p:cNvPr>
            <p:cNvSpPr>
              <a:spLocks noChangeShapeType="1"/>
            </p:cNvSpPr>
            <p:nvPr/>
          </p:nvSpPr>
          <p:spPr bwMode="auto">
            <a:xfrm>
              <a:off x="3885" y="4103"/>
              <a:ext cx="249"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33" name="Line 113">
              <a:extLst>
                <a:ext uri="{FF2B5EF4-FFF2-40B4-BE49-F238E27FC236}">
                  <a16:creationId xmlns:a16="http://schemas.microsoft.com/office/drawing/2014/main" id="{C684E6E5-0360-FA16-717B-973F608C2360}"/>
                </a:ext>
              </a:extLst>
            </p:cNvPr>
            <p:cNvSpPr>
              <a:spLocks noChangeShapeType="1"/>
            </p:cNvSpPr>
            <p:nvPr/>
          </p:nvSpPr>
          <p:spPr bwMode="auto">
            <a:xfrm flipH="1">
              <a:off x="3885" y="4161"/>
              <a:ext cx="276"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34" name="Line 114">
              <a:extLst>
                <a:ext uri="{FF2B5EF4-FFF2-40B4-BE49-F238E27FC236}">
                  <a16:creationId xmlns:a16="http://schemas.microsoft.com/office/drawing/2014/main" id="{F11A9D00-949C-F008-140F-1D13A76E518F}"/>
                </a:ext>
              </a:extLst>
            </p:cNvPr>
            <p:cNvSpPr>
              <a:spLocks noChangeShapeType="1"/>
            </p:cNvSpPr>
            <p:nvPr/>
          </p:nvSpPr>
          <p:spPr bwMode="auto">
            <a:xfrm flipH="1">
              <a:off x="3526" y="4103"/>
              <a:ext cx="249"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35" name="Line 115">
              <a:extLst>
                <a:ext uri="{FF2B5EF4-FFF2-40B4-BE49-F238E27FC236}">
                  <a16:creationId xmlns:a16="http://schemas.microsoft.com/office/drawing/2014/main" id="{156A6EF6-EDF4-A8D4-CD83-7374D56EA908}"/>
                </a:ext>
              </a:extLst>
            </p:cNvPr>
            <p:cNvSpPr>
              <a:spLocks noChangeShapeType="1"/>
            </p:cNvSpPr>
            <p:nvPr/>
          </p:nvSpPr>
          <p:spPr bwMode="auto">
            <a:xfrm>
              <a:off x="3471" y="4161"/>
              <a:ext cx="248"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36" name="Line 116">
              <a:extLst>
                <a:ext uri="{FF2B5EF4-FFF2-40B4-BE49-F238E27FC236}">
                  <a16:creationId xmlns:a16="http://schemas.microsoft.com/office/drawing/2014/main" id="{D2B5CAF8-8F70-3D1A-0958-9D4F6ADFBDA3}"/>
                </a:ext>
              </a:extLst>
            </p:cNvPr>
            <p:cNvSpPr>
              <a:spLocks noChangeShapeType="1"/>
            </p:cNvSpPr>
            <p:nvPr/>
          </p:nvSpPr>
          <p:spPr bwMode="auto">
            <a:xfrm>
              <a:off x="3885" y="3403"/>
              <a:ext cx="249"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37" name="Line 117">
              <a:extLst>
                <a:ext uri="{FF2B5EF4-FFF2-40B4-BE49-F238E27FC236}">
                  <a16:creationId xmlns:a16="http://schemas.microsoft.com/office/drawing/2014/main" id="{48E0D81C-D642-A6AF-92A0-034D596FF62E}"/>
                </a:ext>
              </a:extLst>
            </p:cNvPr>
            <p:cNvSpPr>
              <a:spLocks noChangeShapeType="1"/>
            </p:cNvSpPr>
            <p:nvPr/>
          </p:nvSpPr>
          <p:spPr bwMode="auto">
            <a:xfrm flipH="1">
              <a:off x="3885" y="3461"/>
              <a:ext cx="276"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38" name="Line 118">
              <a:extLst>
                <a:ext uri="{FF2B5EF4-FFF2-40B4-BE49-F238E27FC236}">
                  <a16:creationId xmlns:a16="http://schemas.microsoft.com/office/drawing/2014/main" id="{77330893-970A-F930-D065-1EFF253799E4}"/>
                </a:ext>
              </a:extLst>
            </p:cNvPr>
            <p:cNvSpPr>
              <a:spLocks noChangeShapeType="1"/>
            </p:cNvSpPr>
            <p:nvPr/>
          </p:nvSpPr>
          <p:spPr bwMode="auto">
            <a:xfrm flipH="1">
              <a:off x="3526" y="3403"/>
              <a:ext cx="249"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39" name="Line 119">
              <a:extLst>
                <a:ext uri="{FF2B5EF4-FFF2-40B4-BE49-F238E27FC236}">
                  <a16:creationId xmlns:a16="http://schemas.microsoft.com/office/drawing/2014/main" id="{60CBA121-106F-82BD-5261-6D851D967CD2}"/>
                </a:ext>
              </a:extLst>
            </p:cNvPr>
            <p:cNvSpPr>
              <a:spLocks noChangeShapeType="1"/>
            </p:cNvSpPr>
            <p:nvPr/>
          </p:nvSpPr>
          <p:spPr bwMode="auto">
            <a:xfrm>
              <a:off x="3471" y="3461"/>
              <a:ext cx="248"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40" name="Line 120">
              <a:extLst>
                <a:ext uri="{FF2B5EF4-FFF2-40B4-BE49-F238E27FC236}">
                  <a16:creationId xmlns:a16="http://schemas.microsoft.com/office/drawing/2014/main" id="{E79539DC-A672-A4E3-7A0F-1F4898F12517}"/>
                </a:ext>
              </a:extLst>
            </p:cNvPr>
            <p:cNvSpPr>
              <a:spLocks noChangeShapeType="1"/>
            </p:cNvSpPr>
            <p:nvPr/>
          </p:nvSpPr>
          <p:spPr bwMode="auto">
            <a:xfrm flipV="1">
              <a:off x="4244" y="3520"/>
              <a:ext cx="0" cy="20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41" name="Line 121">
              <a:extLst>
                <a:ext uri="{FF2B5EF4-FFF2-40B4-BE49-F238E27FC236}">
                  <a16:creationId xmlns:a16="http://schemas.microsoft.com/office/drawing/2014/main" id="{6E51421C-D7E0-542D-4AA6-E3EF873A7708}"/>
                </a:ext>
              </a:extLst>
            </p:cNvPr>
            <p:cNvSpPr>
              <a:spLocks noChangeShapeType="1"/>
            </p:cNvSpPr>
            <p:nvPr/>
          </p:nvSpPr>
          <p:spPr bwMode="auto">
            <a:xfrm>
              <a:off x="4189" y="3491"/>
              <a:ext cx="0" cy="233"/>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42" name="Line 122">
              <a:extLst>
                <a:ext uri="{FF2B5EF4-FFF2-40B4-BE49-F238E27FC236}">
                  <a16:creationId xmlns:a16="http://schemas.microsoft.com/office/drawing/2014/main" id="{AF818216-D6A2-DB96-EF94-F2BEC792CC40}"/>
                </a:ext>
              </a:extLst>
            </p:cNvPr>
            <p:cNvSpPr>
              <a:spLocks noChangeShapeType="1"/>
            </p:cNvSpPr>
            <p:nvPr/>
          </p:nvSpPr>
          <p:spPr bwMode="auto">
            <a:xfrm>
              <a:off x="4189" y="3840"/>
              <a:ext cx="0" cy="20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43" name="Line 123">
              <a:extLst>
                <a:ext uri="{FF2B5EF4-FFF2-40B4-BE49-F238E27FC236}">
                  <a16:creationId xmlns:a16="http://schemas.microsoft.com/office/drawing/2014/main" id="{560BB5A6-F6B9-F9C3-1412-54EC8A4BE7D9}"/>
                </a:ext>
              </a:extLst>
            </p:cNvPr>
            <p:cNvSpPr>
              <a:spLocks noChangeShapeType="1"/>
            </p:cNvSpPr>
            <p:nvPr/>
          </p:nvSpPr>
          <p:spPr bwMode="auto">
            <a:xfrm flipV="1">
              <a:off x="4244" y="3840"/>
              <a:ext cx="0" cy="233"/>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44" name="Line 124">
              <a:extLst>
                <a:ext uri="{FF2B5EF4-FFF2-40B4-BE49-F238E27FC236}">
                  <a16:creationId xmlns:a16="http://schemas.microsoft.com/office/drawing/2014/main" id="{77DC2C44-196D-8B4F-1924-5A64E06D5A31}"/>
                </a:ext>
              </a:extLst>
            </p:cNvPr>
            <p:cNvSpPr>
              <a:spLocks noChangeShapeType="1"/>
            </p:cNvSpPr>
            <p:nvPr/>
          </p:nvSpPr>
          <p:spPr bwMode="auto">
            <a:xfrm flipV="1">
              <a:off x="3443" y="3520"/>
              <a:ext cx="0" cy="20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45" name="Line 125">
              <a:extLst>
                <a:ext uri="{FF2B5EF4-FFF2-40B4-BE49-F238E27FC236}">
                  <a16:creationId xmlns:a16="http://schemas.microsoft.com/office/drawing/2014/main" id="{FE5BF45D-B4BE-B0A9-9552-8B158B2E1736}"/>
                </a:ext>
              </a:extLst>
            </p:cNvPr>
            <p:cNvSpPr>
              <a:spLocks noChangeShapeType="1"/>
            </p:cNvSpPr>
            <p:nvPr/>
          </p:nvSpPr>
          <p:spPr bwMode="auto">
            <a:xfrm>
              <a:off x="3388" y="3491"/>
              <a:ext cx="0" cy="233"/>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46" name="Line 126">
              <a:extLst>
                <a:ext uri="{FF2B5EF4-FFF2-40B4-BE49-F238E27FC236}">
                  <a16:creationId xmlns:a16="http://schemas.microsoft.com/office/drawing/2014/main" id="{DB65D3AF-9815-7AAA-BFB1-5B7584B94D84}"/>
                </a:ext>
              </a:extLst>
            </p:cNvPr>
            <p:cNvSpPr>
              <a:spLocks noChangeShapeType="1"/>
            </p:cNvSpPr>
            <p:nvPr/>
          </p:nvSpPr>
          <p:spPr bwMode="auto">
            <a:xfrm>
              <a:off x="3388" y="3840"/>
              <a:ext cx="0" cy="20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47" name="Line 127">
              <a:extLst>
                <a:ext uri="{FF2B5EF4-FFF2-40B4-BE49-F238E27FC236}">
                  <a16:creationId xmlns:a16="http://schemas.microsoft.com/office/drawing/2014/main" id="{0EFD0F23-6EDD-7715-4CB8-912799BB7896}"/>
                </a:ext>
              </a:extLst>
            </p:cNvPr>
            <p:cNvSpPr>
              <a:spLocks noChangeShapeType="1"/>
            </p:cNvSpPr>
            <p:nvPr/>
          </p:nvSpPr>
          <p:spPr bwMode="auto">
            <a:xfrm flipV="1">
              <a:off x="3443" y="3840"/>
              <a:ext cx="0" cy="233"/>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48" name="Oval 128">
              <a:extLst>
                <a:ext uri="{FF2B5EF4-FFF2-40B4-BE49-F238E27FC236}">
                  <a16:creationId xmlns:a16="http://schemas.microsoft.com/office/drawing/2014/main" id="{08AB7040-6ADB-D181-E078-F057709F51AD}"/>
                </a:ext>
              </a:extLst>
            </p:cNvPr>
            <p:cNvSpPr>
              <a:spLocks noChangeArrowheads="1"/>
            </p:cNvSpPr>
            <p:nvPr/>
          </p:nvSpPr>
          <p:spPr bwMode="auto">
            <a:xfrm>
              <a:off x="4992" y="3710"/>
              <a:ext cx="110" cy="116"/>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49" name="Oval 129">
              <a:extLst>
                <a:ext uri="{FF2B5EF4-FFF2-40B4-BE49-F238E27FC236}">
                  <a16:creationId xmlns:a16="http://schemas.microsoft.com/office/drawing/2014/main" id="{F4605E39-3FD7-148F-8A81-4A185397275A}"/>
                </a:ext>
              </a:extLst>
            </p:cNvPr>
            <p:cNvSpPr>
              <a:spLocks noChangeArrowheads="1"/>
            </p:cNvSpPr>
            <p:nvPr/>
          </p:nvSpPr>
          <p:spPr bwMode="auto">
            <a:xfrm>
              <a:off x="5378" y="3710"/>
              <a:ext cx="111" cy="116"/>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50" name="Oval 130">
              <a:extLst>
                <a:ext uri="{FF2B5EF4-FFF2-40B4-BE49-F238E27FC236}">
                  <a16:creationId xmlns:a16="http://schemas.microsoft.com/office/drawing/2014/main" id="{0E72A37A-0C13-3A2E-7C80-E4BD1722E6CF}"/>
                </a:ext>
              </a:extLst>
            </p:cNvPr>
            <p:cNvSpPr>
              <a:spLocks noChangeArrowheads="1"/>
            </p:cNvSpPr>
            <p:nvPr/>
          </p:nvSpPr>
          <p:spPr bwMode="auto">
            <a:xfrm>
              <a:off x="4577" y="3710"/>
              <a:ext cx="111" cy="116"/>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51" name="Oval 131">
              <a:extLst>
                <a:ext uri="{FF2B5EF4-FFF2-40B4-BE49-F238E27FC236}">
                  <a16:creationId xmlns:a16="http://schemas.microsoft.com/office/drawing/2014/main" id="{E7F19CB2-C665-F4D9-2494-9019421FD9E3}"/>
                </a:ext>
              </a:extLst>
            </p:cNvPr>
            <p:cNvSpPr>
              <a:spLocks noChangeArrowheads="1"/>
            </p:cNvSpPr>
            <p:nvPr/>
          </p:nvSpPr>
          <p:spPr bwMode="auto">
            <a:xfrm>
              <a:off x="4992" y="4059"/>
              <a:ext cx="110" cy="117"/>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52" name="Oval 132">
              <a:extLst>
                <a:ext uri="{FF2B5EF4-FFF2-40B4-BE49-F238E27FC236}">
                  <a16:creationId xmlns:a16="http://schemas.microsoft.com/office/drawing/2014/main" id="{2A450A91-6241-DF1A-D313-457334255C2D}"/>
                </a:ext>
              </a:extLst>
            </p:cNvPr>
            <p:cNvSpPr>
              <a:spLocks noChangeArrowheads="1"/>
            </p:cNvSpPr>
            <p:nvPr/>
          </p:nvSpPr>
          <p:spPr bwMode="auto">
            <a:xfrm>
              <a:off x="4992" y="3360"/>
              <a:ext cx="110" cy="117"/>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53" name="Oval 133">
              <a:extLst>
                <a:ext uri="{FF2B5EF4-FFF2-40B4-BE49-F238E27FC236}">
                  <a16:creationId xmlns:a16="http://schemas.microsoft.com/office/drawing/2014/main" id="{7A613E55-23AB-F365-3AB1-DC6EF5DCCD88}"/>
                </a:ext>
              </a:extLst>
            </p:cNvPr>
            <p:cNvSpPr>
              <a:spLocks noChangeArrowheads="1"/>
            </p:cNvSpPr>
            <p:nvPr/>
          </p:nvSpPr>
          <p:spPr bwMode="auto">
            <a:xfrm>
              <a:off x="4577" y="3360"/>
              <a:ext cx="111" cy="117"/>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54" name="Oval 134">
              <a:extLst>
                <a:ext uri="{FF2B5EF4-FFF2-40B4-BE49-F238E27FC236}">
                  <a16:creationId xmlns:a16="http://schemas.microsoft.com/office/drawing/2014/main" id="{7D0E7CCA-F04E-4903-1302-E790C808BC0F}"/>
                </a:ext>
              </a:extLst>
            </p:cNvPr>
            <p:cNvSpPr>
              <a:spLocks noChangeArrowheads="1"/>
            </p:cNvSpPr>
            <p:nvPr/>
          </p:nvSpPr>
          <p:spPr bwMode="auto">
            <a:xfrm>
              <a:off x="5378" y="4059"/>
              <a:ext cx="111" cy="117"/>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55" name="Oval 135">
              <a:extLst>
                <a:ext uri="{FF2B5EF4-FFF2-40B4-BE49-F238E27FC236}">
                  <a16:creationId xmlns:a16="http://schemas.microsoft.com/office/drawing/2014/main" id="{3E951A1A-C8B7-1BA4-BCDE-06689874EE69}"/>
                </a:ext>
              </a:extLst>
            </p:cNvPr>
            <p:cNvSpPr>
              <a:spLocks noChangeArrowheads="1"/>
            </p:cNvSpPr>
            <p:nvPr/>
          </p:nvSpPr>
          <p:spPr bwMode="auto">
            <a:xfrm>
              <a:off x="4577" y="4059"/>
              <a:ext cx="111" cy="117"/>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56" name="Oval 136">
              <a:extLst>
                <a:ext uri="{FF2B5EF4-FFF2-40B4-BE49-F238E27FC236}">
                  <a16:creationId xmlns:a16="http://schemas.microsoft.com/office/drawing/2014/main" id="{4D511473-8855-3FD4-F37B-F26D296ABFA6}"/>
                </a:ext>
              </a:extLst>
            </p:cNvPr>
            <p:cNvSpPr>
              <a:spLocks noChangeArrowheads="1"/>
            </p:cNvSpPr>
            <p:nvPr/>
          </p:nvSpPr>
          <p:spPr bwMode="auto">
            <a:xfrm>
              <a:off x="5378" y="3360"/>
              <a:ext cx="111" cy="117"/>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57" name="Line 137">
              <a:extLst>
                <a:ext uri="{FF2B5EF4-FFF2-40B4-BE49-F238E27FC236}">
                  <a16:creationId xmlns:a16="http://schemas.microsoft.com/office/drawing/2014/main" id="{3ACE7C34-800F-DF20-DFFB-8313439E0C9F}"/>
                </a:ext>
              </a:extLst>
            </p:cNvPr>
            <p:cNvSpPr>
              <a:spLocks noChangeShapeType="1"/>
            </p:cNvSpPr>
            <p:nvPr/>
          </p:nvSpPr>
          <p:spPr bwMode="auto">
            <a:xfrm flipV="1">
              <a:off x="5074" y="3506"/>
              <a:ext cx="0" cy="20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58" name="Line 138">
              <a:extLst>
                <a:ext uri="{FF2B5EF4-FFF2-40B4-BE49-F238E27FC236}">
                  <a16:creationId xmlns:a16="http://schemas.microsoft.com/office/drawing/2014/main" id="{399E2CE0-67D4-89A7-8421-59474D4E7B09}"/>
                </a:ext>
              </a:extLst>
            </p:cNvPr>
            <p:cNvSpPr>
              <a:spLocks noChangeShapeType="1"/>
            </p:cNvSpPr>
            <p:nvPr/>
          </p:nvSpPr>
          <p:spPr bwMode="auto">
            <a:xfrm>
              <a:off x="5019" y="3477"/>
              <a:ext cx="0" cy="233"/>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59" name="Line 139">
              <a:extLst>
                <a:ext uri="{FF2B5EF4-FFF2-40B4-BE49-F238E27FC236}">
                  <a16:creationId xmlns:a16="http://schemas.microsoft.com/office/drawing/2014/main" id="{D2E2B219-7F40-B8C5-7741-2A3A8EC42AC4}"/>
                </a:ext>
              </a:extLst>
            </p:cNvPr>
            <p:cNvSpPr>
              <a:spLocks noChangeShapeType="1"/>
            </p:cNvSpPr>
            <p:nvPr/>
          </p:nvSpPr>
          <p:spPr bwMode="auto">
            <a:xfrm>
              <a:off x="5102" y="3739"/>
              <a:ext cx="249"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60" name="Line 140">
              <a:extLst>
                <a:ext uri="{FF2B5EF4-FFF2-40B4-BE49-F238E27FC236}">
                  <a16:creationId xmlns:a16="http://schemas.microsoft.com/office/drawing/2014/main" id="{73BF2E65-EC3E-9F6D-648E-4786AE7AED83}"/>
                </a:ext>
              </a:extLst>
            </p:cNvPr>
            <p:cNvSpPr>
              <a:spLocks noChangeShapeType="1"/>
            </p:cNvSpPr>
            <p:nvPr/>
          </p:nvSpPr>
          <p:spPr bwMode="auto">
            <a:xfrm flipH="1">
              <a:off x="5102" y="3797"/>
              <a:ext cx="276"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61" name="Line 141">
              <a:extLst>
                <a:ext uri="{FF2B5EF4-FFF2-40B4-BE49-F238E27FC236}">
                  <a16:creationId xmlns:a16="http://schemas.microsoft.com/office/drawing/2014/main" id="{5DFB1A23-8D96-747D-0D55-FA21E044AE77}"/>
                </a:ext>
              </a:extLst>
            </p:cNvPr>
            <p:cNvSpPr>
              <a:spLocks noChangeShapeType="1"/>
            </p:cNvSpPr>
            <p:nvPr/>
          </p:nvSpPr>
          <p:spPr bwMode="auto">
            <a:xfrm>
              <a:off x="5019" y="3826"/>
              <a:ext cx="0" cy="20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62" name="Line 142">
              <a:extLst>
                <a:ext uri="{FF2B5EF4-FFF2-40B4-BE49-F238E27FC236}">
                  <a16:creationId xmlns:a16="http://schemas.microsoft.com/office/drawing/2014/main" id="{07287AC6-B724-D5E9-FF9B-12F0BD3DDA97}"/>
                </a:ext>
              </a:extLst>
            </p:cNvPr>
            <p:cNvSpPr>
              <a:spLocks noChangeShapeType="1"/>
            </p:cNvSpPr>
            <p:nvPr/>
          </p:nvSpPr>
          <p:spPr bwMode="auto">
            <a:xfrm flipV="1">
              <a:off x="5074" y="3826"/>
              <a:ext cx="0" cy="233"/>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63" name="Line 143">
              <a:extLst>
                <a:ext uri="{FF2B5EF4-FFF2-40B4-BE49-F238E27FC236}">
                  <a16:creationId xmlns:a16="http://schemas.microsoft.com/office/drawing/2014/main" id="{A106FFE8-DB61-5BF0-6450-884E94D5FA64}"/>
                </a:ext>
              </a:extLst>
            </p:cNvPr>
            <p:cNvSpPr>
              <a:spLocks noChangeShapeType="1"/>
            </p:cNvSpPr>
            <p:nvPr/>
          </p:nvSpPr>
          <p:spPr bwMode="auto">
            <a:xfrm flipH="1">
              <a:off x="4743" y="3739"/>
              <a:ext cx="249"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64" name="Line 144">
              <a:extLst>
                <a:ext uri="{FF2B5EF4-FFF2-40B4-BE49-F238E27FC236}">
                  <a16:creationId xmlns:a16="http://schemas.microsoft.com/office/drawing/2014/main" id="{AA4D7942-CB63-2E3E-B5D2-8D90400E6D17}"/>
                </a:ext>
              </a:extLst>
            </p:cNvPr>
            <p:cNvSpPr>
              <a:spLocks noChangeShapeType="1"/>
            </p:cNvSpPr>
            <p:nvPr/>
          </p:nvSpPr>
          <p:spPr bwMode="auto">
            <a:xfrm>
              <a:off x="4688" y="3797"/>
              <a:ext cx="248"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65" name="Line 145">
              <a:extLst>
                <a:ext uri="{FF2B5EF4-FFF2-40B4-BE49-F238E27FC236}">
                  <a16:creationId xmlns:a16="http://schemas.microsoft.com/office/drawing/2014/main" id="{65D32D8A-90A3-E9E5-D015-8D310C7751E4}"/>
                </a:ext>
              </a:extLst>
            </p:cNvPr>
            <p:cNvSpPr>
              <a:spLocks noChangeShapeType="1"/>
            </p:cNvSpPr>
            <p:nvPr/>
          </p:nvSpPr>
          <p:spPr bwMode="auto">
            <a:xfrm>
              <a:off x="5102" y="4089"/>
              <a:ext cx="249"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66" name="Line 146">
              <a:extLst>
                <a:ext uri="{FF2B5EF4-FFF2-40B4-BE49-F238E27FC236}">
                  <a16:creationId xmlns:a16="http://schemas.microsoft.com/office/drawing/2014/main" id="{3E1F998A-491F-B7CD-53B8-9D753C4D2E57}"/>
                </a:ext>
              </a:extLst>
            </p:cNvPr>
            <p:cNvSpPr>
              <a:spLocks noChangeShapeType="1"/>
            </p:cNvSpPr>
            <p:nvPr/>
          </p:nvSpPr>
          <p:spPr bwMode="auto">
            <a:xfrm flipH="1">
              <a:off x="5102" y="4147"/>
              <a:ext cx="276"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67" name="Line 147">
              <a:extLst>
                <a:ext uri="{FF2B5EF4-FFF2-40B4-BE49-F238E27FC236}">
                  <a16:creationId xmlns:a16="http://schemas.microsoft.com/office/drawing/2014/main" id="{4F04F3B0-6C2E-8D41-CACC-79E0E1E21578}"/>
                </a:ext>
              </a:extLst>
            </p:cNvPr>
            <p:cNvSpPr>
              <a:spLocks noChangeShapeType="1"/>
            </p:cNvSpPr>
            <p:nvPr/>
          </p:nvSpPr>
          <p:spPr bwMode="auto">
            <a:xfrm flipH="1">
              <a:off x="4743" y="4089"/>
              <a:ext cx="249"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68" name="Line 148">
              <a:extLst>
                <a:ext uri="{FF2B5EF4-FFF2-40B4-BE49-F238E27FC236}">
                  <a16:creationId xmlns:a16="http://schemas.microsoft.com/office/drawing/2014/main" id="{16CCDA20-C72E-10AB-2EA0-1787C9B57A72}"/>
                </a:ext>
              </a:extLst>
            </p:cNvPr>
            <p:cNvSpPr>
              <a:spLocks noChangeShapeType="1"/>
            </p:cNvSpPr>
            <p:nvPr/>
          </p:nvSpPr>
          <p:spPr bwMode="auto">
            <a:xfrm>
              <a:off x="4688" y="4147"/>
              <a:ext cx="248"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69" name="Line 149">
              <a:extLst>
                <a:ext uri="{FF2B5EF4-FFF2-40B4-BE49-F238E27FC236}">
                  <a16:creationId xmlns:a16="http://schemas.microsoft.com/office/drawing/2014/main" id="{665154FF-BA1F-9D95-6F50-E6AC0AB162F6}"/>
                </a:ext>
              </a:extLst>
            </p:cNvPr>
            <p:cNvSpPr>
              <a:spLocks noChangeShapeType="1"/>
            </p:cNvSpPr>
            <p:nvPr/>
          </p:nvSpPr>
          <p:spPr bwMode="auto">
            <a:xfrm>
              <a:off x="5102" y="3389"/>
              <a:ext cx="249"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70" name="Line 150">
              <a:extLst>
                <a:ext uri="{FF2B5EF4-FFF2-40B4-BE49-F238E27FC236}">
                  <a16:creationId xmlns:a16="http://schemas.microsoft.com/office/drawing/2014/main" id="{A42101C8-4A07-A608-236B-A3E7570AAFAB}"/>
                </a:ext>
              </a:extLst>
            </p:cNvPr>
            <p:cNvSpPr>
              <a:spLocks noChangeShapeType="1"/>
            </p:cNvSpPr>
            <p:nvPr/>
          </p:nvSpPr>
          <p:spPr bwMode="auto">
            <a:xfrm flipH="1">
              <a:off x="5102" y="3447"/>
              <a:ext cx="276"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71" name="Line 151">
              <a:extLst>
                <a:ext uri="{FF2B5EF4-FFF2-40B4-BE49-F238E27FC236}">
                  <a16:creationId xmlns:a16="http://schemas.microsoft.com/office/drawing/2014/main" id="{C548C3E0-A7ED-E723-B8E4-A159551B1866}"/>
                </a:ext>
              </a:extLst>
            </p:cNvPr>
            <p:cNvSpPr>
              <a:spLocks noChangeShapeType="1"/>
            </p:cNvSpPr>
            <p:nvPr/>
          </p:nvSpPr>
          <p:spPr bwMode="auto">
            <a:xfrm flipH="1">
              <a:off x="4743" y="3389"/>
              <a:ext cx="249"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72" name="Line 152">
              <a:extLst>
                <a:ext uri="{FF2B5EF4-FFF2-40B4-BE49-F238E27FC236}">
                  <a16:creationId xmlns:a16="http://schemas.microsoft.com/office/drawing/2014/main" id="{1A05F959-2474-A213-F6C6-4EE25EFC1820}"/>
                </a:ext>
              </a:extLst>
            </p:cNvPr>
            <p:cNvSpPr>
              <a:spLocks noChangeShapeType="1"/>
            </p:cNvSpPr>
            <p:nvPr/>
          </p:nvSpPr>
          <p:spPr bwMode="auto">
            <a:xfrm>
              <a:off x="4688" y="3447"/>
              <a:ext cx="248"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73" name="Line 153">
              <a:extLst>
                <a:ext uri="{FF2B5EF4-FFF2-40B4-BE49-F238E27FC236}">
                  <a16:creationId xmlns:a16="http://schemas.microsoft.com/office/drawing/2014/main" id="{4805D1FC-96C7-3845-A66E-4A6D1DABF6BC}"/>
                </a:ext>
              </a:extLst>
            </p:cNvPr>
            <p:cNvSpPr>
              <a:spLocks noChangeShapeType="1"/>
            </p:cNvSpPr>
            <p:nvPr/>
          </p:nvSpPr>
          <p:spPr bwMode="auto">
            <a:xfrm flipV="1">
              <a:off x="5461" y="3506"/>
              <a:ext cx="0" cy="20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74" name="Line 154">
              <a:extLst>
                <a:ext uri="{FF2B5EF4-FFF2-40B4-BE49-F238E27FC236}">
                  <a16:creationId xmlns:a16="http://schemas.microsoft.com/office/drawing/2014/main" id="{DE92215B-45A1-9113-5BDC-DCF6E3B791E7}"/>
                </a:ext>
              </a:extLst>
            </p:cNvPr>
            <p:cNvSpPr>
              <a:spLocks noChangeShapeType="1"/>
            </p:cNvSpPr>
            <p:nvPr/>
          </p:nvSpPr>
          <p:spPr bwMode="auto">
            <a:xfrm>
              <a:off x="5406" y="3477"/>
              <a:ext cx="0" cy="233"/>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75" name="Line 155">
              <a:extLst>
                <a:ext uri="{FF2B5EF4-FFF2-40B4-BE49-F238E27FC236}">
                  <a16:creationId xmlns:a16="http://schemas.microsoft.com/office/drawing/2014/main" id="{53767844-0FDC-6BA3-7919-C1ED0CBE6A7E}"/>
                </a:ext>
              </a:extLst>
            </p:cNvPr>
            <p:cNvSpPr>
              <a:spLocks noChangeShapeType="1"/>
            </p:cNvSpPr>
            <p:nvPr/>
          </p:nvSpPr>
          <p:spPr bwMode="auto">
            <a:xfrm>
              <a:off x="5406" y="3826"/>
              <a:ext cx="0" cy="20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76" name="Line 156">
              <a:extLst>
                <a:ext uri="{FF2B5EF4-FFF2-40B4-BE49-F238E27FC236}">
                  <a16:creationId xmlns:a16="http://schemas.microsoft.com/office/drawing/2014/main" id="{8DAB2A4D-0985-AA49-1B49-DA634451B195}"/>
                </a:ext>
              </a:extLst>
            </p:cNvPr>
            <p:cNvSpPr>
              <a:spLocks noChangeShapeType="1"/>
            </p:cNvSpPr>
            <p:nvPr/>
          </p:nvSpPr>
          <p:spPr bwMode="auto">
            <a:xfrm flipV="1">
              <a:off x="5461" y="3826"/>
              <a:ext cx="0" cy="233"/>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77" name="Line 157">
              <a:extLst>
                <a:ext uri="{FF2B5EF4-FFF2-40B4-BE49-F238E27FC236}">
                  <a16:creationId xmlns:a16="http://schemas.microsoft.com/office/drawing/2014/main" id="{63C2616D-DF83-B2AD-02F4-F509A7B83B1A}"/>
                </a:ext>
              </a:extLst>
            </p:cNvPr>
            <p:cNvSpPr>
              <a:spLocks noChangeShapeType="1"/>
            </p:cNvSpPr>
            <p:nvPr/>
          </p:nvSpPr>
          <p:spPr bwMode="auto">
            <a:xfrm flipV="1">
              <a:off x="4660" y="3506"/>
              <a:ext cx="0" cy="20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78" name="Line 158">
              <a:extLst>
                <a:ext uri="{FF2B5EF4-FFF2-40B4-BE49-F238E27FC236}">
                  <a16:creationId xmlns:a16="http://schemas.microsoft.com/office/drawing/2014/main" id="{6B92BBCA-7A25-62D7-E6CF-469793047FFF}"/>
                </a:ext>
              </a:extLst>
            </p:cNvPr>
            <p:cNvSpPr>
              <a:spLocks noChangeShapeType="1"/>
            </p:cNvSpPr>
            <p:nvPr/>
          </p:nvSpPr>
          <p:spPr bwMode="auto">
            <a:xfrm>
              <a:off x="4605" y="3477"/>
              <a:ext cx="0" cy="233"/>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79" name="Line 159">
              <a:extLst>
                <a:ext uri="{FF2B5EF4-FFF2-40B4-BE49-F238E27FC236}">
                  <a16:creationId xmlns:a16="http://schemas.microsoft.com/office/drawing/2014/main" id="{7E399519-1D9F-205E-44B2-666716065FD4}"/>
                </a:ext>
              </a:extLst>
            </p:cNvPr>
            <p:cNvSpPr>
              <a:spLocks noChangeShapeType="1"/>
            </p:cNvSpPr>
            <p:nvPr/>
          </p:nvSpPr>
          <p:spPr bwMode="auto">
            <a:xfrm>
              <a:off x="4605" y="3826"/>
              <a:ext cx="0" cy="20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80" name="Line 160">
              <a:extLst>
                <a:ext uri="{FF2B5EF4-FFF2-40B4-BE49-F238E27FC236}">
                  <a16:creationId xmlns:a16="http://schemas.microsoft.com/office/drawing/2014/main" id="{3A17F9DE-B564-FE74-F596-0AE35F935AE1}"/>
                </a:ext>
              </a:extLst>
            </p:cNvPr>
            <p:cNvSpPr>
              <a:spLocks noChangeShapeType="1"/>
            </p:cNvSpPr>
            <p:nvPr/>
          </p:nvSpPr>
          <p:spPr bwMode="auto">
            <a:xfrm flipV="1">
              <a:off x="4660" y="3826"/>
              <a:ext cx="0" cy="233"/>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81" name="Line 161">
              <a:extLst>
                <a:ext uri="{FF2B5EF4-FFF2-40B4-BE49-F238E27FC236}">
                  <a16:creationId xmlns:a16="http://schemas.microsoft.com/office/drawing/2014/main" id="{04B4A3B1-43E3-2E2C-C38B-9D4D328CDCC8}"/>
                </a:ext>
              </a:extLst>
            </p:cNvPr>
            <p:cNvSpPr>
              <a:spLocks noChangeShapeType="1"/>
            </p:cNvSpPr>
            <p:nvPr/>
          </p:nvSpPr>
          <p:spPr bwMode="auto">
            <a:xfrm>
              <a:off x="4284" y="4094"/>
              <a:ext cx="249"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82" name="Line 162">
              <a:extLst>
                <a:ext uri="{FF2B5EF4-FFF2-40B4-BE49-F238E27FC236}">
                  <a16:creationId xmlns:a16="http://schemas.microsoft.com/office/drawing/2014/main" id="{2776BD18-7CCE-93B8-0283-B4FF1503AC38}"/>
                </a:ext>
              </a:extLst>
            </p:cNvPr>
            <p:cNvSpPr>
              <a:spLocks noChangeShapeType="1"/>
            </p:cNvSpPr>
            <p:nvPr/>
          </p:nvSpPr>
          <p:spPr bwMode="auto">
            <a:xfrm flipH="1">
              <a:off x="4284" y="4152"/>
              <a:ext cx="276"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83" name="Line 163">
              <a:extLst>
                <a:ext uri="{FF2B5EF4-FFF2-40B4-BE49-F238E27FC236}">
                  <a16:creationId xmlns:a16="http://schemas.microsoft.com/office/drawing/2014/main" id="{EA69612F-5D0F-437A-ED1D-B0BEBC9EC87C}"/>
                </a:ext>
              </a:extLst>
            </p:cNvPr>
            <p:cNvSpPr>
              <a:spLocks noChangeShapeType="1"/>
            </p:cNvSpPr>
            <p:nvPr/>
          </p:nvSpPr>
          <p:spPr bwMode="auto">
            <a:xfrm>
              <a:off x="4284" y="3758"/>
              <a:ext cx="249"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84" name="Line 164">
              <a:extLst>
                <a:ext uri="{FF2B5EF4-FFF2-40B4-BE49-F238E27FC236}">
                  <a16:creationId xmlns:a16="http://schemas.microsoft.com/office/drawing/2014/main" id="{1E86F0B1-E07F-E3FB-9712-469A2390218C}"/>
                </a:ext>
              </a:extLst>
            </p:cNvPr>
            <p:cNvSpPr>
              <a:spLocks noChangeShapeType="1"/>
            </p:cNvSpPr>
            <p:nvPr/>
          </p:nvSpPr>
          <p:spPr bwMode="auto">
            <a:xfrm flipH="1">
              <a:off x="4284" y="3816"/>
              <a:ext cx="276"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85" name="Line 165">
              <a:extLst>
                <a:ext uri="{FF2B5EF4-FFF2-40B4-BE49-F238E27FC236}">
                  <a16:creationId xmlns:a16="http://schemas.microsoft.com/office/drawing/2014/main" id="{353BE184-A879-0F1D-6B9B-3BC973D11C4D}"/>
                </a:ext>
              </a:extLst>
            </p:cNvPr>
            <p:cNvSpPr>
              <a:spLocks noChangeShapeType="1"/>
            </p:cNvSpPr>
            <p:nvPr/>
          </p:nvSpPr>
          <p:spPr bwMode="auto">
            <a:xfrm>
              <a:off x="4284" y="3412"/>
              <a:ext cx="249"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86" name="Line 166">
              <a:extLst>
                <a:ext uri="{FF2B5EF4-FFF2-40B4-BE49-F238E27FC236}">
                  <a16:creationId xmlns:a16="http://schemas.microsoft.com/office/drawing/2014/main" id="{ADA3557C-0D23-2D3E-CC42-21DB0299EC3F}"/>
                </a:ext>
              </a:extLst>
            </p:cNvPr>
            <p:cNvSpPr>
              <a:spLocks noChangeShapeType="1"/>
            </p:cNvSpPr>
            <p:nvPr/>
          </p:nvSpPr>
          <p:spPr bwMode="auto">
            <a:xfrm flipH="1">
              <a:off x="4284" y="3470"/>
              <a:ext cx="276"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87" name="Line 167">
              <a:extLst>
                <a:ext uri="{FF2B5EF4-FFF2-40B4-BE49-F238E27FC236}">
                  <a16:creationId xmlns:a16="http://schemas.microsoft.com/office/drawing/2014/main" id="{5AF757EB-877F-CF0B-58B3-66A47D2BA361}"/>
                </a:ext>
              </a:extLst>
            </p:cNvPr>
            <p:cNvSpPr>
              <a:spLocks noChangeShapeType="1"/>
            </p:cNvSpPr>
            <p:nvPr/>
          </p:nvSpPr>
          <p:spPr bwMode="auto">
            <a:xfrm>
              <a:off x="3813" y="3141"/>
              <a:ext cx="0" cy="20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88" name="Line 168">
              <a:extLst>
                <a:ext uri="{FF2B5EF4-FFF2-40B4-BE49-F238E27FC236}">
                  <a16:creationId xmlns:a16="http://schemas.microsoft.com/office/drawing/2014/main" id="{3712F5F2-7FC4-355A-719F-C91D0C12F588}"/>
                </a:ext>
              </a:extLst>
            </p:cNvPr>
            <p:cNvSpPr>
              <a:spLocks noChangeShapeType="1"/>
            </p:cNvSpPr>
            <p:nvPr/>
          </p:nvSpPr>
          <p:spPr bwMode="auto">
            <a:xfrm flipV="1">
              <a:off x="3868" y="3141"/>
              <a:ext cx="0" cy="233"/>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89" name="Line 169">
              <a:extLst>
                <a:ext uri="{FF2B5EF4-FFF2-40B4-BE49-F238E27FC236}">
                  <a16:creationId xmlns:a16="http://schemas.microsoft.com/office/drawing/2014/main" id="{EDD56EE7-BFE1-FDDB-5538-57A0159C1052}"/>
                </a:ext>
              </a:extLst>
            </p:cNvPr>
            <p:cNvSpPr>
              <a:spLocks noChangeShapeType="1"/>
            </p:cNvSpPr>
            <p:nvPr/>
          </p:nvSpPr>
          <p:spPr bwMode="auto">
            <a:xfrm>
              <a:off x="4200" y="3141"/>
              <a:ext cx="0" cy="20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90" name="Line 170">
              <a:extLst>
                <a:ext uri="{FF2B5EF4-FFF2-40B4-BE49-F238E27FC236}">
                  <a16:creationId xmlns:a16="http://schemas.microsoft.com/office/drawing/2014/main" id="{77BE84F4-9F12-29C7-BC93-52F7C08638CD}"/>
                </a:ext>
              </a:extLst>
            </p:cNvPr>
            <p:cNvSpPr>
              <a:spLocks noChangeShapeType="1"/>
            </p:cNvSpPr>
            <p:nvPr/>
          </p:nvSpPr>
          <p:spPr bwMode="auto">
            <a:xfrm flipV="1">
              <a:off x="4255" y="3141"/>
              <a:ext cx="0" cy="233"/>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91" name="Line 171">
              <a:extLst>
                <a:ext uri="{FF2B5EF4-FFF2-40B4-BE49-F238E27FC236}">
                  <a16:creationId xmlns:a16="http://schemas.microsoft.com/office/drawing/2014/main" id="{609E48DB-F98E-1303-3D16-163B39F9B68A}"/>
                </a:ext>
              </a:extLst>
            </p:cNvPr>
            <p:cNvSpPr>
              <a:spLocks noChangeShapeType="1"/>
            </p:cNvSpPr>
            <p:nvPr/>
          </p:nvSpPr>
          <p:spPr bwMode="auto">
            <a:xfrm>
              <a:off x="3399" y="3141"/>
              <a:ext cx="0" cy="20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92" name="Line 172">
              <a:extLst>
                <a:ext uri="{FF2B5EF4-FFF2-40B4-BE49-F238E27FC236}">
                  <a16:creationId xmlns:a16="http://schemas.microsoft.com/office/drawing/2014/main" id="{6177349F-1D38-1F0D-C68A-4302ADFE147D}"/>
                </a:ext>
              </a:extLst>
            </p:cNvPr>
            <p:cNvSpPr>
              <a:spLocks noChangeShapeType="1"/>
            </p:cNvSpPr>
            <p:nvPr/>
          </p:nvSpPr>
          <p:spPr bwMode="auto">
            <a:xfrm flipV="1">
              <a:off x="3454" y="3141"/>
              <a:ext cx="0" cy="233"/>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93" name="Line 173">
              <a:extLst>
                <a:ext uri="{FF2B5EF4-FFF2-40B4-BE49-F238E27FC236}">
                  <a16:creationId xmlns:a16="http://schemas.microsoft.com/office/drawing/2014/main" id="{675B1C19-7EB8-6BED-89DD-593CBAF00401}"/>
                </a:ext>
              </a:extLst>
            </p:cNvPr>
            <p:cNvSpPr>
              <a:spLocks noChangeShapeType="1"/>
            </p:cNvSpPr>
            <p:nvPr/>
          </p:nvSpPr>
          <p:spPr bwMode="auto">
            <a:xfrm>
              <a:off x="5030" y="3127"/>
              <a:ext cx="0" cy="20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94" name="Line 174">
              <a:extLst>
                <a:ext uri="{FF2B5EF4-FFF2-40B4-BE49-F238E27FC236}">
                  <a16:creationId xmlns:a16="http://schemas.microsoft.com/office/drawing/2014/main" id="{8247FAB8-CFEB-C958-2EA1-37153721B130}"/>
                </a:ext>
              </a:extLst>
            </p:cNvPr>
            <p:cNvSpPr>
              <a:spLocks noChangeShapeType="1"/>
            </p:cNvSpPr>
            <p:nvPr/>
          </p:nvSpPr>
          <p:spPr bwMode="auto">
            <a:xfrm flipV="1">
              <a:off x="5085" y="3127"/>
              <a:ext cx="0" cy="233"/>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95" name="Line 175">
              <a:extLst>
                <a:ext uri="{FF2B5EF4-FFF2-40B4-BE49-F238E27FC236}">
                  <a16:creationId xmlns:a16="http://schemas.microsoft.com/office/drawing/2014/main" id="{CF424D99-543F-354C-DB6F-8EBF42508EA3}"/>
                </a:ext>
              </a:extLst>
            </p:cNvPr>
            <p:cNvSpPr>
              <a:spLocks noChangeShapeType="1"/>
            </p:cNvSpPr>
            <p:nvPr/>
          </p:nvSpPr>
          <p:spPr bwMode="auto">
            <a:xfrm>
              <a:off x="5417" y="3127"/>
              <a:ext cx="0" cy="20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96" name="Line 176">
              <a:extLst>
                <a:ext uri="{FF2B5EF4-FFF2-40B4-BE49-F238E27FC236}">
                  <a16:creationId xmlns:a16="http://schemas.microsoft.com/office/drawing/2014/main" id="{64789BCB-F9F4-1409-56A0-DEF66DF04DED}"/>
                </a:ext>
              </a:extLst>
            </p:cNvPr>
            <p:cNvSpPr>
              <a:spLocks noChangeShapeType="1"/>
            </p:cNvSpPr>
            <p:nvPr/>
          </p:nvSpPr>
          <p:spPr bwMode="auto">
            <a:xfrm flipV="1">
              <a:off x="5472" y="3127"/>
              <a:ext cx="0" cy="233"/>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97" name="Line 177">
              <a:extLst>
                <a:ext uri="{FF2B5EF4-FFF2-40B4-BE49-F238E27FC236}">
                  <a16:creationId xmlns:a16="http://schemas.microsoft.com/office/drawing/2014/main" id="{0490AB91-07D5-E4E6-25F9-DC3EA1CBEC01}"/>
                </a:ext>
              </a:extLst>
            </p:cNvPr>
            <p:cNvSpPr>
              <a:spLocks noChangeShapeType="1"/>
            </p:cNvSpPr>
            <p:nvPr/>
          </p:nvSpPr>
          <p:spPr bwMode="auto">
            <a:xfrm>
              <a:off x="4616" y="3127"/>
              <a:ext cx="0" cy="20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298" name="Line 178">
              <a:extLst>
                <a:ext uri="{FF2B5EF4-FFF2-40B4-BE49-F238E27FC236}">
                  <a16:creationId xmlns:a16="http://schemas.microsoft.com/office/drawing/2014/main" id="{680F4A82-3963-6ABF-2C5B-54578CEA4A40}"/>
                </a:ext>
              </a:extLst>
            </p:cNvPr>
            <p:cNvSpPr>
              <a:spLocks noChangeShapeType="1"/>
            </p:cNvSpPr>
            <p:nvPr/>
          </p:nvSpPr>
          <p:spPr bwMode="auto">
            <a:xfrm flipV="1">
              <a:off x="4671" y="3127"/>
              <a:ext cx="0" cy="233"/>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grpSp>
      <p:grpSp>
        <p:nvGrpSpPr>
          <p:cNvPr id="3" name="Group 179">
            <a:extLst>
              <a:ext uri="{FF2B5EF4-FFF2-40B4-BE49-F238E27FC236}">
                <a16:creationId xmlns:a16="http://schemas.microsoft.com/office/drawing/2014/main" id="{F16877F7-6E82-5C41-CF92-59AF87D78BCE}"/>
              </a:ext>
            </a:extLst>
          </p:cNvPr>
          <p:cNvGrpSpPr>
            <a:grpSpLocks/>
          </p:cNvGrpSpPr>
          <p:nvPr/>
        </p:nvGrpSpPr>
        <p:grpSpPr bwMode="auto">
          <a:xfrm>
            <a:off x="5580063" y="3600450"/>
            <a:ext cx="2514600" cy="2133600"/>
            <a:chOff x="1920" y="1776"/>
            <a:chExt cx="1584" cy="1344"/>
          </a:xfrm>
        </p:grpSpPr>
        <p:sp>
          <p:nvSpPr>
            <p:cNvPr id="517300" name="Oval 180">
              <a:extLst>
                <a:ext uri="{FF2B5EF4-FFF2-40B4-BE49-F238E27FC236}">
                  <a16:creationId xmlns:a16="http://schemas.microsoft.com/office/drawing/2014/main" id="{5928207A-0DEC-B7CE-9C84-960261760783}"/>
                </a:ext>
              </a:extLst>
            </p:cNvPr>
            <p:cNvSpPr>
              <a:spLocks noChangeArrowheads="1"/>
            </p:cNvSpPr>
            <p:nvPr/>
          </p:nvSpPr>
          <p:spPr bwMode="auto">
            <a:xfrm>
              <a:off x="2640" y="2352"/>
              <a:ext cx="192" cy="192"/>
            </a:xfrm>
            <a:prstGeom prst="ellipse">
              <a:avLst/>
            </a:prstGeom>
            <a:solidFill>
              <a:schemeClr val="tx2"/>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301" name="Oval 181">
              <a:extLst>
                <a:ext uri="{FF2B5EF4-FFF2-40B4-BE49-F238E27FC236}">
                  <a16:creationId xmlns:a16="http://schemas.microsoft.com/office/drawing/2014/main" id="{B36D5B06-AD90-F272-86A2-1D5F3076A6F6}"/>
                </a:ext>
              </a:extLst>
            </p:cNvPr>
            <p:cNvSpPr>
              <a:spLocks noChangeArrowheads="1"/>
            </p:cNvSpPr>
            <p:nvPr/>
          </p:nvSpPr>
          <p:spPr bwMode="auto">
            <a:xfrm>
              <a:off x="3312" y="2352"/>
              <a:ext cx="192" cy="192"/>
            </a:xfrm>
            <a:prstGeom prst="ellipse">
              <a:avLst/>
            </a:prstGeom>
            <a:solidFill>
              <a:schemeClr val="tx2"/>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302" name="Oval 182">
              <a:extLst>
                <a:ext uri="{FF2B5EF4-FFF2-40B4-BE49-F238E27FC236}">
                  <a16:creationId xmlns:a16="http://schemas.microsoft.com/office/drawing/2014/main" id="{181DD5B5-210B-A6C0-D451-DB95703EED9D}"/>
                </a:ext>
              </a:extLst>
            </p:cNvPr>
            <p:cNvSpPr>
              <a:spLocks noChangeArrowheads="1"/>
            </p:cNvSpPr>
            <p:nvPr/>
          </p:nvSpPr>
          <p:spPr bwMode="auto">
            <a:xfrm>
              <a:off x="1920" y="2352"/>
              <a:ext cx="192" cy="192"/>
            </a:xfrm>
            <a:prstGeom prst="ellipse">
              <a:avLst/>
            </a:prstGeom>
            <a:solidFill>
              <a:schemeClr val="tx2"/>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303" name="Oval 183">
              <a:extLst>
                <a:ext uri="{FF2B5EF4-FFF2-40B4-BE49-F238E27FC236}">
                  <a16:creationId xmlns:a16="http://schemas.microsoft.com/office/drawing/2014/main" id="{21A87B17-91D3-85FE-4424-5828AD42BCA8}"/>
                </a:ext>
              </a:extLst>
            </p:cNvPr>
            <p:cNvSpPr>
              <a:spLocks noChangeArrowheads="1"/>
            </p:cNvSpPr>
            <p:nvPr/>
          </p:nvSpPr>
          <p:spPr bwMode="auto">
            <a:xfrm>
              <a:off x="2640" y="2928"/>
              <a:ext cx="192" cy="192"/>
            </a:xfrm>
            <a:prstGeom prst="ellipse">
              <a:avLst/>
            </a:prstGeom>
            <a:solidFill>
              <a:schemeClr val="tx2"/>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304" name="Oval 184">
              <a:extLst>
                <a:ext uri="{FF2B5EF4-FFF2-40B4-BE49-F238E27FC236}">
                  <a16:creationId xmlns:a16="http://schemas.microsoft.com/office/drawing/2014/main" id="{27CC863A-5BA5-04B8-888B-FBBB16E984F8}"/>
                </a:ext>
              </a:extLst>
            </p:cNvPr>
            <p:cNvSpPr>
              <a:spLocks noChangeArrowheads="1"/>
            </p:cNvSpPr>
            <p:nvPr/>
          </p:nvSpPr>
          <p:spPr bwMode="auto">
            <a:xfrm>
              <a:off x="2640" y="1776"/>
              <a:ext cx="192" cy="192"/>
            </a:xfrm>
            <a:prstGeom prst="ellipse">
              <a:avLst/>
            </a:prstGeom>
            <a:solidFill>
              <a:schemeClr val="tx2"/>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305" name="Oval 185">
              <a:extLst>
                <a:ext uri="{FF2B5EF4-FFF2-40B4-BE49-F238E27FC236}">
                  <a16:creationId xmlns:a16="http://schemas.microsoft.com/office/drawing/2014/main" id="{B9762EB2-C968-CF93-07F9-1CB62C019C4F}"/>
                </a:ext>
              </a:extLst>
            </p:cNvPr>
            <p:cNvSpPr>
              <a:spLocks noChangeArrowheads="1"/>
            </p:cNvSpPr>
            <p:nvPr/>
          </p:nvSpPr>
          <p:spPr bwMode="auto">
            <a:xfrm>
              <a:off x="1920" y="1776"/>
              <a:ext cx="192" cy="192"/>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306" name="Oval 186">
              <a:extLst>
                <a:ext uri="{FF2B5EF4-FFF2-40B4-BE49-F238E27FC236}">
                  <a16:creationId xmlns:a16="http://schemas.microsoft.com/office/drawing/2014/main" id="{4DE6E9DD-4734-A118-38E2-81DEEA278CBE}"/>
                </a:ext>
              </a:extLst>
            </p:cNvPr>
            <p:cNvSpPr>
              <a:spLocks noChangeArrowheads="1"/>
            </p:cNvSpPr>
            <p:nvPr/>
          </p:nvSpPr>
          <p:spPr bwMode="auto">
            <a:xfrm>
              <a:off x="3312" y="2928"/>
              <a:ext cx="192" cy="192"/>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307" name="Oval 187">
              <a:extLst>
                <a:ext uri="{FF2B5EF4-FFF2-40B4-BE49-F238E27FC236}">
                  <a16:creationId xmlns:a16="http://schemas.microsoft.com/office/drawing/2014/main" id="{8EB9B948-498D-557A-B09E-76D66D2FD806}"/>
                </a:ext>
              </a:extLst>
            </p:cNvPr>
            <p:cNvSpPr>
              <a:spLocks noChangeArrowheads="1"/>
            </p:cNvSpPr>
            <p:nvPr/>
          </p:nvSpPr>
          <p:spPr bwMode="auto">
            <a:xfrm>
              <a:off x="1920" y="2928"/>
              <a:ext cx="192" cy="192"/>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308" name="Oval 188">
              <a:extLst>
                <a:ext uri="{FF2B5EF4-FFF2-40B4-BE49-F238E27FC236}">
                  <a16:creationId xmlns:a16="http://schemas.microsoft.com/office/drawing/2014/main" id="{82767D57-4BF3-FDC5-273E-0A348D77C75A}"/>
                </a:ext>
              </a:extLst>
            </p:cNvPr>
            <p:cNvSpPr>
              <a:spLocks noChangeArrowheads="1"/>
            </p:cNvSpPr>
            <p:nvPr/>
          </p:nvSpPr>
          <p:spPr bwMode="auto">
            <a:xfrm>
              <a:off x="3312" y="1776"/>
              <a:ext cx="192" cy="192"/>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309" name="Line 189">
              <a:extLst>
                <a:ext uri="{FF2B5EF4-FFF2-40B4-BE49-F238E27FC236}">
                  <a16:creationId xmlns:a16="http://schemas.microsoft.com/office/drawing/2014/main" id="{A160A7DB-7CB0-CEA7-2685-059635475D11}"/>
                </a:ext>
              </a:extLst>
            </p:cNvPr>
            <p:cNvSpPr>
              <a:spLocks noChangeShapeType="1"/>
            </p:cNvSpPr>
            <p:nvPr/>
          </p:nvSpPr>
          <p:spPr bwMode="auto">
            <a:xfrm flipV="1">
              <a:off x="2784" y="2016"/>
              <a:ext cx="0" cy="336"/>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310" name="Line 190">
              <a:extLst>
                <a:ext uri="{FF2B5EF4-FFF2-40B4-BE49-F238E27FC236}">
                  <a16:creationId xmlns:a16="http://schemas.microsoft.com/office/drawing/2014/main" id="{FFA58AB8-F3A5-F47A-02AC-CE7D19AAFA7C}"/>
                </a:ext>
              </a:extLst>
            </p:cNvPr>
            <p:cNvSpPr>
              <a:spLocks noChangeShapeType="1"/>
            </p:cNvSpPr>
            <p:nvPr/>
          </p:nvSpPr>
          <p:spPr bwMode="auto">
            <a:xfrm>
              <a:off x="2688" y="1968"/>
              <a:ext cx="0" cy="38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311" name="Line 191">
              <a:extLst>
                <a:ext uri="{FF2B5EF4-FFF2-40B4-BE49-F238E27FC236}">
                  <a16:creationId xmlns:a16="http://schemas.microsoft.com/office/drawing/2014/main" id="{2F896D7D-8FED-5592-8995-4C359F224536}"/>
                </a:ext>
              </a:extLst>
            </p:cNvPr>
            <p:cNvSpPr>
              <a:spLocks noChangeShapeType="1"/>
            </p:cNvSpPr>
            <p:nvPr/>
          </p:nvSpPr>
          <p:spPr bwMode="auto">
            <a:xfrm>
              <a:off x="2832" y="2400"/>
              <a:ext cx="432"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312" name="Line 192">
              <a:extLst>
                <a:ext uri="{FF2B5EF4-FFF2-40B4-BE49-F238E27FC236}">
                  <a16:creationId xmlns:a16="http://schemas.microsoft.com/office/drawing/2014/main" id="{594EB9AB-B9B6-A65F-1291-15C707FBA2A7}"/>
                </a:ext>
              </a:extLst>
            </p:cNvPr>
            <p:cNvSpPr>
              <a:spLocks noChangeShapeType="1"/>
            </p:cNvSpPr>
            <p:nvPr/>
          </p:nvSpPr>
          <p:spPr bwMode="auto">
            <a:xfrm flipH="1">
              <a:off x="2832" y="2496"/>
              <a:ext cx="480"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313" name="Line 193">
              <a:extLst>
                <a:ext uri="{FF2B5EF4-FFF2-40B4-BE49-F238E27FC236}">
                  <a16:creationId xmlns:a16="http://schemas.microsoft.com/office/drawing/2014/main" id="{C1E12B93-65B5-2113-1549-5D009BD3B3E0}"/>
                </a:ext>
              </a:extLst>
            </p:cNvPr>
            <p:cNvSpPr>
              <a:spLocks noChangeShapeType="1"/>
            </p:cNvSpPr>
            <p:nvPr/>
          </p:nvSpPr>
          <p:spPr bwMode="auto">
            <a:xfrm>
              <a:off x="2688" y="2544"/>
              <a:ext cx="0" cy="336"/>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314" name="Line 194">
              <a:extLst>
                <a:ext uri="{FF2B5EF4-FFF2-40B4-BE49-F238E27FC236}">
                  <a16:creationId xmlns:a16="http://schemas.microsoft.com/office/drawing/2014/main" id="{E941D264-F2E8-0313-B9E5-D75A874E0ACA}"/>
                </a:ext>
              </a:extLst>
            </p:cNvPr>
            <p:cNvSpPr>
              <a:spLocks noChangeShapeType="1"/>
            </p:cNvSpPr>
            <p:nvPr/>
          </p:nvSpPr>
          <p:spPr bwMode="auto">
            <a:xfrm flipV="1">
              <a:off x="2784" y="2544"/>
              <a:ext cx="0" cy="384"/>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315" name="Line 195">
              <a:extLst>
                <a:ext uri="{FF2B5EF4-FFF2-40B4-BE49-F238E27FC236}">
                  <a16:creationId xmlns:a16="http://schemas.microsoft.com/office/drawing/2014/main" id="{B2E14452-B0EC-3039-CE2C-FBF69549BE69}"/>
                </a:ext>
              </a:extLst>
            </p:cNvPr>
            <p:cNvSpPr>
              <a:spLocks noChangeShapeType="1"/>
            </p:cNvSpPr>
            <p:nvPr/>
          </p:nvSpPr>
          <p:spPr bwMode="auto">
            <a:xfrm flipH="1">
              <a:off x="2208" y="2400"/>
              <a:ext cx="432"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sp>
          <p:nvSpPr>
            <p:cNvPr id="517316" name="Line 196">
              <a:extLst>
                <a:ext uri="{FF2B5EF4-FFF2-40B4-BE49-F238E27FC236}">
                  <a16:creationId xmlns:a16="http://schemas.microsoft.com/office/drawing/2014/main" id="{F3D65492-635B-795F-4511-F40658D891F6}"/>
                </a:ext>
              </a:extLst>
            </p:cNvPr>
            <p:cNvSpPr>
              <a:spLocks noChangeShapeType="1"/>
            </p:cNvSpPr>
            <p:nvPr/>
          </p:nvSpPr>
          <p:spPr bwMode="auto">
            <a:xfrm>
              <a:off x="2112" y="2496"/>
              <a:ext cx="432" cy="0"/>
            </a:xfrm>
            <a:prstGeom prst="line">
              <a:avLst/>
            </a:prstGeom>
            <a:noFill/>
            <a:ln w="9525">
              <a:solidFill>
                <a:schemeClr val="tx1"/>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C808C81E-3F68-27FC-AC27-81702EC14D3B}"/>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902030302020204" pitchFamily="66" charset="0"/>
                <a:ea typeface="黑体" panose="02010609060101010101" pitchFamily="49" charset="-122"/>
              </a:defRPr>
            </a:lvl1pPr>
            <a:lvl2pPr>
              <a:defRPr sz="2400">
                <a:solidFill>
                  <a:schemeClr val="bg2"/>
                </a:solidFill>
                <a:latin typeface="Comic Sans MS" panose="030F0902030302020204" pitchFamily="66" charset="0"/>
                <a:ea typeface="黑体" panose="02010609060101010101" pitchFamily="49" charset="-122"/>
              </a:defRPr>
            </a:lvl2pPr>
            <a:lvl3pPr>
              <a:defRPr sz="2400">
                <a:solidFill>
                  <a:schemeClr val="bg2"/>
                </a:solidFill>
                <a:latin typeface="Comic Sans MS" panose="030F0902030302020204" pitchFamily="66" charset="0"/>
                <a:ea typeface="黑体" panose="02010609060101010101" pitchFamily="49" charset="-122"/>
              </a:defRPr>
            </a:lvl3pPr>
            <a:lvl4pPr>
              <a:defRPr sz="2400">
                <a:solidFill>
                  <a:schemeClr val="bg2"/>
                </a:solidFill>
                <a:latin typeface="Comic Sans MS" panose="030F0902030302020204" pitchFamily="66" charset="0"/>
                <a:ea typeface="黑体" panose="02010609060101010101" pitchFamily="49" charset="-122"/>
              </a:defRPr>
            </a:lvl4pPr>
            <a:lvl5pPr>
              <a:defRPr sz="2400">
                <a:solidFill>
                  <a:schemeClr val="bg2"/>
                </a:solidFill>
                <a:latin typeface="Comic Sans MS" panose="030F09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9pPr>
          </a:lstStyle>
          <a:p>
            <a:fld id="{E0EDD9AA-866C-E74E-874E-4E285FD3BF72}" type="slidenum">
              <a:rPr lang="zh-CN" altLang="en-US" sz="1400">
                <a:solidFill>
                  <a:schemeClr val="bg1"/>
                </a:solidFill>
                <a:ea typeface="宋体" panose="02010600030101010101" pitchFamily="2" charset="-122"/>
              </a:rPr>
              <a:pPr/>
              <a:t>19</a:t>
            </a:fld>
            <a:endParaRPr lang="zh-CN" altLang="en-US" sz="1400">
              <a:solidFill>
                <a:schemeClr val="bg1"/>
              </a:solidFill>
              <a:ea typeface="宋体" panose="02010600030101010101" pitchFamily="2" charset="-122"/>
            </a:endParaRPr>
          </a:p>
        </p:txBody>
      </p:sp>
      <p:sp>
        <p:nvSpPr>
          <p:cNvPr id="29699" name="Rectangle 2">
            <a:extLst>
              <a:ext uri="{FF2B5EF4-FFF2-40B4-BE49-F238E27FC236}">
                <a16:creationId xmlns:a16="http://schemas.microsoft.com/office/drawing/2014/main" id="{A11FCC36-FE94-D0CD-8874-6EE761CDFEF2}"/>
              </a:ext>
            </a:extLst>
          </p:cNvPr>
          <p:cNvSpPr>
            <a:spLocks noGrp="1" noChangeArrowheads="1"/>
          </p:cNvSpPr>
          <p:nvPr>
            <p:ph type="title"/>
          </p:nvPr>
        </p:nvSpPr>
        <p:spPr>
          <a:xfrm>
            <a:off x="609600" y="320623"/>
            <a:ext cx="7848600" cy="762000"/>
          </a:xfrm>
        </p:spPr>
        <p:txBody>
          <a:bodyPr/>
          <a:lstStyle/>
          <a:p>
            <a:r>
              <a:rPr lang="zh-CN" altLang="en-US" sz="4400" dirty="0">
                <a:latin typeface="SimSun" panose="02010600030101010101" pitchFamily="2" charset="-122"/>
                <a:ea typeface="SimSun" panose="02010600030101010101" pitchFamily="2" charset="-122"/>
              </a:rPr>
              <a:t>非结构化</a:t>
            </a:r>
            <a:r>
              <a:rPr lang="zh-CN" altLang="en-US" sz="4400" dirty="0"/>
              <a:t>通信</a:t>
            </a:r>
            <a:endParaRPr lang="zh-CN" altLang="en-US" sz="4400" dirty="0">
              <a:latin typeface="SimSun" panose="02010600030101010101" pitchFamily="2" charset="-122"/>
              <a:ea typeface="SimSun" panose="02010600030101010101" pitchFamily="2" charset="-122"/>
            </a:endParaRPr>
          </a:p>
        </p:txBody>
      </p:sp>
      <p:sp>
        <p:nvSpPr>
          <p:cNvPr id="518147" name="Rectangle 3">
            <a:extLst>
              <a:ext uri="{FF2B5EF4-FFF2-40B4-BE49-F238E27FC236}">
                <a16:creationId xmlns:a16="http://schemas.microsoft.com/office/drawing/2014/main" id="{56B75A59-4BB7-D9D6-A37B-5F69EF2503C5}"/>
              </a:ext>
            </a:extLst>
          </p:cNvPr>
          <p:cNvSpPr>
            <a:spLocks noGrp="1" noChangeArrowheads="1"/>
          </p:cNvSpPr>
          <p:nvPr>
            <p:ph type="body" sz="half" idx="1"/>
          </p:nvPr>
        </p:nvSpPr>
        <p:spPr>
          <a:xfrm>
            <a:off x="609600" y="1752600"/>
            <a:ext cx="7131050" cy="4572000"/>
          </a:xfrm>
        </p:spPr>
        <p:txBody>
          <a:bodyPr/>
          <a:lstStyle/>
          <a:p>
            <a:r>
              <a:rPr lang="zh-CN" altLang="en-US" sz="3200" dirty="0">
                <a:latin typeface="SimSun" panose="02010600030101010101" pitchFamily="2" charset="-122"/>
                <a:ea typeface="SimSun" panose="02010600030101010101" pitchFamily="2" charset="-122"/>
              </a:rPr>
              <a:t>没有一个统一的</a:t>
            </a:r>
            <a:r>
              <a:rPr lang="zh-CN" altLang="en-US" sz="3200" dirty="0"/>
              <a:t>通信</a:t>
            </a:r>
            <a:r>
              <a:rPr lang="zh-CN" altLang="en-US" sz="3200" dirty="0">
                <a:latin typeface="SimSun" panose="02010600030101010101" pitchFamily="2" charset="-122"/>
                <a:ea typeface="SimSun" panose="02010600030101010101" pitchFamily="2" charset="-122"/>
              </a:rPr>
              <a:t>模式</a:t>
            </a:r>
          </a:p>
          <a:p>
            <a:r>
              <a:rPr lang="zh-CN" altLang="en-US" sz="3200" dirty="0">
                <a:latin typeface="SimSun" panose="02010600030101010101" pitchFamily="2" charset="-122"/>
                <a:ea typeface="SimSun" panose="02010600030101010101" pitchFamily="2" charset="-122"/>
              </a:rPr>
              <a:t>例如：无结构化网格</a:t>
            </a:r>
          </a:p>
        </p:txBody>
      </p:sp>
      <p:pic>
        <p:nvPicPr>
          <p:cNvPr id="518166" name="Picture 22" descr="Housing">
            <a:extLst>
              <a:ext uri="{FF2B5EF4-FFF2-40B4-BE49-F238E27FC236}">
                <a16:creationId xmlns:a16="http://schemas.microsoft.com/office/drawing/2014/main" id="{46BDE733-82C3-6B07-FA2D-DCB3A3B0037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11688" y="1860550"/>
            <a:ext cx="3848100" cy="4089400"/>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8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normAutofit/>
          </a:bodyPr>
          <a:lstStyle/>
          <a:p>
            <a:pPr marL="0" indent="0">
              <a:buNone/>
            </a:pPr>
            <a:r>
              <a:rPr lang="en-US" altLang="zh-CN" sz="2400" dirty="0"/>
              <a:t>8.1</a:t>
            </a:r>
            <a:r>
              <a:rPr lang="zh-CN" altLang="en-US" sz="2400" dirty="0"/>
              <a:t> </a:t>
            </a:r>
            <a:r>
              <a:rPr lang="en-US" altLang="zh-CN" sz="2400" dirty="0"/>
              <a:t>PCAM</a:t>
            </a:r>
            <a:r>
              <a:rPr lang="zh-CN" altLang="en-CN" sz="2400" dirty="0"/>
              <a:t>设计方法</a:t>
            </a:r>
            <a:r>
              <a:rPr lang="zh-CN" altLang="en-US" sz="2400" dirty="0"/>
              <a:t>学</a:t>
            </a:r>
            <a:endParaRPr lang="en-US" altLang="zh-CN" sz="2400" dirty="0"/>
          </a:p>
          <a:p>
            <a:pPr marL="0" indent="0">
              <a:buNone/>
            </a:pPr>
            <a:r>
              <a:rPr lang="en-US" altLang="zh-CN" sz="2400" dirty="0"/>
              <a:t>8.2</a:t>
            </a:r>
            <a:r>
              <a:rPr lang="zh-CN" altLang="en-US" sz="2400" dirty="0"/>
              <a:t> 划分</a:t>
            </a:r>
            <a:endParaRPr lang="en-US" altLang="zh-CN" sz="2400" dirty="0"/>
          </a:p>
          <a:p>
            <a:pPr marL="0" indent="0">
              <a:buNone/>
            </a:pPr>
            <a:r>
              <a:rPr lang="en-US" altLang="zh-CN" sz="2400" dirty="0"/>
              <a:t>8.3</a:t>
            </a:r>
            <a:r>
              <a:rPr lang="zh-CN" altLang="en-US" sz="2400" dirty="0"/>
              <a:t> 通信</a:t>
            </a:r>
            <a:endParaRPr lang="en-US" altLang="zh-CN" sz="2400" dirty="0"/>
          </a:p>
          <a:p>
            <a:pPr marL="0" indent="0">
              <a:buNone/>
            </a:pPr>
            <a:r>
              <a:rPr lang="en-US" altLang="zh-CN" sz="2400" dirty="0"/>
              <a:t>8.4</a:t>
            </a:r>
            <a:r>
              <a:rPr lang="zh-CN" altLang="en-US" sz="2400" dirty="0"/>
              <a:t> 组合</a:t>
            </a:r>
            <a:endParaRPr lang="en-US" altLang="zh-CN" sz="2400" dirty="0"/>
          </a:p>
          <a:p>
            <a:pPr marL="0" indent="0">
              <a:buNone/>
            </a:pPr>
            <a:r>
              <a:rPr lang="en-US" altLang="zh-CN" sz="2400" dirty="0"/>
              <a:t>8.5</a:t>
            </a:r>
            <a:r>
              <a:rPr lang="zh-CN" altLang="en-US" sz="2400" dirty="0"/>
              <a:t> 映射</a:t>
            </a:r>
            <a:endParaRPr lang="en-US" altLang="zh-CN" sz="2400" dirty="0"/>
          </a:p>
          <a:p>
            <a:pPr marL="0" indent="0">
              <a:buNone/>
            </a:pPr>
            <a:r>
              <a:rPr lang="en-US" altLang="zh-CN" sz="2400" dirty="0"/>
              <a:t>8.6</a:t>
            </a:r>
            <a:r>
              <a:rPr lang="zh-CN" altLang="en-US" sz="2400" dirty="0"/>
              <a:t> 小结</a:t>
            </a:r>
            <a:endParaRPr lang="en-US" altLang="zh-CN" sz="2400" dirty="0"/>
          </a:p>
        </p:txBody>
      </p:sp>
      <p:sp>
        <p:nvSpPr>
          <p:cNvPr id="5" name="Slide Number Placeholder 4">
            <a:extLst>
              <a:ext uri="{FF2B5EF4-FFF2-40B4-BE49-F238E27FC236}">
                <a16:creationId xmlns:a16="http://schemas.microsoft.com/office/drawing/2014/main" id="{F9C707E1-6731-4344-8307-17ABEE228324}"/>
              </a:ext>
            </a:extLst>
          </p:cNvPr>
          <p:cNvSpPr>
            <a:spLocks noGrp="1"/>
          </p:cNvSpPr>
          <p:nvPr>
            <p:ph type="sldNum" sz="quarter" idx="12"/>
          </p:nvPr>
        </p:nvSpPr>
        <p:spPr/>
        <p:txBody>
          <a:bodyPr/>
          <a:lstStyle/>
          <a:p>
            <a:fld id="{4D4084D9-55F2-4E00-B75E-E42CB7218B8E}" type="slidenum">
              <a:rPr lang="zh-CN" altLang="en-US" smtClean="0"/>
              <a:t>2</a:t>
            </a:fld>
            <a:endParaRPr lang="zh-CN" altLang="en-US"/>
          </a:p>
        </p:txBody>
      </p:sp>
    </p:spTree>
    <p:extLst>
      <p:ext uri="{BB962C8B-B14F-4D97-AF65-F5344CB8AC3E}">
        <p14:creationId xmlns:p14="http://schemas.microsoft.com/office/powerpoint/2010/main" val="29793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4">
            <a:extLst>
              <a:ext uri="{FF2B5EF4-FFF2-40B4-BE49-F238E27FC236}">
                <a16:creationId xmlns:a16="http://schemas.microsoft.com/office/drawing/2014/main" id="{1F2B4FFC-B2B1-80A9-880F-0973A654C7C4}"/>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902030302020204" pitchFamily="66" charset="0"/>
                <a:ea typeface="黑体" panose="02010609060101010101" pitchFamily="49" charset="-122"/>
              </a:defRPr>
            </a:lvl1pPr>
            <a:lvl2pPr>
              <a:defRPr sz="2400">
                <a:solidFill>
                  <a:schemeClr val="bg2"/>
                </a:solidFill>
                <a:latin typeface="Comic Sans MS" panose="030F0902030302020204" pitchFamily="66" charset="0"/>
                <a:ea typeface="黑体" panose="02010609060101010101" pitchFamily="49" charset="-122"/>
              </a:defRPr>
            </a:lvl2pPr>
            <a:lvl3pPr>
              <a:defRPr sz="2400">
                <a:solidFill>
                  <a:schemeClr val="bg2"/>
                </a:solidFill>
                <a:latin typeface="Comic Sans MS" panose="030F0902030302020204" pitchFamily="66" charset="0"/>
                <a:ea typeface="黑体" panose="02010609060101010101" pitchFamily="49" charset="-122"/>
              </a:defRPr>
            </a:lvl3pPr>
            <a:lvl4pPr>
              <a:defRPr sz="2400">
                <a:solidFill>
                  <a:schemeClr val="bg2"/>
                </a:solidFill>
                <a:latin typeface="Comic Sans MS" panose="030F0902030302020204" pitchFamily="66" charset="0"/>
                <a:ea typeface="黑体" panose="02010609060101010101" pitchFamily="49" charset="-122"/>
              </a:defRPr>
            </a:lvl4pPr>
            <a:lvl5pPr>
              <a:defRPr sz="2400">
                <a:solidFill>
                  <a:schemeClr val="bg2"/>
                </a:solidFill>
                <a:latin typeface="Comic Sans MS" panose="030F09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9pPr>
          </a:lstStyle>
          <a:p>
            <a:fld id="{EEAF2168-F939-D64D-AF4A-5FB11A13CF31}" type="slidenum">
              <a:rPr lang="zh-CN" altLang="en-US" sz="1400">
                <a:solidFill>
                  <a:schemeClr val="bg1"/>
                </a:solidFill>
                <a:ea typeface="宋体" panose="02010600030101010101" pitchFamily="2" charset="-122"/>
              </a:rPr>
              <a:pPr/>
              <a:t>20</a:t>
            </a:fld>
            <a:endParaRPr lang="zh-CN" altLang="en-US" sz="1400">
              <a:solidFill>
                <a:schemeClr val="bg1"/>
              </a:solidFill>
              <a:ea typeface="宋体" panose="02010600030101010101" pitchFamily="2" charset="-122"/>
            </a:endParaRPr>
          </a:p>
        </p:txBody>
      </p:sp>
      <p:sp>
        <p:nvSpPr>
          <p:cNvPr id="31747" name="Rectangle 2">
            <a:extLst>
              <a:ext uri="{FF2B5EF4-FFF2-40B4-BE49-F238E27FC236}">
                <a16:creationId xmlns:a16="http://schemas.microsoft.com/office/drawing/2014/main" id="{1A143161-0D89-98C3-D4BB-1130FBC120D7}"/>
              </a:ext>
            </a:extLst>
          </p:cNvPr>
          <p:cNvSpPr>
            <a:spLocks noGrp="1" noChangeArrowheads="1"/>
          </p:cNvSpPr>
          <p:nvPr>
            <p:ph type="title"/>
          </p:nvPr>
        </p:nvSpPr>
        <p:spPr>
          <a:xfrm>
            <a:off x="609600" y="410245"/>
            <a:ext cx="7848600" cy="762000"/>
          </a:xfrm>
        </p:spPr>
        <p:txBody>
          <a:bodyPr/>
          <a:lstStyle/>
          <a:p>
            <a:r>
              <a:rPr lang="en-US" altLang="zh-CN" sz="4400" dirty="0"/>
              <a:t>8.3</a:t>
            </a:r>
            <a:r>
              <a:rPr lang="zh-CN" altLang="en-US" sz="4400" dirty="0"/>
              <a:t> 通信</a:t>
            </a:r>
            <a:r>
              <a:rPr lang="en-US" altLang="zh-CN" sz="4400" dirty="0"/>
              <a:t>—</a:t>
            </a:r>
            <a:r>
              <a:rPr lang="zh-CN" altLang="en-US" sz="4400" dirty="0"/>
              <a:t>通信判据 </a:t>
            </a:r>
          </a:p>
        </p:txBody>
      </p:sp>
      <p:sp>
        <p:nvSpPr>
          <p:cNvPr id="521219" name="Rectangle 3">
            <a:extLst>
              <a:ext uri="{FF2B5EF4-FFF2-40B4-BE49-F238E27FC236}">
                <a16:creationId xmlns:a16="http://schemas.microsoft.com/office/drawing/2014/main" id="{40ACF65E-22B4-759B-173F-AD1FFC98A72A}"/>
              </a:ext>
            </a:extLst>
          </p:cNvPr>
          <p:cNvSpPr>
            <a:spLocks noGrp="1" noChangeArrowheads="1"/>
          </p:cNvSpPr>
          <p:nvPr>
            <p:ph idx="1"/>
          </p:nvPr>
        </p:nvSpPr>
        <p:spPr>
          <a:xfrm>
            <a:off x="609600" y="1844675"/>
            <a:ext cx="7778750" cy="4032250"/>
          </a:xfrm>
        </p:spPr>
        <p:txBody>
          <a:bodyPr/>
          <a:lstStyle/>
          <a:p>
            <a:r>
              <a:rPr lang="zh-CN" altLang="en-US" sz="3200" dirty="0">
                <a:latin typeface="SimSun" panose="02010600030101010101" pitchFamily="2" charset="-122"/>
                <a:ea typeface="SimSun" panose="02010600030101010101" pitchFamily="2" charset="-122"/>
              </a:rPr>
              <a:t>所有任务是否执行大致相当的</a:t>
            </a:r>
            <a:r>
              <a:rPr lang="zh-CN" altLang="en-US" sz="3200" dirty="0"/>
              <a:t>通信</a:t>
            </a:r>
            <a:r>
              <a:rPr lang="en-US" altLang="zh-CN" sz="3200" dirty="0">
                <a:latin typeface="SimSun" panose="02010600030101010101" pitchFamily="2" charset="-122"/>
                <a:ea typeface="SimSun" panose="02010600030101010101" pitchFamily="2" charset="-122"/>
              </a:rPr>
              <a:t>?</a:t>
            </a:r>
          </a:p>
          <a:p>
            <a:r>
              <a:rPr lang="zh-CN" altLang="en-US" sz="3200" dirty="0">
                <a:latin typeface="SimSun" panose="02010600030101010101" pitchFamily="2" charset="-122"/>
                <a:ea typeface="SimSun" panose="02010600030101010101" pitchFamily="2" charset="-122"/>
              </a:rPr>
              <a:t>是否尽可能的局部</a:t>
            </a:r>
            <a:r>
              <a:rPr lang="zh-CN" altLang="en-US" sz="3200" dirty="0"/>
              <a:t>通信</a:t>
            </a:r>
            <a:r>
              <a:rPr lang="zh-CN" altLang="en-US" sz="3200" dirty="0">
                <a:latin typeface="SimSun" panose="02010600030101010101" pitchFamily="2" charset="-122"/>
                <a:ea typeface="SimSun" panose="02010600030101010101" pitchFamily="2" charset="-122"/>
              </a:rPr>
              <a:t>？</a:t>
            </a:r>
          </a:p>
          <a:p>
            <a:r>
              <a:rPr lang="zh-CN" altLang="en-US" sz="3200" dirty="0"/>
              <a:t>通信</a:t>
            </a:r>
            <a:r>
              <a:rPr lang="zh-CN" altLang="en-US" sz="3200" dirty="0">
                <a:latin typeface="SimSun" panose="02010600030101010101" pitchFamily="2" charset="-122"/>
                <a:ea typeface="SimSun" panose="02010600030101010101" pitchFamily="2" charset="-122"/>
              </a:rPr>
              <a:t>操作是否能并行执行</a:t>
            </a:r>
            <a:r>
              <a:rPr lang="en-US" altLang="zh-CN" sz="3200" dirty="0">
                <a:latin typeface="SimSun" panose="02010600030101010101" pitchFamily="2" charset="-122"/>
                <a:ea typeface="SimSun" panose="02010600030101010101" pitchFamily="2" charset="-122"/>
              </a:rPr>
              <a:t>?</a:t>
            </a:r>
          </a:p>
          <a:p>
            <a:r>
              <a:rPr lang="zh-CN" altLang="en-US" sz="3200" dirty="0">
                <a:latin typeface="SimSun" panose="02010600030101010101" pitchFamily="2" charset="-122"/>
                <a:ea typeface="SimSun" panose="02010600030101010101" pitchFamily="2" charset="-122"/>
              </a:rPr>
              <a:t>同步任务的计算能否并行执行？</a:t>
            </a:r>
            <a:endParaRPr lang="zh-CN" altLang="en-US" dirty="0">
              <a:latin typeface="SimSun" panose="02010600030101010101" pitchFamily="2" charset="-122"/>
              <a:ea typeface="SimSun"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4">
            <a:extLst>
              <a:ext uri="{FF2B5EF4-FFF2-40B4-BE49-F238E27FC236}">
                <a16:creationId xmlns:a16="http://schemas.microsoft.com/office/drawing/2014/main" id="{FF2EA2AD-44AC-6062-7620-4232D1BCCBFF}"/>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902030302020204" pitchFamily="66" charset="0"/>
                <a:ea typeface="黑体" panose="02010609060101010101" pitchFamily="49" charset="-122"/>
              </a:defRPr>
            </a:lvl1pPr>
            <a:lvl2pPr>
              <a:defRPr sz="2400">
                <a:solidFill>
                  <a:schemeClr val="bg2"/>
                </a:solidFill>
                <a:latin typeface="Comic Sans MS" panose="030F0902030302020204" pitchFamily="66" charset="0"/>
                <a:ea typeface="黑体" panose="02010609060101010101" pitchFamily="49" charset="-122"/>
              </a:defRPr>
            </a:lvl2pPr>
            <a:lvl3pPr>
              <a:defRPr sz="2400">
                <a:solidFill>
                  <a:schemeClr val="bg2"/>
                </a:solidFill>
                <a:latin typeface="Comic Sans MS" panose="030F0902030302020204" pitchFamily="66" charset="0"/>
                <a:ea typeface="黑体" panose="02010609060101010101" pitchFamily="49" charset="-122"/>
              </a:defRPr>
            </a:lvl3pPr>
            <a:lvl4pPr>
              <a:defRPr sz="2400">
                <a:solidFill>
                  <a:schemeClr val="bg2"/>
                </a:solidFill>
                <a:latin typeface="Comic Sans MS" panose="030F0902030302020204" pitchFamily="66" charset="0"/>
                <a:ea typeface="黑体" panose="02010609060101010101" pitchFamily="49" charset="-122"/>
              </a:defRPr>
            </a:lvl4pPr>
            <a:lvl5pPr>
              <a:defRPr sz="2400">
                <a:solidFill>
                  <a:schemeClr val="bg2"/>
                </a:solidFill>
                <a:latin typeface="Comic Sans MS" panose="030F09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9pPr>
          </a:lstStyle>
          <a:p>
            <a:fld id="{86FE55D2-3227-714D-9CEC-7A73B65840E4}" type="slidenum">
              <a:rPr lang="zh-CN" altLang="en-US" sz="1400">
                <a:solidFill>
                  <a:schemeClr val="bg1"/>
                </a:solidFill>
                <a:ea typeface="宋体" panose="02010600030101010101" pitchFamily="2" charset="-122"/>
              </a:rPr>
              <a:pPr/>
              <a:t>21</a:t>
            </a:fld>
            <a:endParaRPr lang="zh-CN" altLang="en-US" sz="1400">
              <a:solidFill>
                <a:schemeClr val="bg1"/>
              </a:solidFill>
              <a:ea typeface="宋体" panose="02010600030101010101" pitchFamily="2" charset="-122"/>
            </a:endParaRPr>
          </a:p>
        </p:txBody>
      </p:sp>
      <p:sp>
        <p:nvSpPr>
          <p:cNvPr id="33795" name="Rectangle 2">
            <a:extLst>
              <a:ext uri="{FF2B5EF4-FFF2-40B4-BE49-F238E27FC236}">
                <a16:creationId xmlns:a16="http://schemas.microsoft.com/office/drawing/2014/main" id="{129E2600-07E1-AA4F-E038-5EEE760C2FE5}"/>
              </a:ext>
            </a:extLst>
          </p:cNvPr>
          <p:cNvSpPr>
            <a:spLocks noGrp="1" noChangeArrowheads="1"/>
          </p:cNvSpPr>
          <p:nvPr>
            <p:ph type="title"/>
          </p:nvPr>
        </p:nvSpPr>
        <p:spPr>
          <a:xfrm>
            <a:off x="684213" y="428377"/>
            <a:ext cx="7848600" cy="762000"/>
          </a:xfrm>
        </p:spPr>
        <p:txBody>
          <a:bodyPr/>
          <a:lstStyle/>
          <a:p>
            <a:r>
              <a:rPr lang="en-US" altLang="zh-CN" sz="4400" dirty="0"/>
              <a:t>8.4</a:t>
            </a:r>
            <a:r>
              <a:rPr lang="zh-CN" altLang="en-US" sz="4400" dirty="0"/>
              <a:t> 组合</a:t>
            </a:r>
            <a:r>
              <a:rPr lang="en-US" altLang="zh-CN" sz="4400" dirty="0"/>
              <a:t>--</a:t>
            </a:r>
            <a:r>
              <a:rPr lang="zh-CN" altLang="en-US" sz="4400" dirty="0"/>
              <a:t>方法描述 </a:t>
            </a:r>
          </a:p>
        </p:txBody>
      </p:sp>
      <p:sp>
        <p:nvSpPr>
          <p:cNvPr id="524291" name="Rectangle 3">
            <a:extLst>
              <a:ext uri="{FF2B5EF4-FFF2-40B4-BE49-F238E27FC236}">
                <a16:creationId xmlns:a16="http://schemas.microsoft.com/office/drawing/2014/main" id="{B3DFECD7-A5A0-5CD3-BC06-0D1BCCA63E8E}"/>
              </a:ext>
            </a:extLst>
          </p:cNvPr>
          <p:cNvSpPr>
            <a:spLocks noGrp="1" noChangeArrowheads="1"/>
          </p:cNvSpPr>
          <p:nvPr>
            <p:ph idx="1"/>
          </p:nvPr>
        </p:nvSpPr>
        <p:spPr>
          <a:xfrm>
            <a:off x="684213" y="1628775"/>
            <a:ext cx="7848600" cy="4392613"/>
          </a:xfrm>
        </p:spPr>
        <p:txBody>
          <a:bodyPr/>
          <a:lstStyle/>
          <a:p>
            <a:pPr>
              <a:lnSpc>
                <a:spcPct val="90000"/>
              </a:lnSpc>
            </a:pPr>
            <a:r>
              <a:rPr lang="zh-CN" altLang="en-US" sz="3200" dirty="0">
                <a:latin typeface="+mn-ea"/>
              </a:rPr>
              <a:t>组合是由抽象到具体的过程，是将组合的任务能在一类并行机上有效的执行；</a:t>
            </a:r>
          </a:p>
          <a:p>
            <a:pPr>
              <a:lnSpc>
                <a:spcPct val="90000"/>
              </a:lnSpc>
            </a:pPr>
            <a:r>
              <a:rPr lang="zh-CN" altLang="en-US" sz="3200" dirty="0">
                <a:latin typeface="+mn-ea"/>
              </a:rPr>
              <a:t>合并小尺寸任务，减少任务数。如果任务数恰好等于处理器数，则也完成了映射过程；</a:t>
            </a:r>
          </a:p>
          <a:p>
            <a:pPr>
              <a:lnSpc>
                <a:spcPct val="90000"/>
              </a:lnSpc>
            </a:pPr>
            <a:r>
              <a:rPr lang="zh-CN" altLang="en-US" sz="3200" dirty="0">
                <a:latin typeface="+mn-ea"/>
              </a:rPr>
              <a:t>通过增加任务的粒度和重复计算，可以减少通讯成本；</a:t>
            </a:r>
          </a:p>
          <a:p>
            <a:pPr>
              <a:lnSpc>
                <a:spcPct val="90000"/>
              </a:lnSpc>
            </a:pPr>
            <a:r>
              <a:rPr lang="zh-CN" altLang="en-US" sz="3200" dirty="0">
                <a:latin typeface="+mn-ea"/>
              </a:rPr>
              <a:t>保持映射和扩展的灵活性，降低软件工程成本；</a:t>
            </a:r>
            <a:endParaRPr lang="zh-CN" altLang="en-US"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24291">
                                            <p:txEl>
                                              <p:pRg st="2" end="2"/>
                                            </p:txEl>
                                          </p:spTgt>
                                        </p:tgtEl>
                                        <p:attrNameLst>
                                          <p:attrName>style.visibility</p:attrName>
                                        </p:attrNameLst>
                                      </p:cBhvr>
                                      <p:to>
                                        <p:strVal val="visible"/>
                                      </p:to>
                                    </p:set>
                                    <p:anim calcmode="lin" valueType="num">
                                      <p:cBhvr additive="base">
                                        <p:cTn id="7" dur="500" fill="hold"/>
                                        <p:tgtEl>
                                          <p:spTgt spid="5242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429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24291">
                                            <p:txEl>
                                              <p:pRg st="3" end="3"/>
                                            </p:txEl>
                                          </p:spTgt>
                                        </p:tgtEl>
                                        <p:attrNameLst>
                                          <p:attrName>style.visibility</p:attrName>
                                        </p:attrNameLst>
                                      </p:cBhvr>
                                      <p:to>
                                        <p:strVal val="visible"/>
                                      </p:to>
                                    </p:set>
                                    <p:anim calcmode="lin" valueType="num">
                                      <p:cBhvr additive="base">
                                        <p:cTn id="11" dur="500" fill="hold"/>
                                        <p:tgtEl>
                                          <p:spTgt spid="52429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242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1A811BE3-430D-6361-1AB3-C992E6C8597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902030302020204" pitchFamily="66" charset="0"/>
                <a:ea typeface="黑体" panose="02010609060101010101" pitchFamily="49" charset="-122"/>
              </a:defRPr>
            </a:lvl1pPr>
            <a:lvl2pPr>
              <a:defRPr sz="2400">
                <a:solidFill>
                  <a:schemeClr val="bg2"/>
                </a:solidFill>
                <a:latin typeface="Comic Sans MS" panose="030F0902030302020204" pitchFamily="66" charset="0"/>
                <a:ea typeface="黑体" panose="02010609060101010101" pitchFamily="49" charset="-122"/>
              </a:defRPr>
            </a:lvl2pPr>
            <a:lvl3pPr>
              <a:defRPr sz="2400">
                <a:solidFill>
                  <a:schemeClr val="bg2"/>
                </a:solidFill>
                <a:latin typeface="Comic Sans MS" panose="030F0902030302020204" pitchFamily="66" charset="0"/>
                <a:ea typeface="黑体" panose="02010609060101010101" pitchFamily="49" charset="-122"/>
              </a:defRPr>
            </a:lvl3pPr>
            <a:lvl4pPr>
              <a:defRPr sz="2400">
                <a:solidFill>
                  <a:schemeClr val="bg2"/>
                </a:solidFill>
                <a:latin typeface="Comic Sans MS" panose="030F0902030302020204" pitchFamily="66" charset="0"/>
                <a:ea typeface="黑体" panose="02010609060101010101" pitchFamily="49" charset="-122"/>
              </a:defRPr>
            </a:lvl4pPr>
            <a:lvl5pPr>
              <a:defRPr sz="2400">
                <a:solidFill>
                  <a:schemeClr val="bg2"/>
                </a:solidFill>
                <a:latin typeface="Comic Sans MS" panose="030F09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9pPr>
          </a:lstStyle>
          <a:p>
            <a:fld id="{D1457605-6633-014F-BFED-62A439466E8B}" type="slidenum">
              <a:rPr lang="zh-CN" altLang="en-US" sz="1400">
                <a:solidFill>
                  <a:schemeClr val="bg1"/>
                </a:solidFill>
                <a:ea typeface="宋体" panose="02010600030101010101" pitchFamily="2" charset="-122"/>
              </a:rPr>
              <a:pPr/>
              <a:t>22</a:t>
            </a:fld>
            <a:endParaRPr lang="zh-CN" altLang="en-US" sz="1400">
              <a:solidFill>
                <a:schemeClr val="bg1"/>
              </a:solidFill>
              <a:ea typeface="宋体" panose="02010600030101010101" pitchFamily="2" charset="-122"/>
            </a:endParaRPr>
          </a:p>
        </p:txBody>
      </p:sp>
      <p:sp>
        <p:nvSpPr>
          <p:cNvPr id="35843" name="Rectangle 2">
            <a:extLst>
              <a:ext uri="{FF2B5EF4-FFF2-40B4-BE49-F238E27FC236}">
                <a16:creationId xmlns:a16="http://schemas.microsoft.com/office/drawing/2014/main" id="{A8D3F37E-A619-2925-7333-942A23129213}"/>
              </a:ext>
            </a:extLst>
          </p:cNvPr>
          <p:cNvSpPr>
            <a:spLocks noGrp="1" noChangeArrowheads="1"/>
          </p:cNvSpPr>
          <p:nvPr>
            <p:ph type="title"/>
          </p:nvPr>
        </p:nvSpPr>
        <p:spPr>
          <a:xfrm>
            <a:off x="647700" y="345787"/>
            <a:ext cx="7848600" cy="762000"/>
          </a:xfrm>
        </p:spPr>
        <p:txBody>
          <a:bodyPr/>
          <a:lstStyle/>
          <a:p>
            <a:r>
              <a:rPr lang="en-US" altLang="zh-CN" sz="4400" dirty="0">
                <a:latin typeface="+mn-ea"/>
                <a:ea typeface="+mn-ea"/>
              </a:rPr>
              <a:t>8.4</a:t>
            </a:r>
            <a:r>
              <a:rPr lang="zh-CN" altLang="en-US" sz="4400" dirty="0">
                <a:latin typeface="+mn-ea"/>
                <a:ea typeface="+mn-ea"/>
              </a:rPr>
              <a:t> 组合</a:t>
            </a:r>
            <a:r>
              <a:rPr lang="en-US" altLang="zh-CN" sz="4400" dirty="0">
                <a:latin typeface="+mn-ea"/>
                <a:ea typeface="+mn-ea"/>
              </a:rPr>
              <a:t>--</a:t>
            </a:r>
            <a:r>
              <a:rPr lang="zh-CN" altLang="en-US" sz="4400" dirty="0">
                <a:latin typeface="+mn-ea"/>
                <a:ea typeface="+mn-ea"/>
              </a:rPr>
              <a:t>表面</a:t>
            </a:r>
            <a:r>
              <a:rPr lang="en-US" altLang="zh-CN" sz="4400" dirty="0">
                <a:latin typeface="+mn-ea"/>
                <a:ea typeface="+mn-ea"/>
              </a:rPr>
              <a:t>-</a:t>
            </a:r>
            <a:r>
              <a:rPr lang="zh-CN" altLang="en-US" sz="4400" dirty="0">
                <a:latin typeface="+mn-ea"/>
                <a:ea typeface="+mn-ea"/>
              </a:rPr>
              <a:t>容积效应</a:t>
            </a:r>
          </a:p>
        </p:txBody>
      </p:sp>
      <p:sp>
        <p:nvSpPr>
          <p:cNvPr id="526339" name="Rectangle 3">
            <a:extLst>
              <a:ext uri="{FF2B5EF4-FFF2-40B4-BE49-F238E27FC236}">
                <a16:creationId xmlns:a16="http://schemas.microsoft.com/office/drawing/2014/main" id="{BAD2D7D9-1CD6-62DB-947D-14584BAB3BFA}"/>
              </a:ext>
            </a:extLst>
          </p:cNvPr>
          <p:cNvSpPr>
            <a:spLocks noGrp="1" noChangeArrowheads="1"/>
          </p:cNvSpPr>
          <p:nvPr>
            <p:ph type="body" sz="half" idx="1"/>
          </p:nvPr>
        </p:nvSpPr>
        <p:spPr>
          <a:xfrm>
            <a:off x="609600" y="1484313"/>
            <a:ext cx="7634288" cy="4572000"/>
          </a:xfrm>
        </p:spPr>
        <p:txBody>
          <a:bodyPr/>
          <a:lstStyle/>
          <a:p>
            <a:r>
              <a:rPr lang="zh-CN" altLang="en-US" sz="3200" dirty="0">
                <a:latin typeface="+mn-ea"/>
              </a:rPr>
              <a:t>通讯量与任务子集的表面成正比，计算量与任务子集的体积成正比；</a:t>
            </a:r>
          </a:p>
          <a:p>
            <a:r>
              <a:rPr lang="zh-CN" altLang="en-US" sz="3200" dirty="0">
                <a:latin typeface="+mn-ea"/>
              </a:rPr>
              <a:t>增加重复计算有可能减少通讯量；</a:t>
            </a:r>
          </a:p>
        </p:txBody>
      </p:sp>
      <p:graphicFrame>
        <p:nvGraphicFramePr>
          <p:cNvPr id="35845" name="Object 4">
            <a:extLst>
              <a:ext uri="{FF2B5EF4-FFF2-40B4-BE49-F238E27FC236}">
                <a16:creationId xmlns:a16="http://schemas.microsoft.com/office/drawing/2014/main" id="{BC6210D9-9A66-DD10-355C-3DE2E8760E3D}"/>
              </a:ext>
            </a:extLst>
          </p:cNvPr>
          <p:cNvGraphicFramePr>
            <a:graphicFrameLocks noGrp="1"/>
          </p:cNvGraphicFramePr>
          <p:nvPr>
            <p:ph sz="half" idx="2"/>
            <p:extLst>
              <p:ext uri="{D42A27DB-BD31-4B8C-83A1-F6EECF244321}">
                <p14:modId xmlns:p14="http://schemas.microsoft.com/office/powerpoint/2010/main" val="2454352535"/>
              </p:ext>
            </p:extLst>
          </p:nvPr>
        </p:nvGraphicFramePr>
        <p:xfrm>
          <a:off x="609600" y="3540373"/>
          <a:ext cx="5299075" cy="3101975"/>
        </p:xfrm>
        <a:graphic>
          <a:graphicData uri="http://schemas.openxmlformats.org/presentationml/2006/ole">
            <mc:AlternateContent xmlns:mc="http://schemas.openxmlformats.org/markup-compatibility/2006">
              <mc:Choice xmlns:v="urn:schemas-microsoft-com:vml" Requires="v">
                <p:oleObj r:id="rId2" imgW="3048000" imgH="1790700" progId="Visio.Drawing.6">
                  <p:embed/>
                </p:oleObj>
              </mc:Choice>
              <mc:Fallback>
                <p:oleObj r:id="rId2" imgW="3048000" imgH="1790700" progId="Visio.Drawing.6">
                  <p:embed/>
                  <p:pic>
                    <p:nvPicPr>
                      <p:cNvPr id="35845" name="Object 4">
                        <a:extLst>
                          <a:ext uri="{FF2B5EF4-FFF2-40B4-BE49-F238E27FC236}">
                            <a16:creationId xmlns:a16="http://schemas.microsoft.com/office/drawing/2014/main" id="{BC6210D9-9A66-DD10-355C-3DE2E8760E3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540373"/>
                        <a:ext cx="5299075" cy="310197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 name="TextBox 2">
            <a:extLst>
              <a:ext uri="{FF2B5EF4-FFF2-40B4-BE49-F238E27FC236}">
                <a16:creationId xmlns:a16="http://schemas.microsoft.com/office/drawing/2014/main" id="{27946C3B-EB51-FF1D-C402-105FFD5B6E88}"/>
              </a:ext>
            </a:extLst>
          </p:cNvPr>
          <p:cNvSpPr txBox="1"/>
          <p:nvPr/>
        </p:nvSpPr>
        <p:spPr>
          <a:xfrm>
            <a:off x="6663171" y="3978131"/>
            <a:ext cx="2508364" cy="1295868"/>
          </a:xfrm>
          <a:prstGeom prst="rect">
            <a:avLst/>
          </a:prstGeom>
          <a:noFill/>
        </p:spPr>
        <p:txBody>
          <a:bodyPr wrap="square">
            <a:spAutoFit/>
          </a:bodyPr>
          <a:lstStyle/>
          <a:p>
            <a:pPr>
              <a:lnSpc>
                <a:spcPct val="150000"/>
              </a:lnSpc>
            </a:pPr>
            <a:r>
              <a:rPr lang="en-US" altLang="zh-CN" sz="1800" dirty="0">
                <a:latin typeface="+mn-ea"/>
              </a:rPr>
              <a:t>8X</a:t>
            </a:r>
            <a:r>
              <a:rPr lang="en-US" altLang="zh-CN" dirty="0">
                <a:latin typeface="+mn-ea"/>
              </a:rPr>
              <a:t>8</a:t>
            </a:r>
            <a:r>
              <a:rPr lang="zh-CN" altLang="en-US" dirty="0">
                <a:latin typeface="+mn-ea"/>
              </a:rPr>
              <a:t>网络，</a:t>
            </a:r>
            <a:r>
              <a:rPr lang="en-US" altLang="zh-CN" dirty="0">
                <a:latin typeface="+mn-ea"/>
              </a:rPr>
              <a:t>64</a:t>
            </a:r>
            <a:r>
              <a:rPr lang="zh-CN" altLang="en-US" dirty="0">
                <a:latin typeface="+mn-ea"/>
              </a:rPr>
              <a:t>个任务</a:t>
            </a:r>
            <a:endParaRPr lang="en-US" altLang="zh-CN" dirty="0">
              <a:latin typeface="+mn-ea"/>
            </a:endParaRPr>
          </a:p>
          <a:p>
            <a:pPr>
              <a:lnSpc>
                <a:spcPct val="150000"/>
              </a:lnSpc>
            </a:pPr>
            <a:r>
              <a:rPr lang="en-US" altLang="zh-CN" dirty="0">
                <a:latin typeface="+mn-ea"/>
              </a:rPr>
              <a:t>64</a:t>
            </a:r>
            <a:r>
              <a:rPr lang="zh-CN" altLang="en-US" dirty="0">
                <a:latin typeface="+mn-ea"/>
              </a:rPr>
              <a:t>*</a:t>
            </a:r>
            <a:r>
              <a:rPr lang="en-US" altLang="zh-CN" dirty="0">
                <a:latin typeface="+mn-ea"/>
              </a:rPr>
              <a:t>4=256</a:t>
            </a:r>
            <a:r>
              <a:rPr lang="zh-CN" altLang="en-US" dirty="0">
                <a:latin typeface="+mn-ea"/>
              </a:rPr>
              <a:t>次通信</a:t>
            </a:r>
            <a:endParaRPr lang="en-US" altLang="zh-CN" dirty="0">
              <a:latin typeface="+mn-ea"/>
            </a:endParaRPr>
          </a:p>
          <a:p>
            <a:pPr>
              <a:lnSpc>
                <a:spcPct val="150000"/>
              </a:lnSpc>
            </a:pPr>
            <a:r>
              <a:rPr lang="en-US" altLang="zh-CN" dirty="0">
                <a:latin typeface="+mn-ea"/>
              </a:rPr>
              <a:t>256</a:t>
            </a:r>
            <a:r>
              <a:rPr lang="zh-CN" altLang="en-US" dirty="0">
                <a:latin typeface="+mn-ea"/>
              </a:rPr>
              <a:t>*</a:t>
            </a:r>
            <a:r>
              <a:rPr lang="en-US" altLang="zh-CN" dirty="0">
                <a:latin typeface="+mn-ea"/>
              </a:rPr>
              <a:t>1=256</a:t>
            </a:r>
            <a:r>
              <a:rPr lang="zh-CN" altLang="en-US" dirty="0">
                <a:latin typeface="+mn-ea"/>
              </a:rPr>
              <a:t>个数据值</a:t>
            </a:r>
            <a:endParaRPr lang="en-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1A811BE3-430D-6361-1AB3-C992E6C8597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902030302020204" pitchFamily="66" charset="0"/>
                <a:ea typeface="黑体" panose="02010609060101010101" pitchFamily="49" charset="-122"/>
              </a:defRPr>
            </a:lvl1pPr>
            <a:lvl2pPr>
              <a:defRPr sz="2400">
                <a:solidFill>
                  <a:schemeClr val="bg2"/>
                </a:solidFill>
                <a:latin typeface="Comic Sans MS" panose="030F0902030302020204" pitchFamily="66" charset="0"/>
                <a:ea typeface="黑体" panose="02010609060101010101" pitchFamily="49" charset="-122"/>
              </a:defRPr>
            </a:lvl2pPr>
            <a:lvl3pPr>
              <a:defRPr sz="2400">
                <a:solidFill>
                  <a:schemeClr val="bg2"/>
                </a:solidFill>
                <a:latin typeface="Comic Sans MS" panose="030F0902030302020204" pitchFamily="66" charset="0"/>
                <a:ea typeface="黑体" panose="02010609060101010101" pitchFamily="49" charset="-122"/>
              </a:defRPr>
            </a:lvl3pPr>
            <a:lvl4pPr>
              <a:defRPr sz="2400">
                <a:solidFill>
                  <a:schemeClr val="bg2"/>
                </a:solidFill>
                <a:latin typeface="Comic Sans MS" panose="030F0902030302020204" pitchFamily="66" charset="0"/>
                <a:ea typeface="黑体" panose="02010609060101010101" pitchFamily="49" charset="-122"/>
              </a:defRPr>
            </a:lvl4pPr>
            <a:lvl5pPr>
              <a:defRPr sz="2400">
                <a:solidFill>
                  <a:schemeClr val="bg2"/>
                </a:solidFill>
                <a:latin typeface="Comic Sans MS" panose="030F09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9pPr>
          </a:lstStyle>
          <a:p>
            <a:fld id="{D1457605-6633-014F-BFED-62A439466E8B}" type="slidenum">
              <a:rPr lang="zh-CN" altLang="en-US" sz="1400">
                <a:solidFill>
                  <a:schemeClr val="bg1"/>
                </a:solidFill>
                <a:ea typeface="宋体" panose="02010600030101010101" pitchFamily="2" charset="-122"/>
              </a:rPr>
              <a:pPr/>
              <a:t>23</a:t>
            </a:fld>
            <a:endParaRPr lang="zh-CN" altLang="en-US" sz="1400">
              <a:solidFill>
                <a:schemeClr val="bg1"/>
              </a:solidFill>
              <a:ea typeface="宋体" panose="02010600030101010101" pitchFamily="2" charset="-122"/>
            </a:endParaRPr>
          </a:p>
        </p:txBody>
      </p:sp>
      <p:sp>
        <p:nvSpPr>
          <p:cNvPr id="35843" name="Rectangle 2">
            <a:extLst>
              <a:ext uri="{FF2B5EF4-FFF2-40B4-BE49-F238E27FC236}">
                <a16:creationId xmlns:a16="http://schemas.microsoft.com/office/drawing/2014/main" id="{A8D3F37E-A619-2925-7333-942A23129213}"/>
              </a:ext>
            </a:extLst>
          </p:cNvPr>
          <p:cNvSpPr>
            <a:spLocks noGrp="1" noChangeArrowheads="1"/>
          </p:cNvSpPr>
          <p:nvPr>
            <p:ph type="title"/>
          </p:nvPr>
        </p:nvSpPr>
        <p:spPr>
          <a:xfrm>
            <a:off x="647700" y="345787"/>
            <a:ext cx="7848600" cy="762000"/>
          </a:xfrm>
        </p:spPr>
        <p:txBody>
          <a:bodyPr/>
          <a:lstStyle/>
          <a:p>
            <a:r>
              <a:rPr lang="en-US" altLang="zh-CN" sz="4400" dirty="0">
                <a:latin typeface="+mn-ea"/>
                <a:ea typeface="+mn-ea"/>
              </a:rPr>
              <a:t>8.4</a:t>
            </a:r>
            <a:r>
              <a:rPr lang="zh-CN" altLang="en-US" sz="4400" dirty="0">
                <a:latin typeface="+mn-ea"/>
                <a:ea typeface="+mn-ea"/>
              </a:rPr>
              <a:t> 组合</a:t>
            </a:r>
            <a:r>
              <a:rPr lang="en-US" altLang="zh-CN" sz="4400" dirty="0">
                <a:latin typeface="+mn-ea"/>
                <a:ea typeface="+mn-ea"/>
              </a:rPr>
              <a:t>--</a:t>
            </a:r>
            <a:r>
              <a:rPr lang="zh-CN" altLang="en-US" sz="4400" dirty="0">
                <a:latin typeface="+mn-ea"/>
                <a:ea typeface="+mn-ea"/>
              </a:rPr>
              <a:t>表面</a:t>
            </a:r>
            <a:r>
              <a:rPr lang="en-US" altLang="zh-CN" sz="4400" dirty="0">
                <a:latin typeface="+mn-ea"/>
                <a:ea typeface="+mn-ea"/>
              </a:rPr>
              <a:t>-</a:t>
            </a:r>
            <a:r>
              <a:rPr lang="zh-CN" altLang="en-US" sz="4400" dirty="0">
                <a:latin typeface="+mn-ea"/>
                <a:ea typeface="+mn-ea"/>
              </a:rPr>
              <a:t>容积效应</a:t>
            </a:r>
          </a:p>
        </p:txBody>
      </p:sp>
      <p:pic>
        <p:nvPicPr>
          <p:cNvPr id="6" name="Picture 5">
            <a:extLst>
              <a:ext uri="{FF2B5EF4-FFF2-40B4-BE49-F238E27FC236}">
                <a16:creationId xmlns:a16="http://schemas.microsoft.com/office/drawing/2014/main" id="{C48F38A4-F299-74B6-DE3C-596EEF502B3B}"/>
              </a:ext>
            </a:extLst>
          </p:cNvPr>
          <p:cNvPicPr>
            <a:picLocks noChangeAspect="1"/>
          </p:cNvPicPr>
          <p:nvPr/>
        </p:nvPicPr>
        <p:blipFill>
          <a:blip r:embed="rId2"/>
          <a:stretch>
            <a:fillRect/>
          </a:stretch>
        </p:blipFill>
        <p:spPr>
          <a:xfrm>
            <a:off x="685800" y="1596332"/>
            <a:ext cx="7772400" cy="3665336"/>
          </a:xfrm>
          <a:prstGeom prst="rect">
            <a:avLst/>
          </a:prstGeom>
        </p:spPr>
      </p:pic>
      <p:sp>
        <p:nvSpPr>
          <p:cNvPr id="7" name="TextBox 6">
            <a:extLst>
              <a:ext uri="{FF2B5EF4-FFF2-40B4-BE49-F238E27FC236}">
                <a16:creationId xmlns:a16="http://schemas.microsoft.com/office/drawing/2014/main" id="{38BE38E2-1B45-9FAF-8D23-FAE3B834428F}"/>
              </a:ext>
            </a:extLst>
          </p:cNvPr>
          <p:cNvSpPr txBox="1"/>
          <p:nvPr/>
        </p:nvSpPr>
        <p:spPr>
          <a:xfrm>
            <a:off x="5949836" y="4385787"/>
            <a:ext cx="2508364" cy="1295868"/>
          </a:xfrm>
          <a:prstGeom prst="rect">
            <a:avLst/>
          </a:prstGeom>
          <a:noFill/>
        </p:spPr>
        <p:txBody>
          <a:bodyPr wrap="square">
            <a:spAutoFit/>
          </a:bodyPr>
          <a:lstStyle/>
          <a:p>
            <a:pPr>
              <a:lnSpc>
                <a:spcPct val="150000"/>
              </a:lnSpc>
            </a:pPr>
            <a:r>
              <a:rPr lang="en-US" altLang="zh-CN" sz="1800" dirty="0">
                <a:latin typeface="+mn-ea"/>
              </a:rPr>
              <a:t>8X</a:t>
            </a:r>
            <a:r>
              <a:rPr lang="en-US" altLang="zh-CN" dirty="0">
                <a:latin typeface="+mn-ea"/>
              </a:rPr>
              <a:t>8</a:t>
            </a:r>
            <a:r>
              <a:rPr lang="zh-CN" altLang="en-US" dirty="0">
                <a:latin typeface="+mn-ea"/>
              </a:rPr>
              <a:t>网络，</a:t>
            </a:r>
            <a:r>
              <a:rPr lang="en-US" altLang="zh-CN" dirty="0">
                <a:latin typeface="+mn-ea"/>
              </a:rPr>
              <a:t>4</a:t>
            </a:r>
            <a:r>
              <a:rPr lang="zh-CN" altLang="en-US" dirty="0">
                <a:latin typeface="+mn-ea"/>
              </a:rPr>
              <a:t>个任务</a:t>
            </a:r>
            <a:endParaRPr lang="en-US" altLang="zh-CN" dirty="0">
              <a:latin typeface="+mn-ea"/>
            </a:endParaRPr>
          </a:p>
          <a:p>
            <a:pPr>
              <a:lnSpc>
                <a:spcPct val="150000"/>
              </a:lnSpc>
            </a:pPr>
            <a:r>
              <a:rPr lang="en-US" altLang="zh-CN" dirty="0">
                <a:latin typeface="+mn-ea"/>
              </a:rPr>
              <a:t>4</a:t>
            </a:r>
            <a:r>
              <a:rPr lang="zh-CN" altLang="en-US" dirty="0">
                <a:latin typeface="+mn-ea"/>
              </a:rPr>
              <a:t>*</a:t>
            </a:r>
            <a:r>
              <a:rPr lang="en-US" altLang="zh-CN" dirty="0">
                <a:latin typeface="+mn-ea"/>
              </a:rPr>
              <a:t>4=16</a:t>
            </a:r>
            <a:r>
              <a:rPr lang="zh-CN" altLang="en-US" dirty="0">
                <a:latin typeface="+mn-ea"/>
              </a:rPr>
              <a:t>次通信</a:t>
            </a:r>
            <a:endParaRPr lang="en-US" altLang="zh-CN" dirty="0">
              <a:latin typeface="+mn-ea"/>
            </a:endParaRPr>
          </a:p>
          <a:p>
            <a:pPr>
              <a:lnSpc>
                <a:spcPct val="150000"/>
              </a:lnSpc>
            </a:pPr>
            <a:r>
              <a:rPr lang="en-US" altLang="zh-CN" dirty="0">
                <a:latin typeface="+mn-ea"/>
              </a:rPr>
              <a:t>16</a:t>
            </a:r>
            <a:r>
              <a:rPr lang="zh-CN" altLang="en-US" dirty="0">
                <a:latin typeface="+mn-ea"/>
              </a:rPr>
              <a:t>*</a:t>
            </a:r>
            <a:r>
              <a:rPr lang="en-US" altLang="zh-CN" dirty="0">
                <a:latin typeface="+mn-ea"/>
              </a:rPr>
              <a:t>4=64</a:t>
            </a:r>
            <a:r>
              <a:rPr lang="zh-CN" altLang="en-US" dirty="0">
                <a:latin typeface="+mn-ea"/>
              </a:rPr>
              <a:t>个数据值</a:t>
            </a:r>
            <a:endParaRPr lang="en-CN" dirty="0"/>
          </a:p>
        </p:txBody>
      </p:sp>
    </p:spTree>
    <p:extLst>
      <p:ext uri="{BB962C8B-B14F-4D97-AF65-F5344CB8AC3E}">
        <p14:creationId xmlns:p14="http://schemas.microsoft.com/office/powerpoint/2010/main" val="601867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48735BBB-991E-FCF2-4BB4-C8E2D145DF85}"/>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902030302020204" pitchFamily="66" charset="0"/>
                <a:ea typeface="黑体" panose="02010609060101010101" pitchFamily="49" charset="-122"/>
              </a:defRPr>
            </a:lvl1pPr>
            <a:lvl2pPr>
              <a:defRPr sz="2400">
                <a:solidFill>
                  <a:schemeClr val="bg2"/>
                </a:solidFill>
                <a:latin typeface="Comic Sans MS" panose="030F0902030302020204" pitchFamily="66" charset="0"/>
                <a:ea typeface="黑体" panose="02010609060101010101" pitchFamily="49" charset="-122"/>
              </a:defRPr>
            </a:lvl2pPr>
            <a:lvl3pPr>
              <a:defRPr sz="2400">
                <a:solidFill>
                  <a:schemeClr val="bg2"/>
                </a:solidFill>
                <a:latin typeface="Comic Sans MS" panose="030F0902030302020204" pitchFamily="66" charset="0"/>
                <a:ea typeface="黑体" panose="02010609060101010101" pitchFamily="49" charset="-122"/>
              </a:defRPr>
            </a:lvl3pPr>
            <a:lvl4pPr>
              <a:defRPr sz="2400">
                <a:solidFill>
                  <a:schemeClr val="bg2"/>
                </a:solidFill>
                <a:latin typeface="Comic Sans MS" panose="030F0902030302020204" pitchFamily="66" charset="0"/>
                <a:ea typeface="黑体" panose="02010609060101010101" pitchFamily="49" charset="-122"/>
              </a:defRPr>
            </a:lvl4pPr>
            <a:lvl5pPr>
              <a:defRPr sz="2400">
                <a:solidFill>
                  <a:schemeClr val="bg2"/>
                </a:solidFill>
                <a:latin typeface="Comic Sans MS" panose="030F09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9pPr>
          </a:lstStyle>
          <a:p>
            <a:fld id="{224F75C5-987B-E848-B52F-888AA7A3AD93}" type="slidenum">
              <a:rPr lang="zh-CN" altLang="en-US" sz="1400">
                <a:solidFill>
                  <a:schemeClr val="bg1"/>
                </a:solidFill>
                <a:ea typeface="宋体" panose="02010600030101010101" pitchFamily="2" charset="-122"/>
              </a:rPr>
              <a:pPr/>
              <a:t>24</a:t>
            </a:fld>
            <a:endParaRPr lang="zh-CN" altLang="en-US" sz="1400">
              <a:solidFill>
                <a:schemeClr val="bg1"/>
              </a:solidFill>
              <a:ea typeface="宋体" panose="02010600030101010101" pitchFamily="2" charset="-122"/>
            </a:endParaRPr>
          </a:p>
        </p:txBody>
      </p:sp>
      <p:sp>
        <p:nvSpPr>
          <p:cNvPr id="37891" name="Rectangle 2">
            <a:extLst>
              <a:ext uri="{FF2B5EF4-FFF2-40B4-BE49-F238E27FC236}">
                <a16:creationId xmlns:a16="http://schemas.microsoft.com/office/drawing/2014/main" id="{4705E1F0-5A6B-E764-8FF2-C3A313E72DEF}"/>
              </a:ext>
            </a:extLst>
          </p:cNvPr>
          <p:cNvSpPr>
            <a:spLocks noGrp="1" noChangeArrowheads="1"/>
          </p:cNvSpPr>
          <p:nvPr>
            <p:ph type="title"/>
          </p:nvPr>
        </p:nvSpPr>
        <p:spPr>
          <a:xfrm>
            <a:off x="589756" y="242455"/>
            <a:ext cx="7848600" cy="762000"/>
          </a:xfrm>
        </p:spPr>
        <p:txBody>
          <a:bodyPr/>
          <a:lstStyle/>
          <a:p>
            <a:r>
              <a:rPr lang="en-US" altLang="zh-CN" sz="4400" dirty="0">
                <a:latin typeface="+mn-ea"/>
                <a:ea typeface="+mn-ea"/>
              </a:rPr>
              <a:t>8.4</a:t>
            </a:r>
            <a:r>
              <a:rPr lang="zh-CN" altLang="en-US" sz="4400" dirty="0">
                <a:latin typeface="+mn-ea"/>
                <a:ea typeface="+mn-ea"/>
              </a:rPr>
              <a:t> 组合</a:t>
            </a:r>
            <a:r>
              <a:rPr lang="en-US" altLang="zh-CN" sz="4400" dirty="0">
                <a:latin typeface="+mn-ea"/>
                <a:ea typeface="+mn-ea"/>
              </a:rPr>
              <a:t>--</a:t>
            </a:r>
            <a:r>
              <a:rPr lang="zh-CN" altLang="en-US" sz="4400" dirty="0">
                <a:latin typeface="+mn-ea"/>
                <a:ea typeface="+mn-ea"/>
              </a:rPr>
              <a:t>重复计算（</a:t>
            </a:r>
            <a:r>
              <a:rPr lang="en-US" altLang="zh-CN" sz="4400" dirty="0">
                <a:latin typeface="+mn-ea"/>
                <a:ea typeface="+mn-ea"/>
              </a:rPr>
              <a:t>1</a:t>
            </a:r>
            <a:r>
              <a:rPr lang="zh-CN" altLang="en-US" sz="4400" dirty="0">
                <a:latin typeface="+mn-ea"/>
                <a:ea typeface="+mn-ea"/>
              </a:rPr>
              <a:t>）</a:t>
            </a:r>
          </a:p>
        </p:txBody>
      </p:sp>
      <p:sp>
        <p:nvSpPr>
          <p:cNvPr id="529411" name="Rectangle 3">
            <a:extLst>
              <a:ext uri="{FF2B5EF4-FFF2-40B4-BE49-F238E27FC236}">
                <a16:creationId xmlns:a16="http://schemas.microsoft.com/office/drawing/2014/main" id="{A388E053-F310-501F-72AC-ACB59A424B88}"/>
              </a:ext>
            </a:extLst>
          </p:cNvPr>
          <p:cNvSpPr>
            <a:spLocks noGrp="1" noChangeArrowheads="1"/>
          </p:cNvSpPr>
          <p:nvPr>
            <p:ph type="body" sz="half" idx="1"/>
          </p:nvPr>
        </p:nvSpPr>
        <p:spPr>
          <a:xfrm>
            <a:off x="495300" y="1628775"/>
            <a:ext cx="8037513" cy="3089275"/>
          </a:xfrm>
        </p:spPr>
        <p:txBody>
          <a:bodyPr/>
          <a:lstStyle/>
          <a:p>
            <a:r>
              <a:rPr lang="zh-CN" altLang="en-US" sz="3200" dirty="0">
                <a:latin typeface="+mn-ea"/>
              </a:rPr>
              <a:t>重复计算减少通讯量，但增加了计算量，应保持恰当的平衡；</a:t>
            </a:r>
          </a:p>
          <a:p>
            <a:r>
              <a:rPr lang="zh-CN" altLang="en-US" sz="3200" dirty="0">
                <a:latin typeface="+mn-ea"/>
              </a:rPr>
              <a:t>重复计算的目标应减少算法的总运算时间；</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a:extLst>
              <a:ext uri="{FF2B5EF4-FFF2-40B4-BE49-F238E27FC236}">
                <a16:creationId xmlns:a16="http://schemas.microsoft.com/office/drawing/2014/main" id="{3E863AF9-DB45-F290-637B-0993637D758F}"/>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902030302020204" pitchFamily="66" charset="0"/>
                <a:ea typeface="黑体" panose="02010609060101010101" pitchFamily="49" charset="-122"/>
              </a:defRPr>
            </a:lvl1pPr>
            <a:lvl2pPr>
              <a:defRPr sz="2400">
                <a:solidFill>
                  <a:schemeClr val="bg2"/>
                </a:solidFill>
                <a:latin typeface="Comic Sans MS" panose="030F0902030302020204" pitchFamily="66" charset="0"/>
                <a:ea typeface="黑体" panose="02010609060101010101" pitchFamily="49" charset="-122"/>
              </a:defRPr>
            </a:lvl2pPr>
            <a:lvl3pPr>
              <a:defRPr sz="2400">
                <a:solidFill>
                  <a:schemeClr val="bg2"/>
                </a:solidFill>
                <a:latin typeface="Comic Sans MS" panose="030F0902030302020204" pitchFamily="66" charset="0"/>
                <a:ea typeface="黑体" panose="02010609060101010101" pitchFamily="49" charset="-122"/>
              </a:defRPr>
            </a:lvl3pPr>
            <a:lvl4pPr>
              <a:defRPr sz="2400">
                <a:solidFill>
                  <a:schemeClr val="bg2"/>
                </a:solidFill>
                <a:latin typeface="Comic Sans MS" panose="030F0902030302020204" pitchFamily="66" charset="0"/>
                <a:ea typeface="黑体" panose="02010609060101010101" pitchFamily="49" charset="-122"/>
              </a:defRPr>
            </a:lvl4pPr>
            <a:lvl5pPr>
              <a:defRPr sz="2400">
                <a:solidFill>
                  <a:schemeClr val="bg2"/>
                </a:solidFill>
                <a:latin typeface="Comic Sans MS" panose="030F09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9pPr>
          </a:lstStyle>
          <a:p>
            <a:fld id="{5B2374F1-695D-2243-9A8B-CEE651E59554}" type="slidenum">
              <a:rPr lang="zh-CN" altLang="en-US" sz="1400">
                <a:solidFill>
                  <a:schemeClr val="bg1"/>
                </a:solidFill>
                <a:ea typeface="宋体" panose="02010600030101010101" pitchFamily="2" charset="-122"/>
              </a:rPr>
              <a:pPr/>
              <a:t>25</a:t>
            </a:fld>
            <a:endParaRPr lang="zh-CN" altLang="en-US" sz="1400">
              <a:solidFill>
                <a:schemeClr val="bg1"/>
              </a:solidFill>
              <a:ea typeface="宋体" panose="02010600030101010101" pitchFamily="2" charset="-122"/>
            </a:endParaRPr>
          </a:p>
        </p:txBody>
      </p:sp>
      <p:sp>
        <p:nvSpPr>
          <p:cNvPr id="530435" name="Rectangle 3">
            <a:extLst>
              <a:ext uri="{FF2B5EF4-FFF2-40B4-BE49-F238E27FC236}">
                <a16:creationId xmlns:a16="http://schemas.microsoft.com/office/drawing/2014/main" id="{AEFE1BB4-CE79-A42F-38AE-813163C901D3}"/>
              </a:ext>
            </a:extLst>
          </p:cNvPr>
          <p:cNvSpPr>
            <a:spLocks noGrp="1" noChangeArrowheads="1"/>
          </p:cNvSpPr>
          <p:nvPr>
            <p:ph type="body" sz="half" idx="1"/>
          </p:nvPr>
        </p:nvSpPr>
        <p:spPr>
          <a:xfrm>
            <a:off x="482600" y="1449388"/>
            <a:ext cx="8177213" cy="4572000"/>
          </a:xfrm>
        </p:spPr>
        <p:txBody>
          <a:bodyPr>
            <a:normAutofit fontScale="92500" lnSpcReduction="10000"/>
          </a:bodyPr>
          <a:lstStyle/>
          <a:p>
            <a:r>
              <a:rPr lang="zh-CN" altLang="en-US" sz="3200" dirty="0">
                <a:latin typeface="华文新魏" panose="02010800040101010101" pitchFamily="2" charset="-122"/>
                <a:ea typeface="华文新魏" panose="02010800040101010101" pitchFamily="2" charset="-122"/>
              </a:rPr>
              <a:t>示例：二叉树上</a:t>
            </a:r>
            <a:r>
              <a:rPr lang="en-US" altLang="zh-CN" sz="3200" dirty="0">
                <a:latin typeface="华文新魏" panose="02010800040101010101" pitchFamily="2" charset="-122"/>
                <a:ea typeface="华文新魏" panose="02010800040101010101" pitchFamily="2" charset="-122"/>
              </a:rPr>
              <a:t>N</a:t>
            </a:r>
            <a:r>
              <a:rPr lang="zh-CN" altLang="en-US" sz="3200" dirty="0">
                <a:latin typeface="华文新魏" panose="02010800040101010101" pitchFamily="2" charset="-122"/>
                <a:ea typeface="华文新魏" panose="02010800040101010101" pitchFamily="2" charset="-122"/>
              </a:rPr>
              <a:t>个处理器求</a:t>
            </a:r>
            <a:r>
              <a:rPr lang="en-US" altLang="zh-CN" sz="3200" dirty="0">
                <a:latin typeface="华文新魏" panose="02010800040101010101" pitchFamily="2" charset="-122"/>
                <a:ea typeface="华文新魏" panose="02010800040101010101" pitchFamily="2" charset="-122"/>
              </a:rPr>
              <a:t>N</a:t>
            </a:r>
            <a:r>
              <a:rPr lang="zh-CN" altLang="en-US" sz="3200" dirty="0">
                <a:latin typeface="华文新魏" panose="02010800040101010101" pitchFamily="2" charset="-122"/>
                <a:ea typeface="华文新魏" panose="02010800040101010101" pitchFamily="2" charset="-122"/>
              </a:rPr>
              <a:t>个数的全和，要求每个处理器均保持全和。</a:t>
            </a:r>
          </a:p>
          <a:p>
            <a:endParaRPr lang="en-US" altLang="zh-CN" sz="3200" dirty="0">
              <a:latin typeface="华文新魏" panose="02010800040101010101" pitchFamily="2" charset="-122"/>
              <a:ea typeface="华文新魏" panose="02010800040101010101" pitchFamily="2" charset="-122"/>
            </a:endParaRPr>
          </a:p>
          <a:p>
            <a:endParaRPr lang="en-US" altLang="zh-CN" sz="3200" dirty="0">
              <a:latin typeface="华文新魏" panose="02010800040101010101" pitchFamily="2" charset="-122"/>
              <a:ea typeface="华文新魏" panose="02010800040101010101" pitchFamily="2" charset="-122"/>
            </a:endParaRPr>
          </a:p>
          <a:p>
            <a:endParaRPr lang="en-US" altLang="zh-CN" sz="3200" dirty="0">
              <a:latin typeface="华文新魏" panose="02010800040101010101" pitchFamily="2" charset="-122"/>
              <a:ea typeface="华文新魏" panose="02010800040101010101" pitchFamily="2" charset="-122"/>
            </a:endParaRPr>
          </a:p>
          <a:p>
            <a:endParaRPr lang="en-US" altLang="zh-CN" sz="3200" dirty="0">
              <a:latin typeface="华文新魏" panose="02010800040101010101" pitchFamily="2" charset="-122"/>
              <a:ea typeface="华文新魏" panose="02010800040101010101" pitchFamily="2" charset="-122"/>
            </a:endParaRPr>
          </a:p>
          <a:p>
            <a:pPr>
              <a:buFont typeface="Wingdings" pitchFamily="2" charset="2"/>
              <a:buNone/>
            </a:pPr>
            <a:r>
              <a:rPr lang="en-US" altLang="zh-CN" sz="3200" dirty="0">
                <a:latin typeface="华文新魏" panose="02010800040101010101" pitchFamily="2" charset="-122"/>
                <a:ea typeface="华文新魏" panose="02010800040101010101" pitchFamily="2" charset="-122"/>
              </a:rPr>
              <a:t>            </a:t>
            </a:r>
            <a:r>
              <a:rPr lang="zh-CN" altLang="en-US" sz="2800" dirty="0">
                <a:latin typeface="华文新魏" panose="02010800040101010101" pitchFamily="2" charset="-122"/>
                <a:ea typeface="华文新魏" panose="02010800040101010101" pitchFamily="2" charset="-122"/>
              </a:rPr>
              <a:t>二叉树上求全和，共需</a:t>
            </a:r>
            <a:r>
              <a:rPr lang="en-US" altLang="zh-CN" sz="2800" dirty="0">
                <a:latin typeface="华文新魏" panose="02010800040101010101" pitchFamily="2" charset="-122"/>
                <a:ea typeface="华文新魏" panose="02010800040101010101" pitchFamily="2" charset="-122"/>
              </a:rPr>
              <a:t>2logN</a:t>
            </a:r>
            <a:r>
              <a:rPr lang="zh-CN" altLang="en-US" sz="2800" dirty="0">
                <a:latin typeface="华文新魏" panose="02010800040101010101" pitchFamily="2" charset="-122"/>
                <a:ea typeface="华文新魏" panose="02010800040101010101" pitchFamily="2" charset="-122"/>
              </a:rPr>
              <a:t>步通信</a:t>
            </a:r>
            <a:endParaRPr lang="zh-CN" altLang="en-US" sz="3200" dirty="0">
              <a:latin typeface="华文新魏" panose="02010800040101010101" pitchFamily="2" charset="-122"/>
              <a:ea typeface="华文新魏" panose="02010800040101010101" pitchFamily="2" charset="-122"/>
            </a:endParaRPr>
          </a:p>
        </p:txBody>
      </p:sp>
      <p:graphicFrame>
        <p:nvGraphicFramePr>
          <p:cNvPr id="530436" name="Object 4">
            <a:extLst>
              <a:ext uri="{FF2B5EF4-FFF2-40B4-BE49-F238E27FC236}">
                <a16:creationId xmlns:a16="http://schemas.microsoft.com/office/drawing/2014/main" id="{137EFECF-033B-CF57-C123-A88C04C7ACDF}"/>
              </a:ext>
            </a:extLst>
          </p:cNvPr>
          <p:cNvGraphicFramePr>
            <a:graphicFrameLocks noGrp="1"/>
          </p:cNvGraphicFramePr>
          <p:nvPr>
            <p:ph sz="half" idx="2"/>
          </p:nvPr>
        </p:nvGraphicFramePr>
        <p:xfrm>
          <a:off x="1116013" y="2708275"/>
          <a:ext cx="6600825" cy="2103438"/>
        </p:xfrm>
        <a:graphic>
          <a:graphicData uri="http://schemas.openxmlformats.org/presentationml/2006/ole">
            <mc:AlternateContent xmlns:mc="http://schemas.openxmlformats.org/markup-compatibility/2006">
              <mc:Choice xmlns:v="urn:schemas-microsoft-com:vml" Requires="v">
                <p:oleObj r:id="rId2" imgW="2946400" imgH="939800" progId="Visio.Drawing.6">
                  <p:embed/>
                </p:oleObj>
              </mc:Choice>
              <mc:Fallback>
                <p:oleObj r:id="rId2" imgW="2946400" imgH="939800" progId="Visio.Drawing.6">
                  <p:embed/>
                  <p:pic>
                    <p:nvPicPr>
                      <p:cNvPr id="530436" name="Object 4">
                        <a:extLst>
                          <a:ext uri="{FF2B5EF4-FFF2-40B4-BE49-F238E27FC236}">
                            <a16:creationId xmlns:a16="http://schemas.microsoft.com/office/drawing/2014/main" id="{137EFECF-033B-CF57-C123-A88C04C7ACD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708275"/>
                        <a:ext cx="6600825" cy="2103438"/>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Rectangle 2">
            <a:extLst>
              <a:ext uri="{FF2B5EF4-FFF2-40B4-BE49-F238E27FC236}">
                <a16:creationId xmlns:a16="http://schemas.microsoft.com/office/drawing/2014/main" id="{BD1C1D64-D95D-21F1-0D3E-C5D2B621472B}"/>
              </a:ext>
            </a:extLst>
          </p:cNvPr>
          <p:cNvSpPr>
            <a:spLocks noGrp="1" noChangeArrowheads="1"/>
          </p:cNvSpPr>
          <p:nvPr>
            <p:ph type="title"/>
          </p:nvPr>
        </p:nvSpPr>
        <p:spPr>
          <a:xfrm>
            <a:off x="589756" y="242455"/>
            <a:ext cx="7848600" cy="762000"/>
          </a:xfrm>
        </p:spPr>
        <p:txBody>
          <a:bodyPr/>
          <a:lstStyle/>
          <a:p>
            <a:r>
              <a:rPr lang="en-US" altLang="zh-CN" sz="4400" dirty="0">
                <a:latin typeface="+mn-ea"/>
                <a:ea typeface="+mn-ea"/>
              </a:rPr>
              <a:t>8.4</a:t>
            </a:r>
            <a:r>
              <a:rPr lang="zh-CN" altLang="en-US" sz="4400" dirty="0">
                <a:latin typeface="+mn-ea"/>
                <a:ea typeface="+mn-ea"/>
              </a:rPr>
              <a:t> 组合</a:t>
            </a:r>
            <a:r>
              <a:rPr lang="en-US" altLang="zh-CN" sz="4400" dirty="0">
                <a:latin typeface="+mn-ea"/>
                <a:ea typeface="+mn-ea"/>
              </a:rPr>
              <a:t>--</a:t>
            </a:r>
            <a:r>
              <a:rPr lang="zh-CN" altLang="en-US" sz="4400" dirty="0">
                <a:latin typeface="+mn-ea"/>
                <a:ea typeface="+mn-ea"/>
              </a:rPr>
              <a:t>重复计算（</a:t>
            </a:r>
            <a:r>
              <a:rPr lang="en-US" altLang="zh-CN" sz="4400" dirty="0">
                <a:latin typeface="+mn-ea"/>
                <a:ea typeface="+mn-ea"/>
              </a:rPr>
              <a:t>2</a:t>
            </a:r>
            <a:r>
              <a:rPr lang="zh-CN" altLang="en-US" sz="4400" dirty="0">
                <a:latin typeface="+mn-ea"/>
                <a:ea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30436"/>
                                        </p:tgtEl>
                                        <p:attrNameLst>
                                          <p:attrName>style.visibility</p:attrName>
                                        </p:attrNameLst>
                                      </p:cBhvr>
                                      <p:to>
                                        <p:strVal val="visible"/>
                                      </p:to>
                                    </p:set>
                                    <p:anim calcmode="lin" valueType="num">
                                      <p:cBhvr additive="base">
                                        <p:cTn id="7" dur="500" fill="hold"/>
                                        <p:tgtEl>
                                          <p:spTgt spid="530436"/>
                                        </p:tgtEl>
                                        <p:attrNameLst>
                                          <p:attrName>ppt_x</p:attrName>
                                        </p:attrNameLst>
                                      </p:cBhvr>
                                      <p:tavLst>
                                        <p:tav tm="0">
                                          <p:val>
                                            <p:strVal val="#ppt_x"/>
                                          </p:val>
                                        </p:tav>
                                        <p:tav tm="100000">
                                          <p:val>
                                            <p:strVal val="#ppt_x"/>
                                          </p:val>
                                        </p:tav>
                                      </p:tavLst>
                                    </p:anim>
                                    <p:anim calcmode="lin" valueType="num">
                                      <p:cBhvr additive="base">
                                        <p:cTn id="8" dur="500" fill="hold"/>
                                        <p:tgtEl>
                                          <p:spTgt spid="53043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30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A5CFA3B9-B90F-F27C-A880-4DAA09575E32}"/>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902030302020204" pitchFamily="66" charset="0"/>
                <a:ea typeface="黑体" panose="02010609060101010101" pitchFamily="49" charset="-122"/>
              </a:defRPr>
            </a:lvl1pPr>
            <a:lvl2pPr>
              <a:defRPr sz="2400">
                <a:solidFill>
                  <a:schemeClr val="bg2"/>
                </a:solidFill>
                <a:latin typeface="Comic Sans MS" panose="030F0902030302020204" pitchFamily="66" charset="0"/>
                <a:ea typeface="黑体" panose="02010609060101010101" pitchFamily="49" charset="-122"/>
              </a:defRPr>
            </a:lvl2pPr>
            <a:lvl3pPr>
              <a:defRPr sz="2400">
                <a:solidFill>
                  <a:schemeClr val="bg2"/>
                </a:solidFill>
                <a:latin typeface="Comic Sans MS" panose="030F0902030302020204" pitchFamily="66" charset="0"/>
                <a:ea typeface="黑体" panose="02010609060101010101" pitchFamily="49" charset="-122"/>
              </a:defRPr>
            </a:lvl3pPr>
            <a:lvl4pPr>
              <a:defRPr sz="2400">
                <a:solidFill>
                  <a:schemeClr val="bg2"/>
                </a:solidFill>
                <a:latin typeface="Comic Sans MS" panose="030F0902030302020204" pitchFamily="66" charset="0"/>
                <a:ea typeface="黑体" panose="02010609060101010101" pitchFamily="49" charset="-122"/>
              </a:defRPr>
            </a:lvl4pPr>
            <a:lvl5pPr>
              <a:defRPr sz="2400">
                <a:solidFill>
                  <a:schemeClr val="bg2"/>
                </a:solidFill>
                <a:latin typeface="Comic Sans MS" panose="030F09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9pPr>
          </a:lstStyle>
          <a:p>
            <a:fld id="{29496B80-F987-5048-A044-629CB0B7BC82}" type="slidenum">
              <a:rPr lang="zh-CN" altLang="en-US" sz="1400">
                <a:solidFill>
                  <a:schemeClr val="bg1"/>
                </a:solidFill>
                <a:ea typeface="宋体" panose="02010600030101010101" pitchFamily="2" charset="-122"/>
              </a:rPr>
              <a:pPr/>
              <a:t>26</a:t>
            </a:fld>
            <a:endParaRPr lang="zh-CN" altLang="en-US" sz="1400">
              <a:solidFill>
                <a:schemeClr val="bg1"/>
              </a:solidFill>
              <a:ea typeface="宋体" panose="02010600030101010101" pitchFamily="2" charset="-122"/>
            </a:endParaRPr>
          </a:p>
        </p:txBody>
      </p:sp>
      <p:sp>
        <p:nvSpPr>
          <p:cNvPr id="532483" name="Rectangle 3">
            <a:extLst>
              <a:ext uri="{FF2B5EF4-FFF2-40B4-BE49-F238E27FC236}">
                <a16:creationId xmlns:a16="http://schemas.microsoft.com/office/drawing/2014/main" id="{3E282467-DFB1-2363-3D8B-FCE035D5978B}"/>
              </a:ext>
            </a:extLst>
          </p:cNvPr>
          <p:cNvSpPr>
            <a:spLocks noGrp="1" noChangeArrowheads="1"/>
          </p:cNvSpPr>
          <p:nvPr>
            <p:ph type="body" sz="half" idx="1"/>
          </p:nvPr>
        </p:nvSpPr>
        <p:spPr>
          <a:xfrm>
            <a:off x="482600" y="1268413"/>
            <a:ext cx="8193088" cy="5219700"/>
          </a:xfrm>
        </p:spPr>
        <p:txBody>
          <a:bodyPr>
            <a:normAutofit fontScale="92500" lnSpcReduction="20000"/>
          </a:bodyPr>
          <a:lstStyle/>
          <a:p>
            <a:r>
              <a:rPr lang="zh-CN" altLang="en-US" sz="3200" dirty="0">
                <a:latin typeface="华文新魏" panose="02010800040101010101" pitchFamily="2" charset="-122"/>
                <a:ea typeface="华文新魏" panose="02010800040101010101" pitchFamily="2" charset="-122"/>
              </a:rPr>
              <a:t>示例（续）：使用重复计算，可以减少通信步</a:t>
            </a:r>
          </a:p>
          <a:p>
            <a:endParaRPr lang="zh-CN" altLang="en-US" sz="3200" dirty="0">
              <a:latin typeface="华文新魏" panose="02010800040101010101" pitchFamily="2" charset="-122"/>
              <a:ea typeface="华文新魏" panose="02010800040101010101" pitchFamily="2" charset="-122"/>
            </a:endParaRPr>
          </a:p>
          <a:p>
            <a:endParaRPr lang="zh-CN" altLang="en-US" sz="3200" dirty="0">
              <a:latin typeface="华文新魏" panose="02010800040101010101" pitchFamily="2" charset="-122"/>
              <a:ea typeface="华文新魏" panose="02010800040101010101" pitchFamily="2" charset="-122"/>
            </a:endParaRPr>
          </a:p>
          <a:p>
            <a:endParaRPr lang="en-US" altLang="zh-CN" sz="3200" dirty="0">
              <a:latin typeface="华文新魏" panose="02010800040101010101" pitchFamily="2" charset="-122"/>
              <a:ea typeface="华文新魏" panose="02010800040101010101" pitchFamily="2" charset="-122"/>
            </a:endParaRPr>
          </a:p>
          <a:p>
            <a:endParaRPr lang="en-US" altLang="zh-CN" sz="3200" dirty="0">
              <a:latin typeface="华文新魏" panose="02010800040101010101" pitchFamily="2" charset="-122"/>
              <a:ea typeface="华文新魏" panose="02010800040101010101" pitchFamily="2" charset="-122"/>
            </a:endParaRPr>
          </a:p>
          <a:p>
            <a:endParaRPr lang="en-US" altLang="zh-CN" sz="3200" dirty="0">
              <a:latin typeface="华文新魏" panose="02010800040101010101" pitchFamily="2" charset="-122"/>
              <a:ea typeface="华文新魏" panose="02010800040101010101" pitchFamily="2" charset="-122"/>
            </a:endParaRPr>
          </a:p>
          <a:p>
            <a:endParaRPr lang="en-US" altLang="zh-CN" sz="3200" dirty="0">
              <a:latin typeface="华文新魏" panose="02010800040101010101" pitchFamily="2" charset="-122"/>
              <a:ea typeface="华文新魏" panose="02010800040101010101" pitchFamily="2" charset="-122"/>
            </a:endParaRPr>
          </a:p>
          <a:p>
            <a:pPr>
              <a:buFont typeface="Wingdings" pitchFamily="2" charset="2"/>
              <a:buNone/>
            </a:pPr>
            <a:r>
              <a:rPr lang="en-US" altLang="zh-CN" sz="3200" dirty="0">
                <a:latin typeface="华文新魏" panose="02010800040101010101" pitchFamily="2" charset="-122"/>
                <a:ea typeface="华文新魏" panose="02010800040101010101" pitchFamily="2" charset="-122"/>
              </a:rPr>
              <a:t>                </a:t>
            </a:r>
            <a:r>
              <a:rPr lang="zh-CN" altLang="en-US" sz="2800" dirty="0">
                <a:latin typeface="华文新魏" panose="02010800040101010101" pitchFamily="2" charset="-122"/>
                <a:ea typeface="华文新魏" panose="02010800040101010101" pitchFamily="2" charset="-122"/>
              </a:rPr>
              <a:t>蝶式结构求和，共需</a:t>
            </a:r>
            <a:r>
              <a:rPr lang="en-US" altLang="zh-CN" sz="2800" dirty="0" err="1">
                <a:latin typeface="华文新魏" panose="02010800040101010101" pitchFamily="2" charset="-122"/>
                <a:ea typeface="华文新魏" panose="02010800040101010101" pitchFamily="2" charset="-122"/>
              </a:rPr>
              <a:t>logN</a:t>
            </a:r>
            <a:r>
              <a:rPr lang="zh-CN" altLang="en-US" sz="2800" dirty="0">
                <a:latin typeface="华文新魏" panose="02010800040101010101" pitchFamily="2" charset="-122"/>
                <a:ea typeface="华文新魏" panose="02010800040101010101" pitchFamily="2" charset="-122"/>
              </a:rPr>
              <a:t>步</a:t>
            </a:r>
            <a:endParaRPr lang="zh-CN" altLang="en-US" sz="3200" dirty="0">
              <a:latin typeface="华文新魏" panose="02010800040101010101" pitchFamily="2" charset="-122"/>
              <a:ea typeface="华文新魏" panose="02010800040101010101" pitchFamily="2" charset="-122"/>
            </a:endParaRPr>
          </a:p>
        </p:txBody>
      </p:sp>
      <p:graphicFrame>
        <p:nvGraphicFramePr>
          <p:cNvPr id="532486" name="Object 6">
            <a:extLst>
              <a:ext uri="{FF2B5EF4-FFF2-40B4-BE49-F238E27FC236}">
                <a16:creationId xmlns:a16="http://schemas.microsoft.com/office/drawing/2014/main" id="{AC4EFC0B-45FA-17FF-3E58-CDDA55C2AB93}"/>
              </a:ext>
            </a:extLst>
          </p:cNvPr>
          <p:cNvGraphicFramePr>
            <a:graphicFrameLocks noGrp="1"/>
          </p:cNvGraphicFramePr>
          <p:nvPr>
            <p:ph sz="half" idx="2"/>
          </p:nvPr>
        </p:nvGraphicFramePr>
        <p:xfrm>
          <a:off x="1830388" y="2065338"/>
          <a:ext cx="5478462" cy="3668712"/>
        </p:xfrm>
        <a:graphic>
          <a:graphicData uri="http://schemas.openxmlformats.org/presentationml/2006/ole">
            <mc:AlternateContent xmlns:mc="http://schemas.openxmlformats.org/markup-compatibility/2006">
              <mc:Choice xmlns:v="urn:schemas-microsoft-com:vml" Requires="v">
                <p:oleObj r:id="rId2" imgW="2946400" imgH="1968500" progId="Visio.Drawing.6">
                  <p:embed/>
                </p:oleObj>
              </mc:Choice>
              <mc:Fallback>
                <p:oleObj r:id="rId2" imgW="2946400" imgH="1968500" progId="Visio.Drawing.6">
                  <p:embed/>
                  <p:pic>
                    <p:nvPicPr>
                      <p:cNvPr id="532486" name="Object 6">
                        <a:extLst>
                          <a:ext uri="{FF2B5EF4-FFF2-40B4-BE49-F238E27FC236}">
                            <a16:creationId xmlns:a16="http://schemas.microsoft.com/office/drawing/2014/main" id="{AC4EFC0B-45FA-17FF-3E58-CDDA55C2AB9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2065338"/>
                        <a:ext cx="5478462" cy="3668712"/>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Rectangle 2">
            <a:extLst>
              <a:ext uri="{FF2B5EF4-FFF2-40B4-BE49-F238E27FC236}">
                <a16:creationId xmlns:a16="http://schemas.microsoft.com/office/drawing/2014/main" id="{D695EAD6-503B-3C13-0024-9685F07D3E5C}"/>
              </a:ext>
            </a:extLst>
          </p:cNvPr>
          <p:cNvSpPr>
            <a:spLocks noGrp="1" noChangeArrowheads="1"/>
          </p:cNvSpPr>
          <p:nvPr>
            <p:ph type="title"/>
          </p:nvPr>
        </p:nvSpPr>
        <p:spPr>
          <a:xfrm>
            <a:off x="589756" y="242455"/>
            <a:ext cx="7848600" cy="762000"/>
          </a:xfrm>
        </p:spPr>
        <p:txBody>
          <a:bodyPr/>
          <a:lstStyle/>
          <a:p>
            <a:r>
              <a:rPr lang="en-US" altLang="zh-CN" sz="4400" dirty="0">
                <a:latin typeface="+mn-ea"/>
                <a:ea typeface="+mn-ea"/>
              </a:rPr>
              <a:t>8.4</a:t>
            </a:r>
            <a:r>
              <a:rPr lang="zh-CN" altLang="en-US" sz="4400" dirty="0">
                <a:latin typeface="+mn-ea"/>
                <a:ea typeface="+mn-ea"/>
              </a:rPr>
              <a:t> 组合</a:t>
            </a:r>
            <a:r>
              <a:rPr lang="en-US" altLang="zh-CN" sz="4400" dirty="0">
                <a:latin typeface="+mn-ea"/>
                <a:ea typeface="+mn-ea"/>
              </a:rPr>
              <a:t>--</a:t>
            </a:r>
            <a:r>
              <a:rPr lang="zh-CN" altLang="en-US" sz="4400" dirty="0">
                <a:latin typeface="+mn-ea"/>
                <a:ea typeface="+mn-ea"/>
              </a:rPr>
              <a:t>重复计算（</a:t>
            </a:r>
            <a:r>
              <a:rPr lang="en-US" altLang="zh-CN" sz="4400" dirty="0">
                <a:latin typeface="+mn-ea"/>
                <a:ea typeface="+mn-ea"/>
              </a:rPr>
              <a:t>2</a:t>
            </a:r>
            <a:r>
              <a:rPr lang="zh-CN" altLang="en-US" sz="4400" dirty="0">
                <a:latin typeface="+mn-ea"/>
                <a:ea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32486"/>
                                        </p:tgtEl>
                                        <p:attrNameLst>
                                          <p:attrName>style.visibility</p:attrName>
                                        </p:attrNameLst>
                                      </p:cBhvr>
                                      <p:to>
                                        <p:strVal val="visible"/>
                                      </p:to>
                                    </p:set>
                                    <p:anim calcmode="lin" valueType="num">
                                      <p:cBhvr additive="base">
                                        <p:cTn id="7" dur="500" fill="hold"/>
                                        <p:tgtEl>
                                          <p:spTgt spid="532486"/>
                                        </p:tgtEl>
                                        <p:attrNameLst>
                                          <p:attrName>ppt_x</p:attrName>
                                        </p:attrNameLst>
                                      </p:cBhvr>
                                      <p:tavLst>
                                        <p:tav tm="0">
                                          <p:val>
                                            <p:strVal val="#ppt_x"/>
                                          </p:val>
                                        </p:tav>
                                        <p:tav tm="100000">
                                          <p:val>
                                            <p:strVal val="#ppt_x"/>
                                          </p:val>
                                        </p:tav>
                                      </p:tavLst>
                                    </p:anim>
                                    <p:anim calcmode="lin" valueType="num">
                                      <p:cBhvr additive="base">
                                        <p:cTn id="8" dur="500" fill="hold"/>
                                        <p:tgtEl>
                                          <p:spTgt spid="53248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32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4">
            <a:extLst>
              <a:ext uri="{FF2B5EF4-FFF2-40B4-BE49-F238E27FC236}">
                <a16:creationId xmlns:a16="http://schemas.microsoft.com/office/drawing/2014/main" id="{2859A198-9048-6E6F-D02D-3A55779AB174}"/>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902030302020204" pitchFamily="66" charset="0"/>
                <a:ea typeface="黑体" panose="02010609060101010101" pitchFamily="49" charset="-122"/>
              </a:defRPr>
            </a:lvl1pPr>
            <a:lvl2pPr>
              <a:defRPr sz="2400">
                <a:solidFill>
                  <a:schemeClr val="bg2"/>
                </a:solidFill>
                <a:latin typeface="Comic Sans MS" panose="030F0902030302020204" pitchFamily="66" charset="0"/>
                <a:ea typeface="黑体" panose="02010609060101010101" pitchFamily="49" charset="-122"/>
              </a:defRPr>
            </a:lvl2pPr>
            <a:lvl3pPr>
              <a:defRPr sz="2400">
                <a:solidFill>
                  <a:schemeClr val="bg2"/>
                </a:solidFill>
                <a:latin typeface="Comic Sans MS" panose="030F0902030302020204" pitchFamily="66" charset="0"/>
                <a:ea typeface="黑体" panose="02010609060101010101" pitchFamily="49" charset="-122"/>
              </a:defRPr>
            </a:lvl3pPr>
            <a:lvl4pPr>
              <a:defRPr sz="2400">
                <a:solidFill>
                  <a:schemeClr val="bg2"/>
                </a:solidFill>
                <a:latin typeface="Comic Sans MS" panose="030F0902030302020204" pitchFamily="66" charset="0"/>
                <a:ea typeface="黑体" panose="02010609060101010101" pitchFamily="49" charset="-122"/>
              </a:defRPr>
            </a:lvl4pPr>
            <a:lvl5pPr>
              <a:defRPr sz="2400">
                <a:solidFill>
                  <a:schemeClr val="bg2"/>
                </a:solidFill>
                <a:latin typeface="Comic Sans MS" panose="030F09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9pPr>
          </a:lstStyle>
          <a:p>
            <a:fld id="{9CB1262B-73D6-FB43-962D-3AE0C8C3553A}" type="slidenum">
              <a:rPr lang="zh-CN" altLang="en-US" sz="1400">
                <a:solidFill>
                  <a:schemeClr val="bg1"/>
                </a:solidFill>
                <a:ea typeface="宋体" panose="02010600030101010101" pitchFamily="2" charset="-122"/>
              </a:rPr>
              <a:pPr/>
              <a:t>27</a:t>
            </a:fld>
            <a:endParaRPr lang="zh-CN" altLang="en-US" sz="1400">
              <a:solidFill>
                <a:schemeClr val="bg1"/>
              </a:solidFill>
              <a:ea typeface="宋体" panose="02010600030101010101" pitchFamily="2" charset="-122"/>
            </a:endParaRPr>
          </a:p>
        </p:txBody>
      </p:sp>
      <p:sp>
        <p:nvSpPr>
          <p:cNvPr id="41987" name="Rectangle 2">
            <a:extLst>
              <a:ext uri="{FF2B5EF4-FFF2-40B4-BE49-F238E27FC236}">
                <a16:creationId xmlns:a16="http://schemas.microsoft.com/office/drawing/2014/main" id="{7E5D2983-2520-FA42-B409-F18831103C74}"/>
              </a:ext>
            </a:extLst>
          </p:cNvPr>
          <p:cNvSpPr>
            <a:spLocks noGrp="1" noChangeArrowheads="1"/>
          </p:cNvSpPr>
          <p:nvPr>
            <p:ph type="title"/>
          </p:nvPr>
        </p:nvSpPr>
        <p:spPr>
          <a:xfrm>
            <a:off x="539750" y="219075"/>
            <a:ext cx="7848600" cy="762000"/>
          </a:xfrm>
        </p:spPr>
        <p:txBody>
          <a:bodyPr/>
          <a:lstStyle/>
          <a:p>
            <a:r>
              <a:rPr lang="en-US" altLang="zh-CN" sz="4400" dirty="0">
                <a:latin typeface="+mn-ea"/>
                <a:ea typeface="+mn-ea"/>
              </a:rPr>
              <a:t>8.4</a:t>
            </a:r>
            <a:r>
              <a:rPr lang="zh-CN" altLang="en-US" sz="4400" dirty="0">
                <a:latin typeface="+mn-ea"/>
                <a:ea typeface="+mn-ea"/>
              </a:rPr>
              <a:t> 组合</a:t>
            </a:r>
            <a:r>
              <a:rPr lang="en-US" altLang="zh-CN" sz="4400" dirty="0">
                <a:latin typeface="+mn-ea"/>
                <a:ea typeface="+mn-ea"/>
              </a:rPr>
              <a:t>--</a:t>
            </a:r>
            <a:r>
              <a:rPr lang="zh-CN" altLang="en-US" sz="4400" dirty="0"/>
              <a:t>组合判据 </a:t>
            </a:r>
          </a:p>
        </p:txBody>
      </p:sp>
      <p:sp>
        <p:nvSpPr>
          <p:cNvPr id="534531" name="Rectangle 3">
            <a:extLst>
              <a:ext uri="{FF2B5EF4-FFF2-40B4-BE49-F238E27FC236}">
                <a16:creationId xmlns:a16="http://schemas.microsoft.com/office/drawing/2014/main" id="{4CA37DC7-791C-5AFC-7DC4-9D1218FE6576}"/>
              </a:ext>
            </a:extLst>
          </p:cNvPr>
          <p:cNvSpPr>
            <a:spLocks noGrp="1" noChangeArrowheads="1"/>
          </p:cNvSpPr>
          <p:nvPr>
            <p:ph idx="1"/>
          </p:nvPr>
        </p:nvSpPr>
        <p:spPr>
          <a:xfrm>
            <a:off x="609600" y="1567584"/>
            <a:ext cx="7778750" cy="4032250"/>
          </a:xfrm>
        </p:spPr>
        <p:txBody>
          <a:bodyPr>
            <a:normAutofit fontScale="92500" lnSpcReduction="10000"/>
          </a:bodyPr>
          <a:lstStyle/>
          <a:p>
            <a:r>
              <a:rPr lang="zh-CN" altLang="en-US" sz="3200" dirty="0">
                <a:latin typeface="+mn-ea"/>
              </a:rPr>
              <a:t>增加粒度是否减少了通讯成本？</a:t>
            </a:r>
            <a:endParaRPr lang="en-US" altLang="zh-CN" sz="3200" dirty="0">
              <a:latin typeface="+mn-ea"/>
            </a:endParaRPr>
          </a:p>
          <a:p>
            <a:r>
              <a:rPr lang="zh-CN" altLang="en-US" sz="3200" dirty="0">
                <a:latin typeface="+mn-ea"/>
              </a:rPr>
              <a:t>重复计算是否已权衡了其得益？</a:t>
            </a:r>
          </a:p>
          <a:p>
            <a:r>
              <a:rPr lang="zh-CN" altLang="en-US" sz="3200" dirty="0">
                <a:latin typeface="+mn-ea"/>
              </a:rPr>
              <a:t>是否保持了灵活性和可扩放性？</a:t>
            </a:r>
          </a:p>
          <a:p>
            <a:r>
              <a:rPr lang="zh-CN" altLang="en-US" sz="3200" dirty="0">
                <a:latin typeface="+mn-ea"/>
              </a:rPr>
              <a:t>组合的任务数是否与问题尺寸成比例</a:t>
            </a:r>
            <a:r>
              <a:rPr lang="en-US" altLang="zh-CN" sz="3200" dirty="0">
                <a:latin typeface="+mn-ea"/>
              </a:rPr>
              <a:t>?</a:t>
            </a:r>
          </a:p>
          <a:p>
            <a:r>
              <a:rPr lang="zh-CN" altLang="en-US" sz="3200" dirty="0">
                <a:latin typeface="+mn-ea"/>
              </a:rPr>
              <a:t>是否保持了类似的计算和通讯？</a:t>
            </a:r>
          </a:p>
          <a:p>
            <a:r>
              <a:rPr lang="zh-CN" altLang="en-US" sz="3200" dirty="0">
                <a:latin typeface="+mn-ea"/>
              </a:rPr>
              <a:t>有没有减少并行执行的机会？</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4">
            <a:extLst>
              <a:ext uri="{FF2B5EF4-FFF2-40B4-BE49-F238E27FC236}">
                <a16:creationId xmlns:a16="http://schemas.microsoft.com/office/drawing/2014/main" id="{E290BD90-D79B-B91A-6A2D-59FBDBB3B3B1}"/>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902030302020204" pitchFamily="66" charset="0"/>
                <a:ea typeface="黑体" panose="02010609060101010101" pitchFamily="49" charset="-122"/>
              </a:defRPr>
            </a:lvl1pPr>
            <a:lvl2pPr>
              <a:defRPr sz="2400">
                <a:solidFill>
                  <a:schemeClr val="bg2"/>
                </a:solidFill>
                <a:latin typeface="Comic Sans MS" panose="030F0902030302020204" pitchFamily="66" charset="0"/>
                <a:ea typeface="黑体" panose="02010609060101010101" pitchFamily="49" charset="-122"/>
              </a:defRPr>
            </a:lvl2pPr>
            <a:lvl3pPr>
              <a:defRPr sz="2400">
                <a:solidFill>
                  <a:schemeClr val="bg2"/>
                </a:solidFill>
                <a:latin typeface="Comic Sans MS" panose="030F0902030302020204" pitchFamily="66" charset="0"/>
                <a:ea typeface="黑体" panose="02010609060101010101" pitchFamily="49" charset="-122"/>
              </a:defRPr>
            </a:lvl3pPr>
            <a:lvl4pPr>
              <a:defRPr sz="2400">
                <a:solidFill>
                  <a:schemeClr val="bg2"/>
                </a:solidFill>
                <a:latin typeface="Comic Sans MS" panose="030F0902030302020204" pitchFamily="66" charset="0"/>
                <a:ea typeface="黑体" panose="02010609060101010101" pitchFamily="49" charset="-122"/>
              </a:defRPr>
            </a:lvl4pPr>
            <a:lvl5pPr>
              <a:defRPr sz="2400">
                <a:solidFill>
                  <a:schemeClr val="bg2"/>
                </a:solidFill>
                <a:latin typeface="Comic Sans MS" panose="030F09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9pPr>
          </a:lstStyle>
          <a:p>
            <a:fld id="{BE0F6C76-58D2-3B45-9251-7D2C6F2F8219}" type="slidenum">
              <a:rPr lang="zh-CN" altLang="en-US" sz="1400">
                <a:solidFill>
                  <a:schemeClr val="bg1"/>
                </a:solidFill>
                <a:ea typeface="宋体" panose="02010600030101010101" pitchFamily="2" charset="-122"/>
              </a:rPr>
              <a:pPr/>
              <a:t>28</a:t>
            </a:fld>
            <a:endParaRPr lang="zh-CN" altLang="en-US" sz="1400">
              <a:solidFill>
                <a:schemeClr val="bg1"/>
              </a:solidFill>
              <a:ea typeface="宋体" panose="02010600030101010101" pitchFamily="2" charset="-122"/>
            </a:endParaRPr>
          </a:p>
        </p:txBody>
      </p:sp>
      <p:sp>
        <p:nvSpPr>
          <p:cNvPr id="44035" name="Rectangle 2">
            <a:extLst>
              <a:ext uri="{FF2B5EF4-FFF2-40B4-BE49-F238E27FC236}">
                <a16:creationId xmlns:a16="http://schemas.microsoft.com/office/drawing/2014/main" id="{316B4C38-1715-D524-DD73-95507A6705B9}"/>
              </a:ext>
            </a:extLst>
          </p:cNvPr>
          <p:cNvSpPr>
            <a:spLocks noGrp="1" noChangeArrowheads="1"/>
          </p:cNvSpPr>
          <p:nvPr>
            <p:ph type="title"/>
          </p:nvPr>
        </p:nvSpPr>
        <p:spPr>
          <a:xfrm>
            <a:off x="647700" y="277276"/>
            <a:ext cx="7848600" cy="762000"/>
          </a:xfrm>
        </p:spPr>
        <p:txBody>
          <a:bodyPr/>
          <a:lstStyle/>
          <a:p>
            <a:r>
              <a:rPr lang="en-US" altLang="zh-CN" sz="4400" dirty="0">
                <a:latin typeface="+mn-ea"/>
                <a:ea typeface="+mn-ea"/>
              </a:rPr>
              <a:t>8.5</a:t>
            </a:r>
            <a:r>
              <a:rPr lang="zh-CN" altLang="en-US" sz="4400" dirty="0">
                <a:latin typeface="+mn-ea"/>
                <a:ea typeface="+mn-ea"/>
              </a:rPr>
              <a:t> 映射</a:t>
            </a:r>
            <a:r>
              <a:rPr lang="en-US" altLang="zh-CN" sz="4400" dirty="0">
                <a:latin typeface="+mn-ea"/>
                <a:ea typeface="+mn-ea"/>
              </a:rPr>
              <a:t>--</a:t>
            </a:r>
            <a:r>
              <a:rPr lang="zh-CN" altLang="en-US" sz="4400" dirty="0"/>
              <a:t>方法描述 </a:t>
            </a:r>
          </a:p>
        </p:txBody>
      </p:sp>
      <p:sp>
        <p:nvSpPr>
          <p:cNvPr id="537603" name="Rectangle 3">
            <a:extLst>
              <a:ext uri="{FF2B5EF4-FFF2-40B4-BE49-F238E27FC236}">
                <a16:creationId xmlns:a16="http://schemas.microsoft.com/office/drawing/2014/main" id="{A36470A6-4159-BDD3-6E5F-14C0CA3E93F5}"/>
              </a:ext>
            </a:extLst>
          </p:cNvPr>
          <p:cNvSpPr>
            <a:spLocks noGrp="1" noChangeArrowheads="1"/>
          </p:cNvSpPr>
          <p:nvPr>
            <p:ph idx="1"/>
          </p:nvPr>
        </p:nvSpPr>
        <p:spPr>
          <a:xfrm>
            <a:off x="684213" y="1557338"/>
            <a:ext cx="8032750" cy="4392612"/>
          </a:xfrm>
        </p:spPr>
        <p:txBody>
          <a:bodyPr>
            <a:normAutofit fontScale="92500" lnSpcReduction="20000"/>
          </a:bodyPr>
          <a:lstStyle/>
          <a:p>
            <a:r>
              <a:rPr lang="zh-CN" altLang="en-US" sz="3200" dirty="0">
                <a:latin typeface="+mn-ea"/>
              </a:rPr>
              <a:t>每个任务要映射到具体的处理器，定位到运行机器上；</a:t>
            </a:r>
          </a:p>
          <a:p>
            <a:r>
              <a:rPr lang="zh-CN" altLang="en-US" sz="3200" dirty="0">
                <a:latin typeface="+mn-ea"/>
              </a:rPr>
              <a:t>任务数大于处理器数时，存在负载平衡和任务调度问题；</a:t>
            </a:r>
          </a:p>
          <a:p>
            <a:r>
              <a:rPr lang="zh-CN" altLang="en-US" sz="3200" dirty="0">
                <a:latin typeface="+mn-ea"/>
              </a:rPr>
              <a:t>映射的目标：减少算法的执行时间</a:t>
            </a:r>
          </a:p>
          <a:p>
            <a:pPr lvl="1"/>
            <a:r>
              <a:rPr lang="zh-CN" altLang="en-US" sz="2800" dirty="0">
                <a:latin typeface="+mn-ea"/>
              </a:rPr>
              <a:t>并发的任务 </a:t>
            </a:r>
            <a:r>
              <a:rPr lang="en-US" altLang="zh-CN" sz="2800" dirty="0">
                <a:latin typeface="+mn-ea"/>
                <a:sym typeface="Wingdings" pitchFamily="2" charset="2"/>
              </a:rPr>
              <a:t> </a:t>
            </a:r>
            <a:r>
              <a:rPr lang="zh-CN" altLang="en-US" sz="2800" dirty="0">
                <a:latin typeface="+mn-ea"/>
                <a:sym typeface="Wingdings" pitchFamily="2" charset="2"/>
              </a:rPr>
              <a:t>不同的处理器</a:t>
            </a:r>
          </a:p>
          <a:p>
            <a:pPr lvl="1"/>
            <a:r>
              <a:rPr lang="zh-CN" altLang="en-US" sz="2800" dirty="0">
                <a:latin typeface="+mn-ea"/>
                <a:sym typeface="Wingdings" pitchFamily="2" charset="2"/>
              </a:rPr>
              <a:t>任务之间存在高通讯的 </a:t>
            </a:r>
            <a:r>
              <a:rPr lang="en-US" altLang="zh-CN" sz="2800" dirty="0">
                <a:latin typeface="+mn-ea"/>
                <a:sym typeface="Wingdings" pitchFamily="2" charset="2"/>
              </a:rPr>
              <a:t> </a:t>
            </a:r>
            <a:r>
              <a:rPr lang="zh-CN" altLang="en-US" sz="2800" dirty="0">
                <a:latin typeface="+mn-ea"/>
                <a:sym typeface="Wingdings" pitchFamily="2" charset="2"/>
              </a:rPr>
              <a:t>同一处理器</a:t>
            </a:r>
            <a:endParaRPr lang="zh-CN" altLang="en-US" sz="2800" dirty="0">
              <a:latin typeface="+mn-ea"/>
            </a:endParaRPr>
          </a:p>
          <a:p>
            <a:r>
              <a:rPr lang="zh-CN" altLang="en-US" sz="3200" dirty="0">
                <a:latin typeface="+mn-ea"/>
              </a:rPr>
              <a:t>映射实际是一种权衡，属于</a:t>
            </a:r>
            <a:r>
              <a:rPr lang="en-US" altLang="zh-CN" sz="3200" dirty="0">
                <a:latin typeface="+mn-ea"/>
              </a:rPr>
              <a:t>NP</a:t>
            </a:r>
            <a:r>
              <a:rPr lang="zh-CN" altLang="en-US" sz="3200" dirty="0">
                <a:latin typeface="+mn-ea"/>
              </a:rPr>
              <a:t>完全问题；</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4">
            <a:extLst>
              <a:ext uri="{FF2B5EF4-FFF2-40B4-BE49-F238E27FC236}">
                <a16:creationId xmlns:a16="http://schemas.microsoft.com/office/drawing/2014/main" id="{DE78F42F-75DE-9F49-DC48-6CD55E594418}"/>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902030302020204" pitchFamily="66" charset="0"/>
                <a:ea typeface="黑体" panose="02010609060101010101" pitchFamily="49" charset="-122"/>
              </a:defRPr>
            </a:lvl1pPr>
            <a:lvl2pPr>
              <a:defRPr sz="2400">
                <a:solidFill>
                  <a:schemeClr val="bg2"/>
                </a:solidFill>
                <a:latin typeface="Comic Sans MS" panose="030F0902030302020204" pitchFamily="66" charset="0"/>
                <a:ea typeface="黑体" panose="02010609060101010101" pitchFamily="49" charset="-122"/>
              </a:defRPr>
            </a:lvl2pPr>
            <a:lvl3pPr>
              <a:defRPr sz="2400">
                <a:solidFill>
                  <a:schemeClr val="bg2"/>
                </a:solidFill>
                <a:latin typeface="Comic Sans MS" panose="030F0902030302020204" pitchFamily="66" charset="0"/>
                <a:ea typeface="黑体" panose="02010609060101010101" pitchFamily="49" charset="-122"/>
              </a:defRPr>
            </a:lvl3pPr>
            <a:lvl4pPr>
              <a:defRPr sz="2400">
                <a:solidFill>
                  <a:schemeClr val="bg2"/>
                </a:solidFill>
                <a:latin typeface="Comic Sans MS" panose="030F0902030302020204" pitchFamily="66" charset="0"/>
                <a:ea typeface="黑体" panose="02010609060101010101" pitchFamily="49" charset="-122"/>
              </a:defRPr>
            </a:lvl4pPr>
            <a:lvl5pPr>
              <a:defRPr sz="2400">
                <a:solidFill>
                  <a:schemeClr val="bg2"/>
                </a:solidFill>
                <a:latin typeface="Comic Sans MS" panose="030F09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9pPr>
          </a:lstStyle>
          <a:p>
            <a:fld id="{90563B65-3D46-2F42-9801-EDCE1CF37710}" type="slidenum">
              <a:rPr lang="zh-CN" altLang="en-US" sz="1400">
                <a:solidFill>
                  <a:schemeClr val="bg1"/>
                </a:solidFill>
                <a:ea typeface="宋体" panose="02010600030101010101" pitchFamily="2" charset="-122"/>
              </a:rPr>
              <a:pPr/>
              <a:t>29</a:t>
            </a:fld>
            <a:endParaRPr lang="zh-CN" altLang="en-US" sz="1400">
              <a:solidFill>
                <a:schemeClr val="bg1"/>
              </a:solidFill>
              <a:ea typeface="宋体" panose="02010600030101010101" pitchFamily="2" charset="-122"/>
            </a:endParaRPr>
          </a:p>
        </p:txBody>
      </p:sp>
      <p:sp>
        <p:nvSpPr>
          <p:cNvPr id="46083" name="Rectangle 2">
            <a:extLst>
              <a:ext uri="{FF2B5EF4-FFF2-40B4-BE49-F238E27FC236}">
                <a16:creationId xmlns:a16="http://schemas.microsoft.com/office/drawing/2014/main" id="{1351182E-A807-6305-F987-0A758D41A01B}"/>
              </a:ext>
            </a:extLst>
          </p:cNvPr>
          <p:cNvSpPr>
            <a:spLocks noGrp="1" noChangeArrowheads="1"/>
          </p:cNvSpPr>
          <p:nvPr>
            <p:ph type="title"/>
          </p:nvPr>
        </p:nvSpPr>
        <p:spPr>
          <a:xfrm>
            <a:off x="456623" y="266576"/>
            <a:ext cx="7848600" cy="762000"/>
          </a:xfrm>
        </p:spPr>
        <p:txBody>
          <a:bodyPr/>
          <a:lstStyle/>
          <a:p>
            <a:r>
              <a:rPr lang="en-US" altLang="zh-CN" sz="4400" dirty="0">
                <a:latin typeface="+mn-ea"/>
                <a:ea typeface="+mn-ea"/>
              </a:rPr>
              <a:t>8.5</a:t>
            </a:r>
            <a:r>
              <a:rPr lang="zh-CN" altLang="en-US" sz="4400" dirty="0">
                <a:latin typeface="+mn-ea"/>
                <a:ea typeface="+mn-ea"/>
              </a:rPr>
              <a:t> 映射</a:t>
            </a:r>
            <a:r>
              <a:rPr lang="en-US" altLang="zh-CN" sz="4400" dirty="0">
                <a:latin typeface="+mn-ea"/>
                <a:ea typeface="+mn-ea"/>
              </a:rPr>
              <a:t>--</a:t>
            </a:r>
            <a:r>
              <a:rPr lang="zh-CN" altLang="en-US" sz="4400" dirty="0"/>
              <a:t>负载平衡算法 </a:t>
            </a:r>
          </a:p>
        </p:txBody>
      </p:sp>
      <p:sp>
        <p:nvSpPr>
          <p:cNvPr id="539651" name="Rectangle 3">
            <a:extLst>
              <a:ext uri="{FF2B5EF4-FFF2-40B4-BE49-F238E27FC236}">
                <a16:creationId xmlns:a16="http://schemas.microsoft.com/office/drawing/2014/main" id="{4AF1A1FA-D6B1-66EC-82A1-108F59E8B383}"/>
              </a:ext>
            </a:extLst>
          </p:cNvPr>
          <p:cNvSpPr>
            <a:spLocks noGrp="1" noChangeArrowheads="1"/>
          </p:cNvSpPr>
          <p:nvPr>
            <p:ph idx="1"/>
          </p:nvPr>
        </p:nvSpPr>
        <p:spPr>
          <a:xfrm>
            <a:off x="827088" y="1628775"/>
            <a:ext cx="6480175" cy="4392613"/>
          </a:xfrm>
        </p:spPr>
        <p:txBody>
          <a:bodyPr>
            <a:normAutofit fontScale="92500" lnSpcReduction="20000"/>
          </a:bodyPr>
          <a:lstStyle/>
          <a:p>
            <a:r>
              <a:rPr lang="zh-CN" altLang="en-US" sz="3200" dirty="0">
                <a:latin typeface="SimSun" panose="02010600030101010101" pitchFamily="2" charset="-122"/>
                <a:ea typeface="SimSun" panose="02010600030101010101" pitchFamily="2" charset="-122"/>
              </a:rPr>
              <a:t>静态的：</a:t>
            </a:r>
            <a:r>
              <a:rPr lang="zh-CN" altLang="en-US" sz="2800" dirty="0">
                <a:latin typeface="SimSun" panose="02010600030101010101" pitchFamily="2" charset="-122"/>
                <a:ea typeface="SimSun" panose="02010600030101010101" pitchFamily="2" charset="-122"/>
              </a:rPr>
              <a:t>事先确定；</a:t>
            </a:r>
          </a:p>
          <a:p>
            <a:r>
              <a:rPr lang="zh-CN" altLang="en-US" sz="3200" dirty="0">
                <a:latin typeface="SimSun" panose="02010600030101010101" pitchFamily="2" charset="-122"/>
                <a:ea typeface="SimSun" panose="02010600030101010101" pitchFamily="2" charset="-122"/>
              </a:rPr>
              <a:t>概率的：</a:t>
            </a:r>
            <a:r>
              <a:rPr lang="zh-CN" altLang="en-US" sz="2800" dirty="0">
                <a:latin typeface="SimSun" panose="02010600030101010101" pitchFamily="2" charset="-122"/>
                <a:ea typeface="SimSun" panose="02010600030101010101" pitchFamily="2" charset="-122"/>
              </a:rPr>
              <a:t>随机确定；</a:t>
            </a:r>
          </a:p>
          <a:p>
            <a:r>
              <a:rPr lang="zh-CN" altLang="en-US" sz="3200" dirty="0">
                <a:latin typeface="SimSun" panose="02010600030101010101" pitchFamily="2" charset="-122"/>
                <a:ea typeface="SimSun" panose="02010600030101010101" pitchFamily="2" charset="-122"/>
              </a:rPr>
              <a:t>动态的：</a:t>
            </a:r>
            <a:r>
              <a:rPr lang="zh-CN" altLang="en-US" sz="2800" dirty="0">
                <a:latin typeface="SimSun" panose="02010600030101010101" pitchFamily="2" charset="-122"/>
                <a:ea typeface="SimSun" panose="02010600030101010101" pitchFamily="2" charset="-122"/>
              </a:rPr>
              <a:t>执行期间动态负载；</a:t>
            </a:r>
          </a:p>
          <a:p>
            <a:r>
              <a:rPr lang="zh-CN" altLang="en-US" sz="3200" dirty="0">
                <a:latin typeface="SimSun" panose="02010600030101010101" pitchFamily="2" charset="-122"/>
                <a:ea typeface="SimSun" panose="02010600030101010101" pitchFamily="2" charset="-122"/>
              </a:rPr>
              <a:t>基于域分解的：</a:t>
            </a:r>
            <a:r>
              <a:rPr lang="en-US" altLang="zh-CN" sz="3200" dirty="0">
                <a:latin typeface="SimSun" panose="02010600030101010101" pitchFamily="2" charset="-122"/>
                <a:ea typeface="SimSun" panose="02010600030101010101" pitchFamily="2" charset="-122"/>
              </a:rPr>
              <a:t>P</a:t>
            </a:r>
            <a:r>
              <a:rPr lang="en-US" altLang="zh-CN" sz="2800" dirty="0">
                <a:latin typeface="SimSun" panose="02010600030101010101" pitchFamily="2" charset="-122"/>
                <a:ea typeface="SimSun" panose="02010600030101010101" pitchFamily="2" charset="-122"/>
              </a:rPr>
              <a:t>221</a:t>
            </a:r>
          </a:p>
          <a:p>
            <a:pPr lvl="1"/>
            <a:r>
              <a:rPr lang="zh-CN" altLang="en-US" sz="2800" dirty="0">
                <a:latin typeface="SimSun" panose="02010600030101010101" pitchFamily="2" charset="-122"/>
                <a:ea typeface="SimSun" panose="02010600030101010101" pitchFamily="2" charset="-122"/>
              </a:rPr>
              <a:t>递归对剖</a:t>
            </a:r>
          </a:p>
          <a:p>
            <a:pPr lvl="1"/>
            <a:r>
              <a:rPr lang="zh-CN" altLang="en-US" sz="2800" dirty="0">
                <a:latin typeface="SimSun" panose="02010600030101010101" pitchFamily="2" charset="-122"/>
                <a:ea typeface="SimSun" panose="02010600030101010101" pitchFamily="2" charset="-122"/>
              </a:rPr>
              <a:t>局部算法</a:t>
            </a:r>
          </a:p>
          <a:p>
            <a:pPr lvl="1"/>
            <a:r>
              <a:rPr lang="zh-CN" altLang="en-US" sz="2800" dirty="0">
                <a:latin typeface="SimSun" panose="02010600030101010101" pitchFamily="2" charset="-122"/>
                <a:ea typeface="SimSun" panose="02010600030101010101" pitchFamily="2" charset="-122"/>
              </a:rPr>
              <a:t>概率方法</a:t>
            </a:r>
          </a:p>
          <a:p>
            <a:pPr lvl="1"/>
            <a:r>
              <a:rPr lang="zh-CN" altLang="en-US" sz="2800" dirty="0">
                <a:latin typeface="SimSun" panose="02010600030101010101" pitchFamily="2" charset="-122"/>
                <a:ea typeface="SimSun" panose="02010600030101010101" pitchFamily="2" charset="-122"/>
              </a:rPr>
              <a:t>循环映射</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1422642" y="1087344"/>
            <a:ext cx="1732526" cy="890115"/>
          </a:xfrm>
          <a:prstGeom prst="rect">
            <a:avLst/>
          </a:prstGeom>
          <a:noFill/>
        </p:spPr>
        <p:txBody>
          <a:bodyPr wrap="none" lIns="0" tIns="0" rIns="0" rtlCol="0">
            <a:spAutoFit/>
          </a:bodyPr>
          <a:lstStyle/>
          <a:p>
            <a:pPr>
              <a:lnSpc>
                <a:spcPts val="3677"/>
              </a:lnSpc>
              <a:tabLst>
                <a:tab pos="1715844" algn="l"/>
              </a:tabLst>
            </a:pPr>
            <a:r>
              <a:rPr lang="en-US" altLang="zh-CN" sz="1539" dirty="0"/>
              <a:t>	</a:t>
            </a:r>
          </a:p>
          <a:p>
            <a:pPr>
              <a:lnSpc>
                <a:spcPts val="855"/>
              </a:lnSpc>
            </a:pPr>
            <a:endParaRPr lang="en-US" altLang="zh-CN" sz="1539" dirty="0"/>
          </a:p>
          <a:p>
            <a:pPr>
              <a:lnSpc>
                <a:spcPts val="855"/>
              </a:lnSpc>
            </a:pPr>
            <a:endParaRPr lang="en-US" altLang="zh-CN" sz="1539" dirty="0"/>
          </a:p>
          <a:p>
            <a:pPr>
              <a:lnSpc>
                <a:spcPts val="855"/>
              </a:lnSpc>
            </a:pPr>
            <a:endParaRPr lang="en-US" altLang="zh-CN" sz="1539" dirty="0"/>
          </a:p>
        </p:txBody>
      </p:sp>
      <p:sp>
        <p:nvSpPr>
          <p:cNvPr id="7" name="Title 6">
            <a:extLst>
              <a:ext uri="{FF2B5EF4-FFF2-40B4-BE49-F238E27FC236}">
                <a16:creationId xmlns:a16="http://schemas.microsoft.com/office/drawing/2014/main" id="{6128EC02-AFAD-194B-B2AD-B2D8B9EDD567}"/>
              </a:ext>
            </a:extLst>
          </p:cNvPr>
          <p:cNvSpPr>
            <a:spLocks noGrp="1"/>
          </p:cNvSpPr>
          <p:nvPr>
            <p:ph type="title"/>
          </p:nvPr>
        </p:nvSpPr>
        <p:spPr/>
        <p:txBody>
          <a:bodyPr>
            <a:normAutofit/>
          </a:bodyPr>
          <a:lstStyle/>
          <a:p>
            <a:r>
              <a:rPr lang="en-US" altLang="zh-CN" dirty="0"/>
              <a:t>8.1</a:t>
            </a:r>
            <a:r>
              <a:rPr lang="zh-CN" altLang="en-US" dirty="0"/>
              <a:t>  </a:t>
            </a:r>
            <a:r>
              <a:rPr lang="en-US" altLang="zh-CN" dirty="0"/>
              <a:t>PCAM</a:t>
            </a:r>
            <a:r>
              <a:rPr lang="zh-CN" altLang="en-US" dirty="0"/>
              <a:t>设计方法学</a:t>
            </a:r>
            <a:endParaRPr lang="en-CN" dirty="0"/>
          </a:p>
        </p:txBody>
      </p:sp>
      <p:sp>
        <p:nvSpPr>
          <p:cNvPr id="9" name="Content Placeholder 8">
            <a:extLst>
              <a:ext uri="{FF2B5EF4-FFF2-40B4-BE49-F238E27FC236}">
                <a16:creationId xmlns:a16="http://schemas.microsoft.com/office/drawing/2014/main" id="{8052D869-7543-9246-9FE6-2E8D0B0F705C}"/>
              </a:ext>
            </a:extLst>
          </p:cNvPr>
          <p:cNvSpPr>
            <a:spLocks noGrp="1"/>
          </p:cNvSpPr>
          <p:nvPr>
            <p:ph idx="1"/>
          </p:nvPr>
        </p:nvSpPr>
        <p:spPr/>
        <p:txBody>
          <a:bodyPr>
            <a:normAutofit fontScale="85000" lnSpcReduction="20000"/>
          </a:bodyPr>
          <a:lstStyle/>
          <a:p>
            <a:r>
              <a:rPr lang="zh-CN" altLang="en-US" sz="3200" dirty="0">
                <a:latin typeface="+mn-ea"/>
              </a:rPr>
              <a:t>设计并行算法的四个阶段</a:t>
            </a:r>
          </a:p>
          <a:p>
            <a:pPr lvl="1"/>
            <a:r>
              <a:rPr lang="zh-CN" altLang="en-US" sz="2400" dirty="0">
                <a:latin typeface="+mn-ea"/>
              </a:rPr>
              <a:t>划分</a:t>
            </a:r>
            <a:r>
              <a:rPr lang="en-US" altLang="zh-CN" sz="2400" dirty="0">
                <a:latin typeface="+mn-ea"/>
              </a:rPr>
              <a:t>(Partitioning)</a:t>
            </a:r>
          </a:p>
          <a:p>
            <a:pPr lvl="1"/>
            <a:r>
              <a:rPr lang="zh-CN" altLang="en-US" sz="2400" dirty="0">
                <a:latin typeface="+mn-ea"/>
              </a:rPr>
              <a:t>通讯</a:t>
            </a:r>
            <a:r>
              <a:rPr lang="en-US" altLang="zh-CN" sz="2400" dirty="0">
                <a:latin typeface="+mn-ea"/>
              </a:rPr>
              <a:t>(Communication)</a:t>
            </a:r>
          </a:p>
          <a:p>
            <a:pPr lvl="1"/>
            <a:r>
              <a:rPr lang="zh-CN" altLang="en-US" sz="2400" dirty="0">
                <a:latin typeface="+mn-ea"/>
              </a:rPr>
              <a:t>组合</a:t>
            </a:r>
            <a:r>
              <a:rPr lang="en-US" altLang="zh-CN" sz="2400" dirty="0">
                <a:latin typeface="+mn-ea"/>
              </a:rPr>
              <a:t>(Agglomeration)</a:t>
            </a:r>
          </a:p>
          <a:p>
            <a:pPr lvl="1"/>
            <a:r>
              <a:rPr lang="zh-CN" altLang="en-US" sz="2400" dirty="0">
                <a:latin typeface="+mn-ea"/>
              </a:rPr>
              <a:t>映射</a:t>
            </a:r>
            <a:r>
              <a:rPr lang="en-US" altLang="zh-CN" sz="2400" dirty="0">
                <a:latin typeface="+mn-ea"/>
              </a:rPr>
              <a:t>(Mapping)</a:t>
            </a:r>
            <a:endParaRPr lang="zh-CN" altLang="en-US" sz="2400" dirty="0">
              <a:latin typeface="+mn-ea"/>
            </a:endParaRPr>
          </a:p>
          <a:p>
            <a:r>
              <a:rPr lang="zh-CN" altLang="en-US" sz="3200" dirty="0">
                <a:latin typeface="+mn-ea"/>
              </a:rPr>
              <a:t>划分：</a:t>
            </a:r>
            <a:r>
              <a:rPr lang="zh-CN" altLang="en-US" dirty="0">
                <a:latin typeface="+mn-ea"/>
              </a:rPr>
              <a:t>分解成小的任务，开拓并发性；</a:t>
            </a:r>
          </a:p>
          <a:p>
            <a:r>
              <a:rPr lang="zh-CN" altLang="en-US" sz="3200" dirty="0">
                <a:latin typeface="+mn-ea"/>
              </a:rPr>
              <a:t>通讯：</a:t>
            </a:r>
            <a:r>
              <a:rPr lang="zh-CN" altLang="en-US" dirty="0">
                <a:latin typeface="+mn-ea"/>
              </a:rPr>
              <a:t>确定诸任务间的数据交换，检测划分的合理性；</a:t>
            </a:r>
            <a:endParaRPr lang="en-US" altLang="zh-CN" dirty="0">
              <a:latin typeface="+mn-ea"/>
            </a:endParaRPr>
          </a:p>
          <a:p>
            <a:r>
              <a:rPr lang="zh-CN" altLang="en-US" sz="3200" dirty="0">
                <a:latin typeface="+mn-ea"/>
              </a:rPr>
              <a:t>组合：</a:t>
            </a:r>
            <a:r>
              <a:rPr lang="zh-CN" altLang="en-US" dirty="0">
                <a:latin typeface="+mn-ea"/>
              </a:rPr>
              <a:t>依据任务的局部性，组合成更大的任务；</a:t>
            </a:r>
          </a:p>
          <a:p>
            <a:r>
              <a:rPr lang="zh-CN" altLang="en-US" sz="3200" dirty="0">
                <a:latin typeface="+mn-ea"/>
              </a:rPr>
              <a:t>映射：</a:t>
            </a:r>
            <a:r>
              <a:rPr lang="zh-CN" altLang="en-US" dirty="0">
                <a:latin typeface="+mn-ea"/>
              </a:rPr>
              <a:t>将每个任务分配到处理器上，提高算法的性能。</a:t>
            </a:r>
          </a:p>
          <a:p>
            <a:pPr lvl="1">
              <a:lnSpc>
                <a:spcPts val="3762"/>
              </a:lnSpc>
              <a:tabLst>
                <a:tab pos="1715844" algn="l"/>
              </a:tabLst>
            </a:pPr>
            <a:endParaRPr lang="en-US" altLang="zh-CN" sz="2200" dirty="0">
              <a:solidFill>
                <a:srgbClr val="000000"/>
              </a:solidFill>
              <a:latin typeface="SimSun" pitchFamily="18" charset="0"/>
              <a:cs typeface="SimSun" pitchFamily="18" charset="0"/>
            </a:endParaRPr>
          </a:p>
        </p:txBody>
      </p:sp>
    </p:spTree>
    <p:extLst>
      <p:ext uri="{BB962C8B-B14F-4D97-AF65-F5344CB8AC3E}">
        <p14:creationId xmlns:p14="http://schemas.microsoft.com/office/powerpoint/2010/main" val="3502717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a:extLst>
              <a:ext uri="{FF2B5EF4-FFF2-40B4-BE49-F238E27FC236}">
                <a16:creationId xmlns:a16="http://schemas.microsoft.com/office/drawing/2014/main" id="{3908F4A2-54B1-80B9-B887-C6118441A0A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902030302020204" pitchFamily="66" charset="0"/>
                <a:ea typeface="黑体" panose="02010609060101010101" pitchFamily="49" charset="-122"/>
              </a:defRPr>
            </a:lvl1pPr>
            <a:lvl2pPr>
              <a:defRPr sz="2400">
                <a:solidFill>
                  <a:schemeClr val="bg2"/>
                </a:solidFill>
                <a:latin typeface="Comic Sans MS" panose="030F0902030302020204" pitchFamily="66" charset="0"/>
                <a:ea typeface="黑体" panose="02010609060101010101" pitchFamily="49" charset="-122"/>
              </a:defRPr>
            </a:lvl2pPr>
            <a:lvl3pPr>
              <a:defRPr sz="2400">
                <a:solidFill>
                  <a:schemeClr val="bg2"/>
                </a:solidFill>
                <a:latin typeface="Comic Sans MS" panose="030F0902030302020204" pitchFamily="66" charset="0"/>
                <a:ea typeface="黑体" panose="02010609060101010101" pitchFamily="49" charset="-122"/>
              </a:defRPr>
            </a:lvl3pPr>
            <a:lvl4pPr>
              <a:defRPr sz="2400">
                <a:solidFill>
                  <a:schemeClr val="bg2"/>
                </a:solidFill>
                <a:latin typeface="Comic Sans MS" panose="030F0902030302020204" pitchFamily="66" charset="0"/>
                <a:ea typeface="黑体" panose="02010609060101010101" pitchFamily="49" charset="-122"/>
              </a:defRPr>
            </a:lvl4pPr>
            <a:lvl5pPr>
              <a:defRPr sz="2400">
                <a:solidFill>
                  <a:schemeClr val="bg2"/>
                </a:solidFill>
                <a:latin typeface="Comic Sans MS" panose="030F09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9pPr>
          </a:lstStyle>
          <a:p>
            <a:fld id="{2D50B71E-B375-C145-B764-972D5AB6AB98}" type="slidenum">
              <a:rPr lang="zh-CN" altLang="en-US" sz="1400">
                <a:solidFill>
                  <a:schemeClr val="bg1"/>
                </a:solidFill>
                <a:ea typeface="宋体" panose="02010600030101010101" pitchFamily="2" charset="-122"/>
              </a:rPr>
              <a:pPr/>
              <a:t>30</a:t>
            </a:fld>
            <a:endParaRPr lang="zh-CN" altLang="en-US" sz="1400">
              <a:solidFill>
                <a:schemeClr val="bg1"/>
              </a:solidFill>
              <a:ea typeface="宋体" panose="02010600030101010101" pitchFamily="2" charset="-122"/>
            </a:endParaRPr>
          </a:p>
        </p:txBody>
      </p:sp>
      <p:sp>
        <p:nvSpPr>
          <p:cNvPr id="48131" name="Rectangle 2">
            <a:extLst>
              <a:ext uri="{FF2B5EF4-FFF2-40B4-BE49-F238E27FC236}">
                <a16:creationId xmlns:a16="http://schemas.microsoft.com/office/drawing/2014/main" id="{947D3C7A-2498-20B9-100C-69604C6F376C}"/>
              </a:ext>
            </a:extLst>
          </p:cNvPr>
          <p:cNvSpPr>
            <a:spLocks noGrp="1" noChangeArrowheads="1"/>
          </p:cNvSpPr>
          <p:nvPr>
            <p:ph type="title"/>
          </p:nvPr>
        </p:nvSpPr>
        <p:spPr>
          <a:xfrm>
            <a:off x="685800" y="238920"/>
            <a:ext cx="7848600" cy="762000"/>
          </a:xfrm>
        </p:spPr>
        <p:txBody>
          <a:bodyPr/>
          <a:lstStyle/>
          <a:p>
            <a:r>
              <a:rPr lang="en-US" altLang="zh-CN" sz="4400" dirty="0">
                <a:latin typeface="+mn-ea"/>
                <a:ea typeface="+mn-ea"/>
              </a:rPr>
              <a:t>8.5</a:t>
            </a:r>
            <a:r>
              <a:rPr lang="zh-CN" altLang="en-US" sz="4400" dirty="0">
                <a:latin typeface="+mn-ea"/>
                <a:ea typeface="+mn-ea"/>
              </a:rPr>
              <a:t> 映射</a:t>
            </a:r>
            <a:r>
              <a:rPr lang="en-US" altLang="zh-CN" sz="4400" dirty="0">
                <a:latin typeface="+mn-ea"/>
                <a:ea typeface="+mn-ea"/>
              </a:rPr>
              <a:t>--</a:t>
            </a:r>
            <a:r>
              <a:rPr lang="zh-CN" altLang="en-US" sz="4400" dirty="0"/>
              <a:t>任务调度算法 </a:t>
            </a:r>
          </a:p>
        </p:txBody>
      </p:sp>
      <p:sp>
        <p:nvSpPr>
          <p:cNvPr id="541699" name="Rectangle 3">
            <a:extLst>
              <a:ext uri="{FF2B5EF4-FFF2-40B4-BE49-F238E27FC236}">
                <a16:creationId xmlns:a16="http://schemas.microsoft.com/office/drawing/2014/main" id="{AE5C8D0E-B993-9736-77B1-DDD5363B640E}"/>
              </a:ext>
            </a:extLst>
          </p:cNvPr>
          <p:cNvSpPr>
            <a:spLocks noGrp="1" noChangeArrowheads="1"/>
          </p:cNvSpPr>
          <p:nvPr>
            <p:ph type="body" sz="half" idx="1"/>
          </p:nvPr>
        </p:nvSpPr>
        <p:spPr>
          <a:xfrm>
            <a:off x="539750" y="1484313"/>
            <a:ext cx="7994650" cy="4572000"/>
          </a:xfrm>
        </p:spPr>
        <p:txBody>
          <a:bodyPr>
            <a:normAutofit fontScale="92500" lnSpcReduction="20000"/>
          </a:bodyPr>
          <a:lstStyle/>
          <a:p>
            <a:r>
              <a:rPr lang="zh-CN" altLang="en-US" sz="3200" dirty="0">
                <a:latin typeface="SimSun" panose="02010600030101010101" pitchFamily="2" charset="-122"/>
                <a:ea typeface="SimSun" panose="02010600030101010101" pitchFamily="2" charset="-122"/>
              </a:rPr>
              <a:t>任务放在集中的或分散的任务池中，使用任务调度算法将池中的任务分配给特定的处理器。下面是两种常用调度模式：</a:t>
            </a:r>
            <a:endParaRPr lang="zh-CN" altLang="en-US" sz="2800" dirty="0">
              <a:latin typeface="SimSun" panose="02010600030101010101" pitchFamily="2" charset="-122"/>
              <a:ea typeface="SimSun" panose="02010600030101010101" pitchFamily="2" charset="-122"/>
            </a:endParaRPr>
          </a:p>
          <a:p>
            <a:r>
              <a:rPr lang="zh-CN" altLang="en-US" sz="3200" dirty="0">
                <a:latin typeface="SimSun" panose="02010600030101010101" pitchFamily="2" charset="-122"/>
                <a:ea typeface="SimSun" panose="02010600030101010101" pitchFamily="2" charset="-122"/>
              </a:rPr>
              <a:t>经理</a:t>
            </a:r>
            <a:r>
              <a:rPr lang="en-US" altLang="zh-CN" sz="3200" dirty="0">
                <a:latin typeface="SimSun" panose="02010600030101010101" pitchFamily="2" charset="-122"/>
                <a:ea typeface="SimSun" panose="02010600030101010101" pitchFamily="2" charset="-122"/>
              </a:rPr>
              <a:t>/</a:t>
            </a:r>
            <a:r>
              <a:rPr lang="zh-CN" altLang="en-US" sz="3200" dirty="0">
                <a:latin typeface="SimSun" panose="02010600030101010101" pitchFamily="2" charset="-122"/>
                <a:ea typeface="SimSun" panose="02010600030101010101" pitchFamily="2" charset="-122"/>
              </a:rPr>
              <a:t>雇员模式</a:t>
            </a:r>
          </a:p>
          <a:p>
            <a:pPr>
              <a:buFont typeface="Wingdings" pitchFamily="2" charset="2"/>
              <a:buNone/>
            </a:pPr>
            <a:endParaRPr lang="zh-CN" altLang="en-US" sz="2800" dirty="0">
              <a:latin typeface="SimSun" panose="02010600030101010101" pitchFamily="2" charset="-122"/>
              <a:ea typeface="SimSun" panose="02010600030101010101" pitchFamily="2" charset="-122"/>
            </a:endParaRPr>
          </a:p>
          <a:p>
            <a:pPr>
              <a:buFont typeface="Wingdings" pitchFamily="2" charset="2"/>
              <a:buNone/>
            </a:pPr>
            <a:endParaRPr lang="zh-CN" altLang="en-US" sz="2800" dirty="0">
              <a:latin typeface="SimSun" panose="02010600030101010101" pitchFamily="2" charset="-122"/>
              <a:ea typeface="SimSun" panose="02010600030101010101" pitchFamily="2" charset="-122"/>
            </a:endParaRPr>
          </a:p>
          <a:p>
            <a:pPr>
              <a:buFont typeface="Wingdings" pitchFamily="2" charset="2"/>
              <a:buNone/>
            </a:pPr>
            <a:endParaRPr lang="zh-CN" altLang="en-US" sz="2800" dirty="0">
              <a:latin typeface="SimSun" panose="02010600030101010101" pitchFamily="2" charset="-122"/>
              <a:ea typeface="SimSun" panose="02010600030101010101" pitchFamily="2" charset="-122"/>
            </a:endParaRPr>
          </a:p>
          <a:p>
            <a:r>
              <a:rPr lang="zh-CN" altLang="en-US" sz="3200" dirty="0">
                <a:latin typeface="SimSun" panose="02010600030101010101" pitchFamily="2" charset="-122"/>
                <a:ea typeface="SimSun" panose="02010600030101010101" pitchFamily="2" charset="-122"/>
              </a:rPr>
              <a:t>非集中模式</a:t>
            </a:r>
            <a:endParaRPr lang="zh-CN" altLang="en-US" sz="2800" dirty="0">
              <a:latin typeface="SimSun" panose="02010600030101010101" pitchFamily="2" charset="-122"/>
              <a:ea typeface="SimSun" panose="02010600030101010101" pitchFamily="2" charset="-122"/>
            </a:endParaRPr>
          </a:p>
        </p:txBody>
      </p:sp>
      <p:graphicFrame>
        <p:nvGraphicFramePr>
          <p:cNvPr id="541700" name="Object 4">
            <a:extLst>
              <a:ext uri="{FF2B5EF4-FFF2-40B4-BE49-F238E27FC236}">
                <a16:creationId xmlns:a16="http://schemas.microsoft.com/office/drawing/2014/main" id="{81014379-DF97-F73D-C0BD-AF5E26ED14A4}"/>
              </a:ext>
            </a:extLst>
          </p:cNvPr>
          <p:cNvGraphicFramePr>
            <a:graphicFrameLocks noGrp="1"/>
          </p:cNvGraphicFramePr>
          <p:nvPr>
            <p:ph sz="half" idx="2"/>
          </p:nvPr>
        </p:nvGraphicFramePr>
        <p:xfrm>
          <a:off x="3059113" y="3213100"/>
          <a:ext cx="5013325" cy="2155825"/>
        </p:xfrm>
        <a:graphic>
          <a:graphicData uri="http://schemas.openxmlformats.org/presentationml/2006/ole">
            <mc:AlternateContent xmlns:mc="http://schemas.openxmlformats.org/markup-compatibility/2006">
              <mc:Choice xmlns:v="urn:schemas-microsoft-com:vml" Requires="v">
                <p:oleObj r:id="rId2" imgW="2159000" imgH="939800" progId="Visio.Drawing.6">
                  <p:embed/>
                </p:oleObj>
              </mc:Choice>
              <mc:Fallback>
                <p:oleObj r:id="rId2" imgW="2159000" imgH="939800" progId="Visio.Drawing.6">
                  <p:embed/>
                  <p:pic>
                    <p:nvPicPr>
                      <p:cNvPr id="541700" name="Object 4">
                        <a:extLst>
                          <a:ext uri="{FF2B5EF4-FFF2-40B4-BE49-F238E27FC236}">
                            <a16:creationId xmlns:a16="http://schemas.microsoft.com/office/drawing/2014/main" id="{81014379-DF97-F73D-C0BD-AF5E26ED14A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3213100"/>
                        <a:ext cx="5013325" cy="215582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41699">
                                            <p:txEl>
                                              <p:pRg st="1" end="1"/>
                                            </p:txEl>
                                          </p:spTgt>
                                        </p:tgtEl>
                                        <p:attrNameLst>
                                          <p:attrName>style.visibility</p:attrName>
                                        </p:attrNameLst>
                                      </p:cBhvr>
                                      <p:to>
                                        <p:strVal val="visible"/>
                                      </p:to>
                                    </p:set>
                                    <p:anim calcmode="lin" valueType="num">
                                      <p:cBhvr additive="base">
                                        <p:cTn id="7" dur="500" fill="hold"/>
                                        <p:tgtEl>
                                          <p:spTgt spid="5416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169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41699">
                                            <p:txEl>
                                              <p:pRg st="5" end="5"/>
                                            </p:txEl>
                                          </p:spTgt>
                                        </p:tgtEl>
                                        <p:attrNameLst>
                                          <p:attrName>style.visibility</p:attrName>
                                        </p:attrNameLst>
                                      </p:cBhvr>
                                      <p:to>
                                        <p:strVal val="visible"/>
                                      </p:to>
                                    </p:set>
                                    <p:anim calcmode="lin" valueType="num">
                                      <p:cBhvr additive="base">
                                        <p:cTn id="11" dur="500" fill="hold"/>
                                        <p:tgtEl>
                                          <p:spTgt spid="54169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416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541700"/>
                                        </p:tgtEl>
                                        <p:attrNameLst>
                                          <p:attrName>style.visibility</p:attrName>
                                        </p:attrNameLst>
                                      </p:cBhvr>
                                      <p:to>
                                        <p:strVal val="visible"/>
                                      </p:to>
                                    </p:set>
                                    <p:anim calcmode="lin" valueType="num">
                                      <p:cBhvr additive="base">
                                        <p:cTn id="17" dur="500" fill="hold"/>
                                        <p:tgtEl>
                                          <p:spTgt spid="541700"/>
                                        </p:tgtEl>
                                        <p:attrNameLst>
                                          <p:attrName>ppt_x</p:attrName>
                                        </p:attrNameLst>
                                      </p:cBhvr>
                                      <p:tavLst>
                                        <p:tav tm="0">
                                          <p:val>
                                            <p:strVal val="1+#ppt_w/2"/>
                                          </p:val>
                                        </p:tav>
                                        <p:tav tm="100000">
                                          <p:val>
                                            <p:strVal val="#ppt_x"/>
                                          </p:val>
                                        </p:tav>
                                      </p:tavLst>
                                    </p:anim>
                                    <p:anim calcmode="lin" valueType="num">
                                      <p:cBhvr additive="base">
                                        <p:cTn id="18" dur="500" fill="hold"/>
                                        <p:tgtEl>
                                          <p:spTgt spid="5417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4">
            <a:extLst>
              <a:ext uri="{FF2B5EF4-FFF2-40B4-BE49-F238E27FC236}">
                <a16:creationId xmlns:a16="http://schemas.microsoft.com/office/drawing/2014/main" id="{B90E89B1-9D63-BC39-BAC3-13F77C7F9B10}"/>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902030302020204" pitchFamily="66" charset="0"/>
                <a:ea typeface="黑体" panose="02010609060101010101" pitchFamily="49" charset="-122"/>
              </a:defRPr>
            </a:lvl1pPr>
            <a:lvl2pPr>
              <a:defRPr sz="2400">
                <a:solidFill>
                  <a:schemeClr val="bg2"/>
                </a:solidFill>
                <a:latin typeface="Comic Sans MS" panose="030F0902030302020204" pitchFamily="66" charset="0"/>
                <a:ea typeface="黑体" panose="02010609060101010101" pitchFamily="49" charset="-122"/>
              </a:defRPr>
            </a:lvl2pPr>
            <a:lvl3pPr>
              <a:defRPr sz="2400">
                <a:solidFill>
                  <a:schemeClr val="bg2"/>
                </a:solidFill>
                <a:latin typeface="Comic Sans MS" panose="030F0902030302020204" pitchFamily="66" charset="0"/>
                <a:ea typeface="黑体" panose="02010609060101010101" pitchFamily="49" charset="-122"/>
              </a:defRPr>
            </a:lvl3pPr>
            <a:lvl4pPr>
              <a:defRPr sz="2400">
                <a:solidFill>
                  <a:schemeClr val="bg2"/>
                </a:solidFill>
                <a:latin typeface="Comic Sans MS" panose="030F0902030302020204" pitchFamily="66" charset="0"/>
                <a:ea typeface="黑体" panose="02010609060101010101" pitchFamily="49" charset="-122"/>
              </a:defRPr>
            </a:lvl4pPr>
            <a:lvl5pPr>
              <a:defRPr sz="2400">
                <a:solidFill>
                  <a:schemeClr val="bg2"/>
                </a:solidFill>
                <a:latin typeface="Comic Sans MS" panose="030F09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9pPr>
          </a:lstStyle>
          <a:p>
            <a:fld id="{96A12A3A-CB06-E24F-9FAB-3E9430416E96}" type="slidenum">
              <a:rPr lang="zh-CN" altLang="en-US" sz="1400">
                <a:solidFill>
                  <a:schemeClr val="bg1"/>
                </a:solidFill>
                <a:ea typeface="宋体" panose="02010600030101010101" pitchFamily="2" charset="-122"/>
              </a:rPr>
              <a:pPr/>
              <a:t>31</a:t>
            </a:fld>
            <a:endParaRPr lang="zh-CN" altLang="en-US" sz="1400">
              <a:solidFill>
                <a:schemeClr val="bg1"/>
              </a:solidFill>
              <a:ea typeface="宋体" panose="02010600030101010101" pitchFamily="2" charset="-122"/>
            </a:endParaRPr>
          </a:p>
        </p:txBody>
      </p:sp>
      <p:sp>
        <p:nvSpPr>
          <p:cNvPr id="50179" name="Rectangle 2">
            <a:extLst>
              <a:ext uri="{FF2B5EF4-FFF2-40B4-BE49-F238E27FC236}">
                <a16:creationId xmlns:a16="http://schemas.microsoft.com/office/drawing/2014/main" id="{7F2E0EBA-5EFD-9895-F66E-6031BE46F563}"/>
              </a:ext>
            </a:extLst>
          </p:cNvPr>
          <p:cNvSpPr>
            <a:spLocks noGrp="1" noChangeArrowheads="1"/>
          </p:cNvSpPr>
          <p:nvPr>
            <p:ph type="title"/>
          </p:nvPr>
        </p:nvSpPr>
        <p:spPr>
          <a:xfrm>
            <a:off x="498186" y="410245"/>
            <a:ext cx="7848600" cy="762000"/>
          </a:xfrm>
        </p:spPr>
        <p:txBody>
          <a:bodyPr/>
          <a:lstStyle/>
          <a:p>
            <a:r>
              <a:rPr lang="en-US" altLang="zh-CN" sz="4400" dirty="0">
                <a:latin typeface="+mn-ea"/>
                <a:ea typeface="+mn-ea"/>
              </a:rPr>
              <a:t>8.5</a:t>
            </a:r>
            <a:r>
              <a:rPr lang="zh-CN" altLang="en-US" sz="4400" dirty="0">
                <a:latin typeface="+mn-ea"/>
                <a:ea typeface="+mn-ea"/>
              </a:rPr>
              <a:t> 映射</a:t>
            </a:r>
            <a:r>
              <a:rPr lang="en-US" altLang="zh-CN" sz="4400" dirty="0">
                <a:latin typeface="+mn-ea"/>
                <a:ea typeface="+mn-ea"/>
              </a:rPr>
              <a:t>--</a:t>
            </a:r>
            <a:r>
              <a:rPr lang="zh-CN" altLang="en-US" sz="4400" dirty="0"/>
              <a:t>映射判据 </a:t>
            </a:r>
          </a:p>
        </p:txBody>
      </p:sp>
      <p:sp>
        <p:nvSpPr>
          <p:cNvPr id="544771" name="Rectangle 3">
            <a:extLst>
              <a:ext uri="{FF2B5EF4-FFF2-40B4-BE49-F238E27FC236}">
                <a16:creationId xmlns:a16="http://schemas.microsoft.com/office/drawing/2014/main" id="{89818AF7-3229-42C7-5CDD-32F01E2CF55E}"/>
              </a:ext>
            </a:extLst>
          </p:cNvPr>
          <p:cNvSpPr>
            <a:spLocks noGrp="1" noChangeArrowheads="1"/>
          </p:cNvSpPr>
          <p:nvPr>
            <p:ph idx="1"/>
          </p:nvPr>
        </p:nvSpPr>
        <p:spPr>
          <a:xfrm>
            <a:off x="795338" y="1844675"/>
            <a:ext cx="7808912" cy="4032250"/>
          </a:xfrm>
        </p:spPr>
        <p:txBody>
          <a:bodyPr/>
          <a:lstStyle/>
          <a:p>
            <a:r>
              <a:rPr lang="zh-CN" altLang="en-US" sz="3200" dirty="0">
                <a:latin typeface="SimSun" panose="02010600030101010101" pitchFamily="2" charset="-122"/>
                <a:ea typeface="SimSun" panose="02010600030101010101" pitchFamily="2" charset="-122"/>
              </a:rPr>
              <a:t>采用集中式负载平衡方案，是否存在通讯瓶颈？</a:t>
            </a:r>
          </a:p>
          <a:p>
            <a:r>
              <a:rPr lang="zh-CN" altLang="en-US" sz="3200" dirty="0">
                <a:latin typeface="SimSun" panose="02010600030101010101" pitchFamily="2" charset="-122"/>
                <a:ea typeface="SimSun" panose="02010600030101010101" pitchFamily="2" charset="-122"/>
              </a:rPr>
              <a:t>采用动态负载平衡方案，调度策略的成本如何？</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4">
            <a:extLst>
              <a:ext uri="{FF2B5EF4-FFF2-40B4-BE49-F238E27FC236}">
                <a16:creationId xmlns:a16="http://schemas.microsoft.com/office/drawing/2014/main" id="{5B0DC5D9-E2C1-F1A3-1A7D-B6B92D987C6A}"/>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902030302020204" pitchFamily="66" charset="0"/>
                <a:ea typeface="黑体" panose="02010609060101010101" pitchFamily="49" charset="-122"/>
              </a:defRPr>
            </a:lvl1pPr>
            <a:lvl2pPr>
              <a:defRPr sz="2400">
                <a:solidFill>
                  <a:schemeClr val="bg2"/>
                </a:solidFill>
                <a:latin typeface="Comic Sans MS" panose="030F0902030302020204" pitchFamily="66" charset="0"/>
                <a:ea typeface="黑体" panose="02010609060101010101" pitchFamily="49" charset="-122"/>
              </a:defRPr>
            </a:lvl2pPr>
            <a:lvl3pPr>
              <a:defRPr sz="2400">
                <a:solidFill>
                  <a:schemeClr val="bg2"/>
                </a:solidFill>
                <a:latin typeface="Comic Sans MS" panose="030F0902030302020204" pitchFamily="66" charset="0"/>
                <a:ea typeface="黑体" panose="02010609060101010101" pitchFamily="49" charset="-122"/>
              </a:defRPr>
            </a:lvl3pPr>
            <a:lvl4pPr>
              <a:defRPr sz="2400">
                <a:solidFill>
                  <a:schemeClr val="bg2"/>
                </a:solidFill>
                <a:latin typeface="Comic Sans MS" panose="030F0902030302020204" pitchFamily="66" charset="0"/>
                <a:ea typeface="黑体" panose="02010609060101010101" pitchFamily="49" charset="-122"/>
              </a:defRPr>
            </a:lvl4pPr>
            <a:lvl5pPr>
              <a:defRPr sz="2400">
                <a:solidFill>
                  <a:schemeClr val="bg2"/>
                </a:solidFill>
                <a:latin typeface="Comic Sans MS" panose="030F09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9pPr>
          </a:lstStyle>
          <a:p>
            <a:fld id="{2ECEF06A-FB42-984F-B998-642CF802D488}" type="slidenum">
              <a:rPr lang="zh-CN" altLang="en-US" sz="1400">
                <a:solidFill>
                  <a:schemeClr val="bg1"/>
                </a:solidFill>
                <a:ea typeface="宋体" panose="02010600030101010101" pitchFamily="2" charset="-122"/>
              </a:rPr>
              <a:pPr/>
              <a:t>32</a:t>
            </a:fld>
            <a:endParaRPr lang="zh-CN" altLang="en-US" sz="1400">
              <a:solidFill>
                <a:schemeClr val="bg1"/>
              </a:solidFill>
              <a:ea typeface="宋体" panose="02010600030101010101" pitchFamily="2" charset="-122"/>
            </a:endParaRPr>
          </a:p>
        </p:txBody>
      </p:sp>
      <p:sp>
        <p:nvSpPr>
          <p:cNvPr id="52227" name="Rectangle 2">
            <a:extLst>
              <a:ext uri="{FF2B5EF4-FFF2-40B4-BE49-F238E27FC236}">
                <a16:creationId xmlns:a16="http://schemas.microsoft.com/office/drawing/2014/main" id="{F078CBE6-D7AA-75B6-1AFB-E2DEA4953796}"/>
              </a:ext>
            </a:extLst>
          </p:cNvPr>
          <p:cNvSpPr>
            <a:spLocks noGrp="1" noChangeArrowheads="1"/>
          </p:cNvSpPr>
          <p:nvPr>
            <p:ph type="title"/>
          </p:nvPr>
        </p:nvSpPr>
        <p:spPr>
          <a:xfrm>
            <a:off x="512041" y="365847"/>
            <a:ext cx="7848600" cy="762000"/>
          </a:xfrm>
        </p:spPr>
        <p:txBody>
          <a:bodyPr/>
          <a:lstStyle/>
          <a:p>
            <a:r>
              <a:rPr lang="zh-CN" altLang="en-US" sz="4400" dirty="0"/>
              <a:t>小 结 </a:t>
            </a:r>
          </a:p>
        </p:txBody>
      </p:sp>
      <p:sp>
        <p:nvSpPr>
          <p:cNvPr id="546819" name="Rectangle 3">
            <a:extLst>
              <a:ext uri="{FF2B5EF4-FFF2-40B4-BE49-F238E27FC236}">
                <a16:creationId xmlns:a16="http://schemas.microsoft.com/office/drawing/2014/main" id="{C0C6DB38-3487-E2F7-FF56-831790FC7EBD}"/>
              </a:ext>
            </a:extLst>
          </p:cNvPr>
          <p:cNvSpPr>
            <a:spLocks noGrp="1" noChangeArrowheads="1"/>
          </p:cNvSpPr>
          <p:nvPr>
            <p:ph idx="1"/>
          </p:nvPr>
        </p:nvSpPr>
        <p:spPr>
          <a:xfrm>
            <a:off x="611188" y="1485900"/>
            <a:ext cx="7848600" cy="4751388"/>
          </a:xfrm>
        </p:spPr>
        <p:txBody>
          <a:bodyPr>
            <a:normAutofit fontScale="92500" lnSpcReduction="10000"/>
          </a:bodyPr>
          <a:lstStyle/>
          <a:p>
            <a:r>
              <a:rPr lang="zh-CN" altLang="en-US" sz="3200" dirty="0">
                <a:latin typeface="+mn-ea"/>
              </a:rPr>
              <a:t>划分</a:t>
            </a:r>
          </a:p>
          <a:p>
            <a:pPr lvl="1"/>
            <a:r>
              <a:rPr lang="zh-CN" altLang="en-US" sz="2800" dirty="0">
                <a:latin typeface="+mn-ea"/>
              </a:rPr>
              <a:t>域分解和功能分解</a:t>
            </a:r>
          </a:p>
          <a:p>
            <a:r>
              <a:rPr lang="zh-CN" altLang="en-US" sz="3200" dirty="0">
                <a:latin typeface="+mn-ea"/>
              </a:rPr>
              <a:t>通讯</a:t>
            </a:r>
          </a:p>
          <a:p>
            <a:pPr lvl="1"/>
            <a:r>
              <a:rPr lang="zh-CN" altLang="en-US" sz="2800" dirty="0">
                <a:latin typeface="+mn-ea"/>
              </a:rPr>
              <a:t>任务间的数据交换</a:t>
            </a:r>
            <a:endParaRPr lang="en-US" altLang="zh-CN" sz="2800" dirty="0">
              <a:latin typeface="+mn-ea"/>
            </a:endParaRPr>
          </a:p>
          <a:p>
            <a:r>
              <a:rPr lang="zh-CN" altLang="en-US" sz="3200" dirty="0">
                <a:latin typeface="+mn-ea"/>
              </a:rPr>
              <a:t>组合</a:t>
            </a:r>
          </a:p>
          <a:p>
            <a:pPr lvl="1"/>
            <a:r>
              <a:rPr lang="zh-CN" altLang="en-US" sz="2800" dirty="0">
                <a:latin typeface="+mn-ea"/>
              </a:rPr>
              <a:t>任务的合并使得算法更有效</a:t>
            </a:r>
          </a:p>
          <a:p>
            <a:r>
              <a:rPr lang="zh-CN" altLang="en-US" sz="3200" dirty="0">
                <a:latin typeface="+mn-ea"/>
              </a:rPr>
              <a:t>映射</a:t>
            </a:r>
          </a:p>
          <a:p>
            <a:pPr lvl="1"/>
            <a:r>
              <a:rPr lang="zh-CN" altLang="en-US" sz="2800" dirty="0">
                <a:latin typeface="+mn-ea"/>
              </a:rPr>
              <a:t>将任务分配到处理器，并保持负载平衡</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892786" y="2812210"/>
            <a:ext cx="7543800" cy="90719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ltLang="zh-CN" dirty="0"/>
              <a:t>Question?</a:t>
            </a:r>
            <a:endParaRPr lang="zh-CN" altLang="en-US" dirty="0"/>
          </a:p>
        </p:txBody>
      </p:sp>
      <p:sp>
        <p:nvSpPr>
          <p:cNvPr id="2" name="Slide Number Placeholder 1">
            <a:extLst>
              <a:ext uri="{FF2B5EF4-FFF2-40B4-BE49-F238E27FC236}">
                <a16:creationId xmlns:a16="http://schemas.microsoft.com/office/drawing/2014/main" id="{AB72BF9E-6F3D-5E46-9D74-4BD9D1B55044}"/>
              </a:ext>
            </a:extLst>
          </p:cNvPr>
          <p:cNvSpPr>
            <a:spLocks noGrp="1"/>
          </p:cNvSpPr>
          <p:nvPr>
            <p:ph type="sldNum" sz="quarter" idx="12"/>
          </p:nvPr>
        </p:nvSpPr>
        <p:spPr/>
        <p:txBody>
          <a:bodyPr/>
          <a:lstStyle/>
          <a:p>
            <a:fld id="{4D4084D9-55F2-4E00-B75E-E42CB7218B8E}" type="slidenum">
              <a:rPr lang="zh-CN" altLang="en-US" smtClean="0"/>
              <a:t>33</a:t>
            </a:fld>
            <a:endParaRPr lang="zh-CN" altLang="en-US"/>
          </a:p>
        </p:txBody>
      </p:sp>
    </p:spTree>
    <p:extLst>
      <p:ext uri="{BB962C8B-B14F-4D97-AF65-F5344CB8AC3E}">
        <p14:creationId xmlns:p14="http://schemas.microsoft.com/office/powerpoint/2010/main" val="1613053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1422642" y="1087344"/>
            <a:ext cx="1732526" cy="890115"/>
          </a:xfrm>
          <a:prstGeom prst="rect">
            <a:avLst/>
          </a:prstGeom>
          <a:noFill/>
        </p:spPr>
        <p:txBody>
          <a:bodyPr wrap="none" lIns="0" tIns="0" rIns="0" rtlCol="0">
            <a:spAutoFit/>
          </a:bodyPr>
          <a:lstStyle/>
          <a:p>
            <a:pPr>
              <a:lnSpc>
                <a:spcPts val="3677"/>
              </a:lnSpc>
              <a:tabLst>
                <a:tab pos="1715844" algn="l"/>
              </a:tabLst>
            </a:pPr>
            <a:r>
              <a:rPr lang="en-US" altLang="zh-CN" sz="1539" dirty="0"/>
              <a:t>	</a:t>
            </a:r>
          </a:p>
          <a:p>
            <a:pPr>
              <a:lnSpc>
                <a:spcPts val="855"/>
              </a:lnSpc>
            </a:pPr>
            <a:endParaRPr lang="en-US" altLang="zh-CN" sz="1539" dirty="0"/>
          </a:p>
          <a:p>
            <a:pPr>
              <a:lnSpc>
                <a:spcPts val="855"/>
              </a:lnSpc>
            </a:pPr>
            <a:endParaRPr lang="en-US" altLang="zh-CN" sz="1539" dirty="0"/>
          </a:p>
          <a:p>
            <a:pPr>
              <a:lnSpc>
                <a:spcPts val="855"/>
              </a:lnSpc>
            </a:pPr>
            <a:endParaRPr lang="en-US" altLang="zh-CN" sz="1539" dirty="0"/>
          </a:p>
        </p:txBody>
      </p:sp>
      <p:sp>
        <p:nvSpPr>
          <p:cNvPr id="7" name="Title 6">
            <a:extLst>
              <a:ext uri="{FF2B5EF4-FFF2-40B4-BE49-F238E27FC236}">
                <a16:creationId xmlns:a16="http://schemas.microsoft.com/office/drawing/2014/main" id="{6128EC02-AFAD-194B-B2AD-B2D8B9EDD567}"/>
              </a:ext>
            </a:extLst>
          </p:cNvPr>
          <p:cNvSpPr>
            <a:spLocks noGrp="1"/>
          </p:cNvSpPr>
          <p:nvPr>
            <p:ph type="title"/>
          </p:nvPr>
        </p:nvSpPr>
        <p:spPr/>
        <p:txBody>
          <a:bodyPr>
            <a:normAutofit/>
          </a:bodyPr>
          <a:lstStyle/>
          <a:p>
            <a:r>
              <a:rPr lang="en-US" altLang="zh-CN" dirty="0"/>
              <a:t>8.1</a:t>
            </a:r>
            <a:r>
              <a:rPr lang="zh-CN" altLang="en-US" dirty="0"/>
              <a:t>  </a:t>
            </a:r>
            <a:r>
              <a:rPr lang="en-US" altLang="zh-CN" dirty="0"/>
              <a:t>PCAM</a:t>
            </a:r>
            <a:r>
              <a:rPr lang="zh-CN" altLang="en-US" dirty="0"/>
              <a:t>设计方法学</a:t>
            </a:r>
            <a:endParaRPr lang="en-CN" dirty="0"/>
          </a:p>
        </p:txBody>
      </p:sp>
      <p:sp>
        <p:nvSpPr>
          <p:cNvPr id="9" name="Content Placeholder 8">
            <a:extLst>
              <a:ext uri="{FF2B5EF4-FFF2-40B4-BE49-F238E27FC236}">
                <a16:creationId xmlns:a16="http://schemas.microsoft.com/office/drawing/2014/main" id="{8052D869-7543-9246-9FE6-2E8D0B0F705C}"/>
              </a:ext>
            </a:extLst>
          </p:cNvPr>
          <p:cNvSpPr>
            <a:spLocks noGrp="1"/>
          </p:cNvSpPr>
          <p:nvPr>
            <p:ph idx="1"/>
          </p:nvPr>
        </p:nvSpPr>
        <p:spPr/>
        <p:txBody>
          <a:bodyPr>
            <a:normAutofit/>
          </a:bodyPr>
          <a:lstStyle/>
          <a:p>
            <a:r>
              <a:rPr lang="zh-CN" altLang="en-US" sz="2800" dirty="0">
                <a:latin typeface="+mn-ea"/>
              </a:rPr>
              <a:t>一、二阶段考虑并发性、可扩放性，寻求具有这些特性的并行算法。</a:t>
            </a:r>
            <a:endParaRPr lang="en-US" altLang="zh-CN" sz="2800" dirty="0">
              <a:latin typeface="+mn-ea"/>
            </a:endParaRPr>
          </a:p>
          <a:p>
            <a:pPr lvl="1"/>
            <a:r>
              <a:rPr lang="zh-CN" altLang="en-US" sz="2800" dirty="0">
                <a:solidFill>
                  <a:srgbClr val="002060"/>
                </a:solidFill>
                <a:latin typeface="+mn-ea"/>
              </a:rPr>
              <a:t>即前期主要考虑如并发性等与机器无关的特性。</a:t>
            </a:r>
          </a:p>
          <a:p>
            <a:r>
              <a:rPr lang="zh-CN" altLang="en-US" sz="2800" dirty="0">
                <a:latin typeface="+mn-ea"/>
              </a:rPr>
              <a:t>三、四阶段，将注意力放在局部性及其它与性能有关的特性上。</a:t>
            </a:r>
            <a:endParaRPr lang="en-US" altLang="zh-CN" sz="2800" dirty="0">
              <a:latin typeface="+mn-ea"/>
            </a:endParaRPr>
          </a:p>
          <a:p>
            <a:pPr lvl="1"/>
            <a:r>
              <a:rPr lang="zh-CN" altLang="en-US" sz="2800" dirty="0">
                <a:solidFill>
                  <a:srgbClr val="002060"/>
                </a:solidFill>
                <a:latin typeface="+mn-ea"/>
              </a:rPr>
              <a:t>即后期考虑与机器有关的特性。</a:t>
            </a:r>
          </a:p>
          <a:p>
            <a:endParaRPr lang="zh-CN" altLang="en-US" sz="3200" dirty="0">
              <a:latin typeface="+mn-ea"/>
            </a:endParaRPr>
          </a:p>
          <a:p>
            <a:pPr lvl="1">
              <a:lnSpc>
                <a:spcPts val="3762"/>
              </a:lnSpc>
              <a:tabLst>
                <a:tab pos="1715844" algn="l"/>
              </a:tabLst>
            </a:pPr>
            <a:endParaRPr lang="en-US" altLang="zh-CN" sz="2200" dirty="0">
              <a:solidFill>
                <a:srgbClr val="000000"/>
              </a:solidFill>
              <a:latin typeface="SimSun" pitchFamily="18" charset="0"/>
              <a:cs typeface="SimSun" pitchFamily="18" charset="0"/>
            </a:endParaRPr>
          </a:p>
        </p:txBody>
      </p:sp>
    </p:spTree>
    <p:extLst>
      <p:ext uri="{BB962C8B-B14F-4D97-AF65-F5344CB8AC3E}">
        <p14:creationId xmlns:p14="http://schemas.microsoft.com/office/powerpoint/2010/main" val="170940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a:extLst>
              <a:ext uri="{FF2B5EF4-FFF2-40B4-BE49-F238E27FC236}">
                <a16:creationId xmlns:a16="http://schemas.microsoft.com/office/drawing/2014/main" id="{E9641536-55C7-7F8B-842A-2C57BD275B3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902030302020204" pitchFamily="66" charset="0"/>
                <a:ea typeface="黑体" panose="02010609060101010101" pitchFamily="49" charset="-122"/>
              </a:defRPr>
            </a:lvl1pPr>
            <a:lvl2pPr>
              <a:defRPr sz="2400">
                <a:solidFill>
                  <a:schemeClr val="bg2"/>
                </a:solidFill>
                <a:latin typeface="Comic Sans MS" panose="030F0902030302020204" pitchFamily="66" charset="0"/>
                <a:ea typeface="黑体" panose="02010609060101010101" pitchFamily="49" charset="-122"/>
              </a:defRPr>
            </a:lvl2pPr>
            <a:lvl3pPr>
              <a:defRPr sz="2400">
                <a:solidFill>
                  <a:schemeClr val="bg2"/>
                </a:solidFill>
                <a:latin typeface="Comic Sans MS" panose="030F0902030302020204" pitchFamily="66" charset="0"/>
                <a:ea typeface="黑体" panose="02010609060101010101" pitchFamily="49" charset="-122"/>
              </a:defRPr>
            </a:lvl3pPr>
            <a:lvl4pPr>
              <a:defRPr sz="2400">
                <a:solidFill>
                  <a:schemeClr val="bg2"/>
                </a:solidFill>
                <a:latin typeface="Comic Sans MS" panose="030F0902030302020204" pitchFamily="66" charset="0"/>
                <a:ea typeface="黑体" panose="02010609060101010101" pitchFamily="49" charset="-122"/>
              </a:defRPr>
            </a:lvl4pPr>
            <a:lvl5pPr>
              <a:defRPr sz="2400">
                <a:solidFill>
                  <a:schemeClr val="bg2"/>
                </a:solidFill>
                <a:latin typeface="Comic Sans MS" panose="030F09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9pPr>
          </a:lstStyle>
          <a:p>
            <a:fld id="{B2BF4C4D-E2F4-514D-94B3-519EE606F06B}" type="slidenum">
              <a:rPr lang="zh-CN" altLang="en-US" sz="1400">
                <a:solidFill>
                  <a:schemeClr val="bg1"/>
                </a:solidFill>
                <a:ea typeface="宋体" panose="02010600030101010101" pitchFamily="2" charset="-122"/>
              </a:rPr>
              <a:pPr/>
              <a:t>5</a:t>
            </a:fld>
            <a:endParaRPr lang="zh-CN" altLang="en-US" sz="1400">
              <a:solidFill>
                <a:schemeClr val="bg1"/>
              </a:solidFill>
              <a:ea typeface="宋体" panose="02010600030101010101" pitchFamily="2" charset="-122"/>
            </a:endParaRPr>
          </a:p>
        </p:txBody>
      </p:sp>
      <p:sp>
        <p:nvSpPr>
          <p:cNvPr id="10243" name="Rectangle 2">
            <a:extLst>
              <a:ext uri="{FF2B5EF4-FFF2-40B4-BE49-F238E27FC236}">
                <a16:creationId xmlns:a16="http://schemas.microsoft.com/office/drawing/2014/main" id="{C84ECAE4-F90F-3B99-628A-FA8F769980F4}"/>
              </a:ext>
            </a:extLst>
          </p:cNvPr>
          <p:cNvSpPr>
            <a:spLocks noGrp="1" noChangeArrowheads="1"/>
          </p:cNvSpPr>
          <p:nvPr>
            <p:ph type="title"/>
          </p:nvPr>
        </p:nvSpPr>
        <p:spPr/>
        <p:txBody>
          <a:bodyPr/>
          <a:lstStyle/>
          <a:p>
            <a:r>
              <a:rPr lang="zh-CN" altLang="en-US" sz="4400"/>
              <a:t> </a:t>
            </a:r>
            <a:r>
              <a:rPr lang="en-US" altLang="zh-CN" sz="4400"/>
              <a:t>PCAM</a:t>
            </a:r>
            <a:r>
              <a:rPr lang="zh-CN" altLang="en-US" sz="4400"/>
              <a:t>设计过程</a:t>
            </a:r>
          </a:p>
        </p:txBody>
      </p:sp>
      <p:graphicFrame>
        <p:nvGraphicFramePr>
          <p:cNvPr id="10244" name="Object 5">
            <a:extLst>
              <a:ext uri="{FF2B5EF4-FFF2-40B4-BE49-F238E27FC236}">
                <a16:creationId xmlns:a16="http://schemas.microsoft.com/office/drawing/2014/main" id="{E89AE5DD-7E9B-4AB1-DCD1-8C740F753A7F}"/>
              </a:ext>
            </a:extLst>
          </p:cNvPr>
          <p:cNvGraphicFramePr>
            <a:graphicFrameLocks noGrp="1"/>
          </p:cNvGraphicFramePr>
          <p:nvPr>
            <p:ph idx="1"/>
            <p:extLst>
              <p:ext uri="{D42A27DB-BD31-4B8C-83A1-F6EECF244321}">
                <p14:modId xmlns:p14="http://schemas.microsoft.com/office/powerpoint/2010/main" val="2576804260"/>
              </p:ext>
            </p:extLst>
          </p:nvPr>
        </p:nvGraphicFramePr>
        <p:xfrm>
          <a:off x="2686843" y="1348036"/>
          <a:ext cx="3770313" cy="5111750"/>
        </p:xfrm>
        <a:graphic>
          <a:graphicData uri="http://schemas.openxmlformats.org/presentationml/2006/ole">
            <mc:AlternateContent xmlns:mc="http://schemas.openxmlformats.org/markup-compatibility/2006">
              <mc:Choice xmlns:v="urn:schemas-microsoft-com:vml" Requires="v">
                <p:oleObj r:id="rId2" imgW="2387600" imgH="3225800" progId="Visio.Drawing.6">
                  <p:embed/>
                </p:oleObj>
              </mc:Choice>
              <mc:Fallback>
                <p:oleObj r:id="rId2" imgW="2387600" imgH="3225800" progId="Visio.Drawing.6">
                  <p:embed/>
                  <p:pic>
                    <p:nvPicPr>
                      <p:cNvPr id="10244" name="Object 5">
                        <a:extLst>
                          <a:ext uri="{FF2B5EF4-FFF2-40B4-BE49-F238E27FC236}">
                            <a16:creationId xmlns:a16="http://schemas.microsoft.com/office/drawing/2014/main" id="{E89AE5DD-7E9B-4AB1-DCD1-8C740F753A7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6843" y="1348036"/>
                        <a:ext cx="3770313" cy="511175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1422642" y="1087344"/>
            <a:ext cx="1732526" cy="890115"/>
          </a:xfrm>
          <a:prstGeom prst="rect">
            <a:avLst/>
          </a:prstGeom>
          <a:noFill/>
        </p:spPr>
        <p:txBody>
          <a:bodyPr wrap="none" lIns="0" tIns="0" rIns="0" rtlCol="0">
            <a:spAutoFit/>
          </a:bodyPr>
          <a:lstStyle/>
          <a:p>
            <a:pPr>
              <a:lnSpc>
                <a:spcPts val="3677"/>
              </a:lnSpc>
              <a:tabLst>
                <a:tab pos="1715844" algn="l"/>
              </a:tabLst>
            </a:pPr>
            <a:r>
              <a:rPr lang="en-US" altLang="zh-CN" sz="1539" dirty="0"/>
              <a:t>	</a:t>
            </a:r>
          </a:p>
          <a:p>
            <a:pPr>
              <a:lnSpc>
                <a:spcPts val="855"/>
              </a:lnSpc>
            </a:pPr>
            <a:endParaRPr lang="en-US" altLang="zh-CN" sz="1539" dirty="0"/>
          </a:p>
          <a:p>
            <a:pPr>
              <a:lnSpc>
                <a:spcPts val="855"/>
              </a:lnSpc>
            </a:pPr>
            <a:endParaRPr lang="en-US" altLang="zh-CN" sz="1539" dirty="0"/>
          </a:p>
          <a:p>
            <a:pPr>
              <a:lnSpc>
                <a:spcPts val="855"/>
              </a:lnSpc>
            </a:pPr>
            <a:endParaRPr lang="en-US" altLang="zh-CN" sz="1539" dirty="0"/>
          </a:p>
        </p:txBody>
      </p:sp>
      <p:sp>
        <p:nvSpPr>
          <p:cNvPr id="7" name="Title 6">
            <a:extLst>
              <a:ext uri="{FF2B5EF4-FFF2-40B4-BE49-F238E27FC236}">
                <a16:creationId xmlns:a16="http://schemas.microsoft.com/office/drawing/2014/main" id="{6128EC02-AFAD-194B-B2AD-B2D8B9EDD567}"/>
              </a:ext>
            </a:extLst>
          </p:cNvPr>
          <p:cNvSpPr>
            <a:spLocks noGrp="1"/>
          </p:cNvSpPr>
          <p:nvPr>
            <p:ph type="title"/>
          </p:nvPr>
        </p:nvSpPr>
        <p:spPr/>
        <p:txBody>
          <a:bodyPr>
            <a:normAutofit/>
          </a:bodyPr>
          <a:lstStyle/>
          <a:p>
            <a:r>
              <a:rPr lang="en-US" altLang="zh-CN" dirty="0"/>
              <a:t>8.2</a:t>
            </a:r>
            <a:r>
              <a:rPr lang="zh-CN" altLang="en-US" dirty="0"/>
              <a:t>  </a:t>
            </a:r>
            <a:r>
              <a:rPr lang="zh-CN" altLang="en-CN" dirty="0"/>
              <a:t>划分</a:t>
            </a:r>
            <a:r>
              <a:rPr lang="en-US" altLang="zh-CN" dirty="0"/>
              <a:t>--</a:t>
            </a:r>
            <a:r>
              <a:rPr lang="zh-CN" altLang="en-US" sz="4800" dirty="0"/>
              <a:t>划分方法描述</a:t>
            </a:r>
            <a:endParaRPr lang="en-CN" dirty="0"/>
          </a:p>
        </p:txBody>
      </p:sp>
      <p:sp>
        <p:nvSpPr>
          <p:cNvPr id="9" name="Content Placeholder 8">
            <a:extLst>
              <a:ext uri="{FF2B5EF4-FFF2-40B4-BE49-F238E27FC236}">
                <a16:creationId xmlns:a16="http://schemas.microsoft.com/office/drawing/2014/main" id="{8052D869-7543-9246-9FE6-2E8D0B0F705C}"/>
              </a:ext>
            </a:extLst>
          </p:cNvPr>
          <p:cNvSpPr>
            <a:spLocks noGrp="1"/>
          </p:cNvSpPr>
          <p:nvPr>
            <p:ph idx="1"/>
          </p:nvPr>
        </p:nvSpPr>
        <p:spPr/>
        <p:txBody>
          <a:bodyPr>
            <a:normAutofit/>
          </a:bodyPr>
          <a:lstStyle/>
          <a:p>
            <a:r>
              <a:rPr lang="zh-CN" altLang="en-US" sz="3200" b="1" dirty="0">
                <a:latin typeface="+mn-ea"/>
              </a:rPr>
              <a:t>划分：</a:t>
            </a:r>
            <a:r>
              <a:rPr lang="zh-CN" altLang="en-US" sz="3200" dirty="0">
                <a:latin typeface="+mn-ea"/>
              </a:rPr>
              <a:t>使用域分解或者功能分解的办法将原计算问题分割成一些小的计算任务</a:t>
            </a:r>
            <a:endParaRPr lang="en-US" altLang="zh-CN" sz="3200" dirty="0">
              <a:latin typeface="+mn-ea"/>
            </a:endParaRPr>
          </a:p>
          <a:p>
            <a:pPr lvl="1"/>
            <a:r>
              <a:rPr lang="zh-CN" altLang="en-US" sz="2400" dirty="0">
                <a:latin typeface="+mn-ea"/>
              </a:rPr>
              <a:t>充分开拓算法的并发性和可扩放性；</a:t>
            </a:r>
          </a:p>
          <a:p>
            <a:pPr lvl="1"/>
            <a:r>
              <a:rPr lang="zh-CN" altLang="en-US" sz="2400" dirty="0">
                <a:latin typeface="+mn-ea"/>
              </a:rPr>
              <a:t>先进行数据分解</a:t>
            </a:r>
            <a:r>
              <a:rPr lang="en-US" altLang="zh-CN" sz="2400" dirty="0">
                <a:latin typeface="+mn-ea"/>
              </a:rPr>
              <a:t>(</a:t>
            </a:r>
            <a:r>
              <a:rPr lang="zh-CN" altLang="en-US" sz="2400" dirty="0">
                <a:latin typeface="+mn-ea"/>
              </a:rPr>
              <a:t>称域分解</a:t>
            </a:r>
            <a:r>
              <a:rPr lang="en-US" altLang="zh-CN" sz="2400" dirty="0">
                <a:latin typeface="+mn-ea"/>
              </a:rPr>
              <a:t>)</a:t>
            </a:r>
            <a:r>
              <a:rPr lang="zh-CN" altLang="en-US" sz="2400" dirty="0">
                <a:latin typeface="+mn-ea"/>
              </a:rPr>
              <a:t>，再进行计算功能的分解</a:t>
            </a:r>
            <a:r>
              <a:rPr lang="en-US" altLang="zh-CN" sz="2400" dirty="0">
                <a:latin typeface="+mn-ea"/>
              </a:rPr>
              <a:t>(</a:t>
            </a:r>
            <a:r>
              <a:rPr lang="zh-CN" altLang="en-US" sz="2400" dirty="0">
                <a:latin typeface="+mn-ea"/>
              </a:rPr>
              <a:t>称功能分解</a:t>
            </a:r>
            <a:r>
              <a:rPr lang="en-US" altLang="zh-CN" sz="2400" dirty="0">
                <a:latin typeface="+mn-ea"/>
              </a:rPr>
              <a:t>)</a:t>
            </a:r>
            <a:r>
              <a:rPr lang="zh-CN" altLang="en-US" sz="2400" dirty="0">
                <a:latin typeface="+mn-ea"/>
              </a:rPr>
              <a:t>；</a:t>
            </a:r>
            <a:endParaRPr lang="zh-CN" altLang="en-US" sz="1400" dirty="0">
              <a:latin typeface="+mn-ea"/>
            </a:endParaRPr>
          </a:p>
          <a:p>
            <a:pPr lvl="1"/>
            <a:r>
              <a:rPr lang="zh-CN" altLang="en-US" sz="2400" dirty="0">
                <a:latin typeface="+mn-ea"/>
              </a:rPr>
              <a:t>使数据集和计算集互不相交；</a:t>
            </a:r>
            <a:endParaRPr lang="zh-CN" altLang="en-US" sz="1400" dirty="0">
              <a:latin typeface="+mn-ea"/>
            </a:endParaRPr>
          </a:p>
          <a:p>
            <a:pPr lvl="1"/>
            <a:r>
              <a:rPr lang="zh-CN" altLang="en-US" sz="2400" dirty="0">
                <a:latin typeface="+mn-ea"/>
              </a:rPr>
              <a:t>划分阶段忽略处理器数目和目标机器的体系结构；</a:t>
            </a:r>
            <a:endParaRPr lang="zh-CN" altLang="en-US" sz="1400" dirty="0">
              <a:latin typeface="+mn-ea"/>
            </a:endParaRPr>
          </a:p>
          <a:p>
            <a:pPr marL="201168" lvl="1" indent="0">
              <a:lnSpc>
                <a:spcPts val="3762"/>
              </a:lnSpc>
              <a:buNone/>
              <a:tabLst>
                <a:tab pos="1715844" algn="l"/>
              </a:tabLst>
            </a:pPr>
            <a:endParaRPr lang="en-US" altLang="zh-CN" sz="2200" dirty="0">
              <a:solidFill>
                <a:srgbClr val="000000"/>
              </a:solidFill>
              <a:latin typeface="+mn-ea"/>
              <a:cs typeface="SimSun" pitchFamily="18" charset="0"/>
            </a:endParaRPr>
          </a:p>
        </p:txBody>
      </p:sp>
    </p:spTree>
    <p:extLst>
      <p:ext uri="{BB962C8B-B14F-4D97-AF65-F5344CB8AC3E}">
        <p14:creationId xmlns:p14="http://schemas.microsoft.com/office/powerpoint/2010/main" val="2276521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1422642" y="1087344"/>
            <a:ext cx="1732526" cy="890115"/>
          </a:xfrm>
          <a:prstGeom prst="rect">
            <a:avLst/>
          </a:prstGeom>
          <a:noFill/>
        </p:spPr>
        <p:txBody>
          <a:bodyPr wrap="none" lIns="0" tIns="0" rIns="0" rtlCol="0">
            <a:spAutoFit/>
          </a:bodyPr>
          <a:lstStyle/>
          <a:p>
            <a:pPr>
              <a:lnSpc>
                <a:spcPts val="3677"/>
              </a:lnSpc>
              <a:tabLst>
                <a:tab pos="1715844" algn="l"/>
              </a:tabLst>
            </a:pPr>
            <a:r>
              <a:rPr lang="en-US" altLang="zh-CN" sz="1539" dirty="0"/>
              <a:t>	</a:t>
            </a:r>
          </a:p>
          <a:p>
            <a:pPr>
              <a:lnSpc>
                <a:spcPts val="855"/>
              </a:lnSpc>
            </a:pPr>
            <a:endParaRPr lang="en-US" altLang="zh-CN" sz="1539" dirty="0"/>
          </a:p>
          <a:p>
            <a:pPr>
              <a:lnSpc>
                <a:spcPts val="855"/>
              </a:lnSpc>
            </a:pPr>
            <a:endParaRPr lang="en-US" altLang="zh-CN" sz="1539" dirty="0"/>
          </a:p>
          <a:p>
            <a:pPr>
              <a:lnSpc>
                <a:spcPts val="855"/>
              </a:lnSpc>
            </a:pPr>
            <a:endParaRPr lang="en-US" altLang="zh-CN" sz="1539" dirty="0"/>
          </a:p>
        </p:txBody>
      </p:sp>
      <p:sp>
        <p:nvSpPr>
          <p:cNvPr id="7" name="Title 6">
            <a:extLst>
              <a:ext uri="{FF2B5EF4-FFF2-40B4-BE49-F238E27FC236}">
                <a16:creationId xmlns:a16="http://schemas.microsoft.com/office/drawing/2014/main" id="{6128EC02-AFAD-194B-B2AD-B2D8B9EDD567}"/>
              </a:ext>
            </a:extLst>
          </p:cNvPr>
          <p:cNvSpPr>
            <a:spLocks noGrp="1"/>
          </p:cNvSpPr>
          <p:nvPr>
            <p:ph type="title"/>
          </p:nvPr>
        </p:nvSpPr>
        <p:spPr/>
        <p:txBody>
          <a:bodyPr>
            <a:normAutofit/>
          </a:bodyPr>
          <a:lstStyle/>
          <a:p>
            <a:r>
              <a:rPr lang="en-US" altLang="zh-CN" dirty="0"/>
              <a:t>8.2</a:t>
            </a:r>
            <a:r>
              <a:rPr lang="zh-CN" altLang="en-US" dirty="0"/>
              <a:t>  </a:t>
            </a:r>
            <a:r>
              <a:rPr lang="zh-CN" altLang="en-CN" dirty="0"/>
              <a:t>划分</a:t>
            </a:r>
            <a:r>
              <a:rPr lang="en-US" altLang="zh-CN" dirty="0"/>
              <a:t>--</a:t>
            </a:r>
            <a:r>
              <a:rPr lang="zh-CN" altLang="en-US" sz="4800" dirty="0"/>
              <a:t>域分解 </a:t>
            </a:r>
            <a:endParaRPr lang="en-CN" dirty="0"/>
          </a:p>
        </p:txBody>
      </p:sp>
      <p:sp>
        <p:nvSpPr>
          <p:cNvPr id="9" name="Content Placeholder 8">
            <a:extLst>
              <a:ext uri="{FF2B5EF4-FFF2-40B4-BE49-F238E27FC236}">
                <a16:creationId xmlns:a16="http://schemas.microsoft.com/office/drawing/2014/main" id="{8052D869-7543-9246-9FE6-2E8D0B0F705C}"/>
              </a:ext>
            </a:extLst>
          </p:cNvPr>
          <p:cNvSpPr>
            <a:spLocks noGrp="1"/>
          </p:cNvSpPr>
          <p:nvPr>
            <p:ph idx="1"/>
          </p:nvPr>
        </p:nvSpPr>
        <p:spPr/>
        <p:txBody>
          <a:bodyPr>
            <a:normAutofit/>
          </a:bodyPr>
          <a:lstStyle/>
          <a:p>
            <a:r>
              <a:rPr lang="zh-CN" altLang="en-US" sz="3200" dirty="0">
                <a:latin typeface="+mn-ea"/>
              </a:rPr>
              <a:t>划分的对象是数据，可以是算法的输入数据、中间处理数据和输出数据；</a:t>
            </a:r>
          </a:p>
          <a:p>
            <a:r>
              <a:rPr lang="zh-CN" altLang="en-US" sz="3200" dirty="0">
                <a:latin typeface="+mn-ea"/>
              </a:rPr>
              <a:t>将数据分解成大致相等的小数据片；</a:t>
            </a:r>
          </a:p>
          <a:p>
            <a:r>
              <a:rPr lang="zh-CN" altLang="en-US" sz="3200" dirty="0">
                <a:latin typeface="+mn-ea"/>
              </a:rPr>
              <a:t>划分时考虑数据上的相应操作；</a:t>
            </a:r>
          </a:p>
          <a:p>
            <a:r>
              <a:rPr lang="zh-CN" altLang="en-US" sz="3200" dirty="0">
                <a:latin typeface="+mn-ea"/>
              </a:rPr>
              <a:t>如果一个任务需要别的任务中的数据，则会产生任务间的通讯；</a:t>
            </a:r>
          </a:p>
        </p:txBody>
      </p:sp>
    </p:spTree>
    <p:extLst>
      <p:ext uri="{BB962C8B-B14F-4D97-AF65-F5344CB8AC3E}">
        <p14:creationId xmlns:p14="http://schemas.microsoft.com/office/powerpoint/2010/main" val="2105670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1422642" y="1087344"/>
            <a:ext cx="1732526" cy="890115"/>
          </a:xfrm>
          <a:prstGeom prst="rect">
            <a:avLst/>
          </a:prstGeom>
          <a:noFill/>
        </p:spPr>
        <p:txBody>
          <a:bodyPr wrap="none" lIns="0" tIns="0" rIns="0" rtlCol="0">
            <a:spAutoFit/>
          </a:bodyPr>
          <a:lstStyle/>
          <a:p>
            <a:pPr>
              <a:lnSpc>
                <a:spcPts val="3677"/>
              </a:lnSpc>
              <a:tabLst>
                <a:tab pos="1715844" algn="l"/>
              </a:tabLst>
            </a:pPr>
            <a:r>
              <a:rPr lang="en-US" altLang="zh-CN" sz="1539" dirty="0"/>
              <a:t>	</a:t>
            </a:r>
          </a:p>
          <a:p>
            <a:pPr>
              <a:lnSpc>
                <a:spcPts val="855"/>
              </a:lnSpc>
            </a:pPr>
            <a:endParaRPr lang="en-US" altLang="zh-CN" sz="1539" dirty="0"/>
          </a:p>
          <a:p>
            <a:pPr>
              <a:lnSpc>
                <a:spcPts val="855"/>
              </a:lnSpc>
            </a:pPr>
            <a:endParaRPr lang="en-US" altLang="zh-CN" sz="1539" dirty="0"/>
          </a:p>
          <a:p>
            <a:pPr>
              <a:lnSpc>
                <a:spcPts val="855"/>
              </a:lnSpc>
            </a:pPr>
            <a:endParaRPr lang="en-US" altLang="zh-CN" sz="1539" dirty="0"/>
          </a:p>
        </p:txBody>
      </p:sp>
      <p:sp>
        <p:nvSpPr>
          <p:cNvPr id="7" name="Title 6">
            <a:extLst>
              <a:ext uri="{FF2B5EF4-FFF2-40B4-BE49-F238E27FC236}">
                <a16:creationId xmlns:a16="http://schemas.microsoft.com/office/drawing/2014/main" id="{6128EC02-AFAD-194B-B2AD-B2D8B9EDD567}"/>
              </a:ext>
            </a:extLst>
          </p:cNvPr>
          <p:cNvSpPr>
            <a:spLocks noGrp="1"/>
          </p:cNvSpPr>
          <p:nvPr>
            <p:ph type="title"/>
          </p:nvPr>
        </p:nvSpPr>
        <p:spPr/>
        <p:txBody>
          <a:bodyPr>
            <a:normAutofit/>
          </a:bodyPr>
          <a:lstStyle/>
          <a:p>
            <a:r>
              <a:rPr lang="en-US" altLang="zh-CN" dirty="0"/>
              <a:t>8.2</a:t>
            </a:r>
            <a:r>
              <a:rPr lang="zh-CN" altLang="en-US" dirty="0"/>
              <a:t>  </a:t>
            </a:r>
            <a:r>
              <a:rPr lang="zh-CN" altLang="en-CN" dirty="0"/>
              <a:t>划分</a:t>
            </a:r>
            <a:r>
              <a:rPr lang="en-US" altLang="zh-CN" dirty="0"/>
              <a:t>--</a:t>
            </a:r>
            <a:r>
              <a:rPr lang="zh-CN" altLang="en-US" sz="4800" dirty="0"/>
              <a:t>域分解 </a:t>
            </a:r>
            <a:endParaRPr lang="en-CN" dirty="0"/>
          </a:p>
        </p:txBody>
      </p:sp>
      <p:sp>
        <p:nvSpPr>
          <p:cNvPr id="9" name="Content Placeholder 8">
            <a:extLst>
              <a:ext uri="{FF2B5EF4-FFF2-40B4-BE49-F238E27FC236}">
                <a16:creationId xmlns:a16="http://schemas.microsoft.com/office/drawing/2014/main" id="{8052D869-7543-9246-9FE6-2E8D0B0F705C}"/>
              </a:ext>
            </a:extLst>
          </p:cNvPr>
          <p:cNvSpPr>
            <a:spLocks noGrp="1"/>
          </p:cNvSpPr>
          <p:nvPr>
            <p:ph idx="1"/>
          </p:nvPr>
        </p:nvSpPr>
        <p:spPr/>
        <p:txBody>
          <a:bodyPr>
            <a:normAutofit/>
          </a:bodyPr>
          <a:lstStyle/>
          <a:p>
            <a:r>
              <a:rPr lang="zh-CN" altLang="en-US" sz="3200" dirty="0"/>
              <a:t>域</a:t>
            </a:r>
            <a:r>
              <a:rPr lang="zh-CN" altLang="en-US" sz="3200" dirty="0">
                <a:latin typeface="+mn-ea"/>
              </a:rPr>
              <a:t>分解的经验：</a:t>
            </a:r>
            <a:endParaRPr lang="en-US" altLang="zh-CN" sz="3200" dirty="0">
              <a:latin typeface="+mn-ea"/>
            </a:endParaRPr>
          </a:p>
          <a:p>
            <a:pPr lvl="1"/>
            <a:r>
              <a:rPr lang="zh-CN" altLang="en-US" sz="3000" dirty="0">
                <a:latin typeface="+mn-ea"/>
              </a:rPr>
              <a:t>优先集中在最大数据</a:t>
            </a:r>
            <a:endParaRPr lang="en-US" altLang="zh-CN" sz="3000" dirty="0">
              <a:latin typeface="+mn-ea"/>
            </a:endParaRPr>
          </a:p>
          <a:p>
            <a:pPr lvl="1"/>
            <a:r>
              <a:rPr lang="zh-CN" altLang="en-US" sz="3000" dirty="0">
                <a:latin typeface="+mn-ea"/>
              </a:rPr>
              <a:t>或者经常被访问的数据结构</a:t>
            </a:r>
            <a:endParaRPr lang="en-US" altLang="zh-CN" sz="3000" dirty="0">
              <a:latin typeface="+mn-ea"/>
            </a:endParaRPr>
          </a:p>
          <a:p>
            <a:r>
              <a:rPr lang="zh-CN" altLang="en-US" sz="3200" dirty="0">
                <a:latin typeface="+mn-ea"/>
              </a:rPr>
              <a:t>不同计算阶段可能要对不同的数据结构进行操作或者对同一个数据结构进行不同分解</a:t>
            </a:r>
          </a:p>
        </p:txBody>
      </p:sp>
    </p:spTree>
    <p:extLst>
      <p:ext uri="{BB962C8B-B14F-4D97-AF65-F5344CB8AC3E}">
        <p14:creationId xmlns:p14="http://schemas.microsoft.com/office/powerpoint/2010/main" val="812271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EE037397-3BE4-6233-02F3-74F40602003C}"/>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902030302020204" pitchFamily="66" charset="0"/>
                <a:ea typeface="黑体" panose="02010609060101010101" pitchFamily="49" charset="-122"/>
              </a:defRPr>
            </a:lvl1pPr>
            <a:lvl2pPr>
              <a:defRPr sz="2400">
                <a:solidFill>
                  <a:schemeClr val="bg2"/>
                </a:solidFill>
                <a:latin typeface="Comic Sans MS" panose="030F0902030302020204" pitchFamily="66" charset="0"/>
                <a:ea typeface="黑体" panose="02010609060101010101" pitchFamily="49" charset="-122"/>
              </a:defRPr>
            </a:lvl2pPr>
            <a:lvl3pPr>
              <a:defRPr sz="2400">
                <a:solidFill>
                  <a:schemeClr val="bg2"/>
                </a:solidFill>
                <a:latin typeface="Comic Sans MS" panose="030F0902030302020204" pitchFamily="66" charset="0"/>
                <a:ea typeface="黑体" panose="02010609060101010101" pitchFamily="49" charset="-122"/>
              </a:defRPr>
            </a:lvl3pPr>
            <a:lvl4pPr>
              <a:defRPr sz="2400">
                <a:solidFill>
                  <a:schemeClr val="bg2"/>
                </a:solidFill>
                <a:latin typeface="Comic Sans MS" panose="030F0902030302020204" pitchFamily="66" charset="0"/>
                <a:ea typeface="黑体" panose="02010609060101010101" pitchFamily="49" charset="-122"/>
              </a:defRPr>
            </a:lvl4pPr>
            <a:lvl5pPr>
              <a:defRPr sz="2400">
                <a:solidFill>
                  <a:schemeClr val="bg2"/>
                </a:solidFill>
                <a:latin typeface="Comic Sans MS" panose="030F09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902030302020204" pitchFamily="66" charset="0"/>
                <a:ea typeface="黑体" panose="02010609060101010101" pitchFamily="49" charset="-122"/>
              </a:defRPr>
            </a:lvl9pPr>
          </a:lstStyle>
          <a:p>
            <a:fld id="{8D50B0E4-8D3E-3047-8FFF-A8195B79D5F4}" type="slidenum">
              <a:rPr lang="zh-CN" altLang="en-US" sz="1400">
                <a:solidFill>
                  <a:schemeClr val="bg1"/>
                </a:solidFill>
                <a:ea typeface="宋体" panose="02010600030101010101" pitchFamily="2" charset="-122"/>
              </a:rPr>
              <a:pPr/>
              <a:t>9</a:t>
            </a:fld>
            <a:endParaRPr lang="zh-CN" altLang="en-US" sz="1400">
              <a:solidFill>
                <a:schemeClr val="bg1"/>
              </a:solidFill>
              <a:ea typeface="宋体" panose="02010600030101010101" pitchFamily="2" charset="-122"/>
            </a:endParaRPr>
          </a:p>
        </p:txBody>
      </p:sp>
      <p:sp>
        <p:nvSpPr>
          <p:cNvPr id="15363" name="Rectangle 2">
            <a:extLst>
              <a:ext uri="{FF2B5EF4-FFF2-40B4-BE49-F238E27FC236}">
                <a16:creationId xmlns:a16="http://schemas.microsoft.com/office/drawing/2014/main" id="{B334D472-42DC-0FB7-141C-5D9A72DE7B0D}"/>
              </a:ext>
            </a:extLst>
          </p:cNvPr>
          <p:cNvSpPr>
            <a:spLocks noGrp="1" noChangeArrowheads="1"/>
          </p:cNvSpPr>
          <p:nvPr>
            <p:ph type="title"/>
          </p:nvPr>
        </p:nvSpPr>
        <p:spPr>
          <a:xfrm>
            <a:off x="683419" y="347662"/>
            <a:ext cx="7848600" cy="762000"/>
          </a:xfrm>
        </p:spPr>
        <p:txBody>
          <a:bodyPr/>
          <a:lstStyle/>
          <a:p>
            <a:r>
              <a:rPr lang="zh-CN" altLang="en-US" sz="4400"/>
              <a:t>域分解 </a:t>
            </a:r>
          </a:p>
        </p:txBody>
      </p:sp>
      <p:sp>
        <p:nvSpPr>
          <p:cNvPr id="498691" name="Rectangle 3">
            <a:extLst>
              <a:ext uri="{FF2B5EF4-FFF2-40B4-BE49-F238E27FC236}">
                <a16:creationId xmlns:a16="http://schemas.microsoft.com/office/drawing/2014/main" id="{E7AE8A1B-3275-8A0D-CFF4-799ECE387CC2}"/>
              </a:ext>
            </a:extLst>
          </p:cNvPr>
          <p:cNvSpPr>
            <a:spLocks noGrp="1" noChangeArrowheads="1"/>
          </p:cNvSpPr>
          <p:nvPr>
            <p:ph type="body" sz="half" idx="1"/>
          </p:nvPr>
        </p:nvSpPr>
        <p:spPr>
          <a:xfrm>
            <a:off x="609600" y="1557338"/>
            <a:ext cx="7850188" cy="4572000"/>
          </a:xfrm>
        </p:spPr>
        <p:txBody>
          <a:bodyPr/>
          <a:lstStyle/>
          <a:p>
            <a:r>
              <a:rPr lang="zh-CN" altLang="en-US" sz="3200">
                <a:latin typeface="华文新魏" panose="02010800040101010101" pitchFamily="2" charset="-122"/>
                <a:ea typeface="华文新魏" panose="02010800040101010101" pitchFamily="2" charset="-122"/>
              </a:rPr>
              <a:t>示例：三维网格的域分解，各格点上计算都是重复的。下图是三种分解方法：</a:t>
            </a:r>
          </a:p>
        </p:txBody>
      </p:sp>
      <p:graphicFrame>
        <p:nvGraphicFramePr>
          <p:cNvPr id="498692" name="Object 4">
            <a:extLst>
              <a:ext uri="{FF2B5EF4-FFF2-40B4-BE49-F238E27FC236}">
                <a16:creationId xmlns:a16="http://schemas.microsoft.com/office/drawing/2014/main" id="{8F06347B-7BC1-E896-36FD-12820F92D7BA}"/>
              </a:ext>
            </a:extLst>
          </p:cNvPr>
          <p:cNvGraphicFramePr>
            <a:graphicFrameLocks noGrp="1"/>
          </p:cNvGraphicFramePr>
          <p:nvPr>
            <p:ph sz="half" idx="2"/>
            <p:extLst>
              <p:ext uri="{D42A27DB-BD31-4B8C-83A1-F6EECF244321}">
                <p14:modId xmlns:p14="http://schemas.microsoft.com/office/powerpoint/2010/main" val="1355078563"/>
              </p:ext>
            </p:extLst>
          </p:nvPr>
        </p:nvGraphicFramePr>
        <p:xfrm>
          <a:off x="755650" y="2936876"/>
          <a:ext cx="7704138" cy="3302000"/>
        </p:xfrm>
        <a:graphic>
          <a:graphicData uri="http://schemas.openxmlformats.org/presentationml/2006/ole">
            <mc:AlternateContent xmlns:mc="http://schemas.openxmlformats.org/markup-compatibility/2006">
              <mc:Choice xmlns:v="urn:schemas-microsoft-com:vml" Requires="v">
                <p:oleObj r:id="rId2" imgW="3187700" imgH="1371600" progId="Visio.Drawing.6">
                  <p:embed/>
                </p:oleObj>
              </mc:Choice>
              <mc:Fallback>
                <p:oleObj r:id="rId2" imgW="3187700" imgH="1371600" progId="Visio.Drawing.6">
                  <p:embed/>
                  <p:pic>
                    <p:nvPicPr>
                      <p:cNvPr id="498692" name="Object 4">
                        <a:extLst>
                          <a:ext uri="{FF2B5EF4-FFF2-40B4-BE49-F238E27FC236}">
                            <a16:creationId xmlns:a16="http://schemas.microsoft.com/office/drawing/2014/main" id="{8F06347B-7BC1-E896-36FD-12820F92D7B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936876"/>
                        <a:ext cx="7704138" cy="330200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98692"/>
                                        </p:tgtEl>
                                        <p:attrNameLst>
                                          <p:attrName>style.visibility</p:attrName>
                                        </p:attrNameLst>
                                      </p:cBhvr>
                                      <p:to>
                                        <p:strVal val="visible"/>
                                      </p:to>
                                    </p:set>
                                    <p:animEffect transition="in" filter="fade">
                                      <p:cBhvr>
                                        <p:cTn id="7" dur="2000"/>
                                        <p:tgtEl>
                                          <p:spTgt spid="498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7137</TotalTime>
  <Words>1350</Words>
  <Application>Microsoft Macintosh PowerPoint</Application>
  <PresentationFormat>On-screen Show (4:3)</PresentationFormat>
  <Paragraphs>217</Paragraphs>
  <Slides>33</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2" baseType="lpstr">
      <vt:lpstr>宋体</vt:lpstr>
      <vt:lpstr>宋体</vt:lpstr>
      <vt:lpstr>华文新魏</vt:lpstr>
      <vt:lpstr>Calibri</vt:lpstr>
      <vt:lpstr>Calibri Light</vt:lpstr>
      <vt:lpstr>Comic Sans MS</vt:lpstr>
      <vt:lpstr>Wingdings</vt:lpstr>
      <vt:lpstr>回顾</vt:lpstr>
      <vt:lpstr>Visio.Drawing.6</vt:lpstr>
      <vt:lpstr>并行和分布式计算 Parallel and Distributed Computing  第 8 讲 并行算法的一般设计过程 </vt:lpstr>
      <vt:lpstr>目录</vt:lpstr>
      <vt:lpstr>8.1  PCAM设计方法学</vt:lpstr>
      <vt:lpstr>8.1  PCAM设计方法学</vt:lpstr>
      <vt:lpstr> PCAM设计过程</vt:lpstr>
      <vt:lpstr>8.2  划分--划分方法描述</vt:lpstr>
      <vt:lpstr>8.2  划分--域分解 </vt:lpstr>
      <vt:lpstr>8.2  划分--域分解 </vt:lpstr>
      <vt:lpstr>域分解 </vt:lpstr>
      <vt:lpstr>域分解 </vt:lpstr>
      <vt:lpstr>8.2  划分—功能分解 </vt:lpstr>
      <vt:lpstr>功能分解 </vt:lpstr>
      <vt:lpstr>8.2  划分—划分依据</vt:lpstr>
      <vt:lpstr> 8.3  通信—通信方法描述</vt:lpstr>
      <vt:lpstr> 四种通信模式</vt:lpstr>
      <vt:lpstr>局部通信</vt:lpstr>
      <vt:lpstr>全局通信</vt:lpstr>
      <vt:lpstr>结构化通信</vt:lpstr>
      <vt:lpstr>非结构化通信</vt:lpstr>
      <vt:lpstr>8.3 通信—通信判据 </vt:lpstr>
      <vt:lpstr>8.4 组合--方法描述 </vt:lpstr>
      <vt:lpstr>8.4 组合--表面-容积效应</vt:lpstr>
      <vt:lpstr>8.4 组合--表面-容积效应</vt:lpstr>
      <vt:lpstr>8.4 组合--重复计算（1）</vt:lpstr>
      <vt:lpstr>8.4 组合--重复计算（2）</vt:lpstr>
      <vt:lpstr>8.4 组合--重复计算（2）</vt:lpstr>
      <vt:lpstr>8.4 组合--组合判据 </vt:lpstr>
      <vt:lpstr>8.5 映射--方法描述 </vt:lpstr>
      <vt:lpstr>8.5 映射--负载平衡算法 </vt:lpstr>
      <vt:lpstr>8.5 映射--任务调度算法 </vt:lpstr>
      <vt:lpstr>8.5 映射--映射判据 </vt:lpstr>
      <vt:lpstr>小 结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分布式系统 Distributed Systems  第 0 章 课程介绍 Chapter 0  Course Syllabus</dc:title>
  <dc:creator>Qi Zhang</dc:creator>
  <cp:lastModifiedBy>Qi Zhang</cp:lastModifiedBy>
  <cp:revision>166</cp:revision>
  <dcterms:created xsi:type="dcterms:W3CDTF">2013-07-16T11:50:30Z</dcterms:created>
  <dcterms:modified xsi:type="dcterms:W3CDTF">2023-03-23T12:04:47Z</dcterms:modified>
</cp:coreProperties>
</file>