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96" r:id="rId4"/>
    <p:sldId id="266" r:id="rId5"/>
    <p:sldId id="297" r:id="rId6"/>
    <p:sldId id="306" r:id="rId7"/>
    <p:sldId id="300" r:id="rId8"/>
    <p:sldId id="301" r:id="rId9"/>
    <p:sldId id="299" r:id="rId10"/>
    <p:sldId id="302" r:id="rId11"/>
    <p:sldId id="304" r:id="rId12"/>
    <p:sldId id="307" r:id="rId13"/>
    <p:sldId id="303" r:id="rId14"/>
    <p:sldId id="3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50" d="100"/>
          <a:sy n="150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9D309D-C997-44C2-9058-C7607A01942B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04EE6E2-4300-4874-999D-844C40AC9522}">
      <dgm:prSet/>
      <dgm:spPr/>
      <dgm:t>
        <a:bodyPr/>
        <a:lstStyle/>
        <a:p>
          <a:r>
            <a:rPr lang="en-GB"/>
            <a:t>Customer data could be useful for personalised recommendations and recommendations based on similar customer profiles – collaborative filtering</a:t>
          </a:r>
          <a:endParaRPr lang="en-US"/>
        </a:p>
      </dgm:t>
    </dgm:pt>
    <dgm:pt modelId="{4DCD0C9E-AC63-49B0-8FBF-500B74A0036B}" type="parTrans" cxnId="{55F2750E-800C-43CB-9053-686470007853}">
      <dgm:prSet/>
      <dgm:spPr/>
      <dgm:t>
        <a:bodyPr/>
        <a:lstStyle/>
        <a:p>
          <a:endParaRPr lang="en-US"/>
        </a:p>
      </dgm:t>
    </dgm:pt>
    <dgm:pt modelId="{65A4E6F2-A0EE-4027-823A-101F99045B33}" type="sibTrans" cxnId="{55F2750E-800C-43CB-9053-686470007853}">
      <dgm:prSet/>
      <dgm:spPr/>
      <dgm:t>
        <a:bodyPr/>
        <a:lstStyle/>
        <a:p>
          <a:endParaRPr lang="en-US"/>
        </a:p>
      </dgm:t>
    </dgm:pt>
    <dgm:pt modelId="{F2B3F028-F320-4496-AEDD-625C69E77443}">
      <dgm:prSet/>
      <dgm:spPr/>
      <dgm:t>
        <a:bodyPr/>
        <a:lstStyle/>
        <a:p>
          <a:r>
            <a:rPr lang="en-GB" dirty="0"/>
            <a:t>Model could be improved by using the customers transactions first before using the overall transactions for recommendations.</a:t>
          </a:r>
          <a:endParaRPr lang="en-US" dirty="0"/>
        </a:p>
      </dgm:t>
    </dgm:pt>
    <dgm:pt modelId="{590771DC-3E74-40FD-9A04-1D6C06EFE80A}" type="parTrans" cxnId="{B3DB9490-04D7-4C54-B489-297D76111BDF}">
      <dgm:prSet/>
      <dgm:spPr/>
      <dgm:t>
        <a:bodyPr/>
        <a:lstStyle/>
        <a:p>
          <a:endParaRPr lang="en-US"/>
        </a:p>
      </dgm:t>
    </dgm:pt>
    <dgm:pt modelId="{6E20E13C-3E07-4986-A034-9812B79BCE21}" type="sibTrans" cxnId="{B3DB9490-04D7-4C54-B489-297D76111BDF}">
      <dgm:prSet/>
      <dgm:spPr/>
      <dgm:t>
        <a:bodyPr/>
        <a:lstStyle/>
        <a:p>
          <a:endParaRPr lang="en-US"/>
        </a:p>
      </dgm:t>
    </dgm:pt>
    <dgm:pt modelId="{AE18A357-54E7-45E2-85FA-36F92D5DB39A}" type="pres">
      <dgm:prSet presAssocID="{259D309D-C997-44C2-9058-C7607A0194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77C420-B545-4FCE-9EF2-CD1C04D69F87}" type="pres">
      <dgm:prSet presAssocID="{304EE6E2-4300-4874-999D-844C40AC9522}" presName="hierRoot1" presStyleCnt="0"/>
      <dgm:spPr/>
    </dgm:pt>
    <dgm:pt modelId="{5D9402B5-B73D-4B03-9EED-4C6794EDF94A}" type="pres">
      <dgm:prSet presAssocID="{304EE6E2-4300-4874-999D-844C40AC9522}" presName="composite" presStyleCnt="0"/>
      <dgm:spPr/>
    </dgm:pt>
    <dgm:pt modelId="{8192837F-762A-4334-BA91-6C5867F4761D}" type="pres">
      <dgm:prSet presAssocID="{304EE6E2-4300-4874-999D-844C40AC9522}" presName="background" presStyleLbl="node0" presStyleIdx="0" presStyleCnt="2"/>
      <dgm:spPr/>
    </dgm:pt>
    <dgm:pt modelId="{EDE0FD67-F204-4E46-B2E8-8AFA8B9CFAB3}" type="pres">
      <dgm:prSet presAssocID="{304EE6E2-4300-4874-999D-844C40AC9522}" presName="text" presStyleLbl="fgAcc0" presStyleIdx="0" presStyleCnt="2">
        <dgm:presLayoutVars>
          <dgm:chPref val="3"/>
        </dgm:presLayoutVars>
      </dgm:prSet>
      <dgm:spPr/>
    </dgm:pt>
    <dgm:pt modelId="{E718124F-4A5C-4DBB-A75B-5C1663D9DADE}" type="pres">
      <dgm:prSet presAssocID="{304EE6E2-4300-4874-999D-844C40AC9522}" presName="hierChild2" presStyleCnt="0"/>
      <dgm:spPr/>
    </dgm:pt>
    <dgm:pt modelId="{60388518-3E85-4DFF-B998-6353C5DE5E6D}" type="pres">
      <dgm:prSet presAssocID="{F2B3F028-F320-4496-AEDD-625C69E77443}" presName="hierRoot1" presStyleCnt="0"/>
      <dgm:spPr/>
    </dgm:pt>
    <dgm:pt modelId="{B35E3462-BCAB-4C8A-9205-7435A59B6DC2}" type="pres">
      <dgm:prSet presAssocID="{F2B3F028-F320-4496-AEDD-625C69E77443}" presName="composite" presStyleCnt="0"/>
      <dgm:spPr/>
    </dgm:pt>
    <dgm:pt modelId="{731491C7-814A-45EF-AF84-0BE6D56A020E}" type="pres">
      <dgm:prSet presAssocID="{F2B3F028-F320-4496-AEDD-625C69E77443}" presName="background" presStyleLbl="node0" presStyleIdx="1" presStyleCnt="2"/>
      <dgm:spPr/>
    </dgm:pt>
    <dgm:pt modelId="{5A9161A0-4FC2-428E-957F-9225B63CEC74}" type="pres">
      <dgm:prSet presAssocID="{F2B3F028-F320-4496-AEDD-625C69E77443}" presName="text" presStyleLbl="fgAcc0" presStyleIdx="1" presStyleCnt="2">
        <dgm:presLayoutVars>
          <dgm:chPref val="3"/>
        </dgm:presLayoutVars>
      </dgm:prSet>
      <dgm:spPr/>
    </dgm:pt>
    <dgm:pt modelId="{B61F6C40-3F61-4C41-9F96-A32597011917}" type="pres">
      <dgm:prSet presAssocID="{F2B3F028-F320-4496-AEDD-625C69E77443}" presName="hierChild2" presStyleCnt="0"/>
      <dgm:spPr/>
    </dgm:pt>
  </dgm:ptLst>
  <dgm:cxnLst>
    <dgm:cxn modelId="{55F2750E-800C-43CB-9053-686470007853}" srcId="{259D309D-C997-44C2-9058-C7607A01942B}" destId="{304EE6E2-4300-4874-999D-844C40AC9522}" srcOrd="0" destOrd="0" parTransId="{4DCD0C9E-AC63-49B0-8FBF-500B74A0036B}" sibTransId="{65A4E6F2-A0EE-4027-823A-101F99045B33}"/>
    <dgm:cxn modelId="{E58BCE2A-5329-49B9-99F6-096154A56B2D}" type="presOf" srcId="{F2B3F028-F320-4496-AEDD-625C69E77443}" destId="{5A9161A0-4FC2-428E-957F-9225B63CEC74}" srcOrd="0" destOrd="0" presId="urn:microsoft.com/office/officeart/2005/8/layout/hierarchy1"/>
    <dgm:cxn modelId="{12B32443-0283-4332-87AA-BFA3FDD7D7DC}" type="presOf" srcId="{304EE6E2-4300-4874-999D-844C40AC9522}" destId="{EDE0FD67-F204-4E46-B2E8-8AFA8B9CFAB3}" srcOrd="0" destOrd="0" presId="urn:microsoft.com/office/officeart/2005/8/layout/hierarchy1"/>
    <dgm:cxn modelId="{B3DB9490-04D7-4C54-B489-297D76111BDF}" srcId="{259D309D-C997-44C2-9058-C7607A01942B}" destId="{F2B3F028-F320-4496-AEDD-625C69E77443}" srcOrd="1" destOrd="0" parTransId="{590771DC-3E74-40FD-9A04-1D6C06EFE80A}" sibTransId="{6E20E13C-3E07-4986-A034-9812B79BCE21}"/>
    <dgm:cxn modelId="{F989F9F5-9550-4F67-97D3-FEEA7DB407BC}" type="presOf" srcId="{259D309D-C997-44C2-9058-C7607A01942B}" destId="{AE18A357-54E7-45E2-85FA-36F92D5DB39A}" srcOrd="0" destOrd="0" presId="urn:microsoft.com/office/officeart/2005/8/layout/hierarchy1"/>
    <dgm:cxn modelId="{452D344D-B0D6-4BF2-A942-2DEFB1A181EB}" type="presParOf" srcId="{AE18A357-54E7-45E2-85FA-36F92D5DB39A}" destId="{CD77C420-B545-4FCE-9EF2-CD1C04D69F87}" srcOrd="0" destOrd="0" presId="urn:microsoft.com/office/officeart/2005/8/layout/hierarchy1"/>
    <dgm:cxn modelId="{D3E33E88-C45B-42DD-ABC4-C36048915635}" type="presParOf" srcId="{CD77C420-B545-4FCE-9EF2-CD1C04D69F87}" destId="{5D9402B5-B73D-4B03-9EED-4C6794EDF94A}" srcOrd="0" destOrd="0" presId="urn:microsoft.com/office/officeart/2005/8/layout/hierarchy1"/>
    <dgm:cxn modelId="{7301F39B-11C0-491C-B82C-8BFBE98B2D43}" type="presParOf" srcId="{5D9402B5-B73D-4B03-9EED-4C6794EDF94A}" destId="{8192837F-762A-4334-BA91-6C5867F4761D}" srcOrd="0" destOrd="0" presId="urn:microsoft.com/office/officeart/2005/8/layout/hierarchy1"/>
    <dgm:cxn modelId="{EF39E2E1-5FF8-431E-A789-D172E2CCB4D4}" type="presParOf" srcId="{5D9402B5-B73D-4B03-9EED-4C6794EDF94A}" destId="{EDE0FD67-F204-4E46-B2E8-8AFA8B9CFAB3}" srcOrd="1" destOrd="0" presId="urn:microsoft.com/office/officeart/2005/8/layout/hierarchy1"/>
    <dgm:cxn modelId="{7F354887-3A83-4F24-B07F-6CDC6AFD0780}" type="presParOf" srcId="{CD77C420-B545-4FCE-9EF2-CD1C04D69F87}" destId="{E718124F-4A5C-4DBB-A75B-5C1663D9DADE}" srcOrd="1" destOrd="0" presId="urn:microsoft.com/office/officeart/2005/8/layout/hierarchy1"/>
    <dgm:cxn modelId="{43785346-C22B-4A6C-8BB7-8F3DA9F7F8A5}" type="presParOf" srcId="{AE18A357-54E7-45E2-85FA-36F92D5DB39A}" destId="{60388518-3E85-4DFF-B998-6353C5DE5E6D}" srcOrd="1" destOrd="0" presId="urn:microsoft.com/office/officeart/2005/8/layout/hierarchy1"/>
    <dgm:cxn modelId="{7EE974D9-3274-4901-AEF1-F59C5B51F5A3}" type="presParOf" srcId="{60388518-3E85-4DFF-B998-6353C5DE5E6D}" destId="{B35E3462-BCAB-4C8A-9205-7435A59B6DC2}" srcOrd="0" destOrd="0" presId="urn:microsoft.com/office/officeart/2005/8/layout/hierarchy1"/>
    <dgm:cxn modelId="{F13015AB-67FD-4276-9B61-AD7B538D8287}" type="presParOf" srcId="{B35E3462-BCAB-4C8A-9205-7435A59B6DC2}" destId="{731491C7-814A-45EF-AF84-0BE6D56A020E}" srcOrd="0" destOrd="0" presId="urn:microsoft.com/office/officeart/2005/8/layout/hierarchy1"/>
    <dgm:cxn modelId="{DE68DF87-592F-4A90-8D23-BA522539E8EF}" type="presParOf" srcId="{B35E3462-BCAB-4C8A-9205-7435A59B6DC2}" destId="{5A9161A0-4FC2-428E-957F-9225B63CEC74}" srcOrd="1" destOrd="0" presId="urn:microsoft.com/office/officeart/2005/8/layout/hierarchy1"/>
    <dgm:cxn modelId="{9EC4F5E3-86F3-40D4-8937-FDF119749169}" type="presParOf" srcId="{60388518-3E85-4DFF-B998-6353C5DE5E6D}" destId="{B61F6C40-3F61-4C41-9F96-A3259701191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5D6049-4AF9-4BEE-8758-A5FD77C0882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582BED7-96DA-4FBD-AF0B-276E3B968B40}">
      <dgm:prSet/>
      <dgm:spPr/>
      <dgm:t>
        <a:bodyPr/>
        <a:lstStyle/>
        <a:p>
          <a:r>
            <a:rPr lang="en-US"/>
            <a:t>Replace Hexcode categories with a ‘most common word’</a:t>
          </a:r>
        </a:p>
      </dgm:t>
    </dgm:pt>
    <dgm:pt modelId="{B0039BAB-80C7-45A4-AEB1-A3D9C9A3F21D}" type="parTrans" cxnId="{0E504318-9AA5-40F9-83BD-CAFAFC9A0BE2}">
      <dgm:prSet/>
      <dgm:spPr/>
      <dgm:t>
        <a:bodyPr/>
        <a:lstStyle/>
        <a:p>
          <a:endParaRPr lang="en-US"/>
        </a:p>
      </dgm:t>
    </dgm:pt>
    <dgm:pt modelId="{53349470-CF1C-43C1-9EE0-17FAD5FF9D61}" type="sibTrans" cxnId="{0E504318-9AA5-40F9-83BD-CAFAFC9A0BE2}">
      <dgm:prSet/>
      <dgm:spPr/>
      <dgm:t>
        <a:bodyPr/>
        <a:lstStyle/>
        <a:p>
          <a:endParaRPr lang="en-US"/>
        </a:p>
      </dgm:t>
    </dgm:pt>
    <dgm:pt modelId="{A33DB15D-F7C4-44F9-8931-C0FF1D01B0B6}">
      <dgm:prSet/>
      <dgm:spPr/>
      <dgm:t>
        <a:bodyPr/>
        <a:lstStyle/>
        <a:p>
          <a:r>
            <a:rPr lang="en-US" dirty="0"/>
            <a:t>Could help with cosine similarity by including the categories in a new item description column</a:t>
          </a:r>
        </a:p>
      </dgm:t>
    </dgm:pt>
    <dgm:pt modelId="{1E03623B-DD7D-452A-8D9A-1AD11637EDE5}" type="parTrans" cxnId="{382D2DBD-DC9D-4E78-B255-8A4AB1BA480E}">
      <dgm:prSet/>
      <dgm:spPr/>
      <dgm:t>
        <a:bodyPr/>
        <a:lstStyle/>
        <a:p>
          <a:endParaRPr lang="en-US"/>
        </a:p>
      </dgm:t>
    </dgm:pt>
    <dgm:pt modelId="{475075F0-00FF-4C49-B727-299BD4ADB152}" type="sibTrans" cxnId="{382D2DBD-DC9D-4E78-B255-8A4AB1BA480E}">
      <dgm:prSet/>
      <dgm:spPr/>
      <dgm:t>
        <a:bodyPr/>
        <a:lstStyle/>
        <a:p>
          <a:endParaRPr lang="en-US"/>
        </a:p>
      </dgm:t>
    </dgm:pt>
    <dgm:pt modelId="{71DEA7E9-DF65-4ACC-8740-B394C9AB0B5E}">
      <dgm:prSet/>
      <dgm:spPr/>
      <dgm:t>
        <a:bodyPr/>
        <a:lstStyle/>
        <a:p>
          <a:r>
            <a:rPr lang="en-US" dirty="0"/>
            <a:t>Use cosine similarity to choose the recommendations rather than transactions or use a combination.</a:t>
          </a:r>
        </a:p>
      </dgm:t>
    </dgm:pt>
    <dgm:pt modelId="{8AC8A1A8-9864-44F6-A054-C6FBF3B89EAD}" type="parTrans" cxnId="{A0EB086C-C953-40CD-9271-BA8B43B4BEAC}">
      <dgm:prSet/>
      <dgm:spPr/>
      <dgm:t>
        <a:bodyPr/>
        <a:lstStyle/>
        <a:p>
          <a:endParaRPr lang="en-US"/>
        </a:p>
      </dgm:t>
    </dgm:pt>
    <dgm:pt modelId="{76E99690-60C3-4BAD-99A6-C8879608BE9D}" type="sibTrans" cxnId="{A0EB086C-C953-40CD-9271-BA8B43B4BEAC}">
      <dgm:prSet/>
      <dgm:spPr/>
      <dgm:t>
        <a:bodyPr/>
        <a:lstStyle/>
        <a:p>
          <a:endParaRPr lang="en-US"/>
        </a:p>
      </dgm:t>
    </dgm:pt>
    <dgm:pt modelId="{30F98056-A758-4022-9D22-234E683AB933}">
      <dgm:prSet/>
      <dgm:spPr/>
      <dgm:t>
        <a:bodyPr/>
        <a:lstStyle/>
        <a:p>
          <a:r>
            <a:rPr lang="en-US" dirty="0"/>
            <a:t>Re-make categories using cosine similarity or another method.</a:t>
          </a:r>
        </a:p>
      </dgm:t>
    </dgm:pt>
    <dgm:pt modelId="{B30E93F3-81FC-48B1-A721-6569D5AE57AD}" type="parTrans" cxnId="{15A7FB6D-A727-4441-95BE-027F53387F05}">
      <dgm:prSet/>
      <dgm:spPr/>
      <dgm:t>
        <a:bodyPr/>
        <a:lstStyle/>
        <a:p>
          <a:endParaRPr lang="en-US"/>
        </a:p>
      </dgm:t>
    </dgm:pt>
    <dgm:pt modelId="{601DEE7C-1677-4867-94A0-7CE39223F284}" type="sibTrans" cxnId="{15A7FB6D-A727-4441-95BE-027F53387F05}">
      <dgm:prSet/>
      <dgm:spPr/>
      <dgm:t>
        <a:bodyPr/>
        <a:lstStyle/>
        <a:p>
          <a:endParaRPr lang="en-US"/>
        </a:p>
      </dgm:t>
    </dgm:pt>
    <dgm:pt modelId="{8B63B804-BF5C-4392-BBFD-7CC52D9052DB}" type="pres">
      <dgm:prSet presAssocID="{CA5D6049-4AF9-4BEE-8758-A5FD77C0882C}" presName="outerComposite" presStyleCnt="0">
        <dgm:presLayoutVars>
          <dgm:chMax val="5"/>
          <dgm:dir/>
          <dgm:resizeHandles val="exact"/>
        </dgm:presLayoutVars>
      </dgm:prSet>
      <dgm:spPr/>
    </dgm:pt>
    <dgm:pt modelId="{FE9E2AAC-235F-4324-9208-E02E6A56CBDA}" type="pres">
      <dgm:prSet presAssocID="{CA5D6049-4AF9-4BEE-8758-A5FD77C0882C}" presName="dummyMaxCanvas" presStyleCnt="0">
        <dgm:presLayoutVars/>
      </dgm:prSet>
      <dgm:spPr/>
    </dgm:pt>
    <dgm:pt modelId="{9DBA6151-3583-4EB3-AF95-1E122281E780}" type="pres">
      <dgm:prSet presAssocID="{CA5D6049-4AF9-4BEE-8758-A5FD77C0882C}" presName="ThreeNodes_1" presStyleLbl="node1" presStyleIdx="0" presStyleCnt="3">
        <dgm:presLayoutVars>
          <dgm:bulletEnabled val="1"/>
        </dgm:presLayoutVars>
      </dgm:prSet>
      <dgm:spPr/>
    </dgm:pt>
    <dgm:pt modelId="{8D416679-697D-45D4-9805-48C5C28E9A3C}" type="pres">
      <dgm:prSet presAssocID="{CA5D6049-4AF9-4BEE-8758-A5FD77C0882C}" presName="ThreeNodes_2" presStyleLbl="node1" presStyleIdx="1" presStyleCnt="3">
        <dgm:presLayoutVars>
          <dgm:bulletEnabled val="1"/>
        </dgm:presLayoutVars>
      </dgm:prSet>
      <dgm:spPr/>
    </dgm:pt>
    <dgm:pt modelId="{17FCB155-38C5-41C2-8997-F6E916C47B59}" type="pres">
      <dgm:prSet presAssocID="{CA5D6049-4AF9-4BEE-8758-A5FD77C0882C}" presName="ThreeNodes_3" presStyleLbl="node1" presStyleIdx="2" presStyleCnt="3">
        <dgm:presLayoutVars>
          <dgm:bulletEnabled val="1"/>
        </dgm:presLayoutVars>
      </dgm:prSet>
      <dgm:spPr/>
    </dgm:pt>
    <dgm:pt modelId="{52ED0262-9BB9-41D2-9B1A-EDA41B6BC580}" type="pres">
      <dgm:prSet presAssocID="{CA5D6049-4AF9-4BEE-8758-A5FD77C0882C}" presName="ThreeConn_1-2" presStyleLbl="fgAccFollowNode1" presStyleIdx="0" presStyleCnt="2">
        <dgm:presLayoutVars>
          <dgm:bulletEnabled val="1"/>
        </dgm:presLayoutVars>
      </dgm:prSet>
      <dgm:spPr/>
    </dgm:pt>
    <dgm:pt modelId="{B03A606D-2D2C-43A3-9E72-AA1032EA6ABF}" type="pres">
      <dgm:prSet presAssocID="{CA5D6049-4AF9-4BEE-8758-A5FD77C0882C}" presName="ThreeConn_2-3" presStyleLbl="fgAccFollowNode1" presStyleIdx="1" presStyleCnt="2">
        <dgm:presLayoutVars>
          <dgm:bulletEnabled val="1"/>
        </dgm:presLayoutVars>
      </dgm:prSet>
      <dgm:spPr/>
    </dgm:pt>
    <dgm:pt modelId="{0A39E12D-2352-47FC-A7E5-96C6C031D445}" type="pres">
      <dgm:prSet presAssocID="{CA5D6049-4AF9-4BEE-8758-A5FD77C0882C}" presName="ThreeNodes_1_text" presStyleLbl="node1" presStyleIdx="2" presStyleCnt="3">
        <dgm:presLayoutVars>
          <dgm:bulletEnabled val="1"/>
        </dgm:presLayoutVars>
      </dgm:prSet>
      <dgm:spPr/>
    </dgm:pt>
    <dgm:pt modelId="{DE28DDD8-4493-41C4-B486-02F3765EC1B2}" type="pres">
      <dgm:prSet presAssocID="{CA5D6049-4AF9-4BEE-8758-A5FD77C0882C}" presName="ThreeNodes_2_text" presStyleLbl="node1" presStyleIdx="2" presStyleCnt="3">
        <dgm:presLayoutVars>
          <dgm:bulletEnabled val="1"/>
        </dgm:presLayoutVars>
      </dgm:prSet>
      <dgm:spPr/>
    </dgm:pt>
    <dgm:pt modelId="{2ABA8788-3831-4D11-A053-BF81713A5F98}" type="pres">
      <dgm:prSet presAssocID="{CA5D6049-4AF9-4BEE-8758-A5FD77C0882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1742410-9AB2-4D43-BA32-F801B545F003}" type="presOf" srcId="{76E99690-60C3-4BAD-99A6-C8879608BE9D}" destId="{B03A606D-2D2C-43A3-9E72-AA1032EA6ABF}" srcOrd="0" destOrd="0" presId="urn:microsoft.com/office/officeart/2005/8/layout/vProcess5"/>
    <dgm:cxn modelId="{3A73F714-8DFE-4071-A365-BBF30DAD4E44}" type="presOf" srcId="{30F98056-A758-4022-9D22-234E683AB933}" destId="{17FCB155-38C5-41C2-8997-F6E916C47B59}" srcOrd="0" destOrd="0" presId="urn:microsoft.com/office/officeart/2005/8/layout/vProcess5"/>
    <dgm:cxn modelId="{0E504318-9AA5-40F9-83BD-CAFAFC9A0BE2}" srcId="{CA5D6049-4AF9-4BEE-8758-A5FD77C0882C}" destId="{9582BED7-96DA-4FBD-AF0B-276E3B968B40}" srcOrd="0" destOrd="0" parTransId="{B0039BAB-80C7-45A4-AEB1-A3D9C9A3F21D}" sibTransId="{53349470-CF1C-43C1-9EE0-17FAD5FF9D61}"/>
    <dgm:cxn modelId="{1320401D-F1D1-4F49-9A71-68B403284A2D}" type="presOf" srcId="{71DEA7E9-DF65-4ACC-8740-B394C9AB0B5E}" destId="{DE28DDD8-4493-41C4-B486-02F3765EC1B2}" srcOrd="1" destOrd="0" presId="urn:microsoft.com/office/officeart/2005/8/layout/vProcess5"/>
    <dgm:cxn modelId="{61594B24-61D6-4D8D-A3CF-DC6512353B69}" type="presOf" srcId="{A33DB15D-F7C4-44F9-8931-C0FF1D01B0B6}" destId="{9DBA6151-3583-4EB3-AF95-1E122281E780}" srcOrd="0" destOrd="1" presId="urn:microsoft.com/office/officeart/2005/8/layout/vProcess5"/>
    <dgm:cxn modelId="{F2E77925-354C-4122-A696-C59FB47EC5D5}" type="presOf" srcId="{A33DB15D-F7C4-44F9-8931-C0FF1D01B0B6}" destId="{0A39E12D-2352-47FC-A7E5-96C6C031D445}" srcOrd="1" destOrd="1" presId="urn:microsoft.com/office/officeart/2005/8/layout/vProcess5"/>
    <dgm:cxn modelId="{47E2DB2E-7CB2-4674-AABB-89B39F025623}" type="presOf" srcId="{71DEA7E9-DF65-4ACC-8740-B394C9AB0B5E}" destId="{8D416679-697D-45D4-9805-48C5C28E9A3C}" srcOrd="0" destOrd="0" presId="urn:microsoft.com/office/officeart/2005/8/layout/vProcess5"/>
    <dgm:cxn modelId="{A5BF7767-0098-4B69-8914-EEDBD409033A}" type="presOf" srcId="{30F98056-A758-4022-9D22-234E683AB933}" destId="{2ABA8788-3831-4D11-A053-BF81713A5F98}" srcOrd="1" destOrd="0" presId="urn:microsoft.com/office/officeart/2005/8/layout/vProcess5"/>
    <dgm:cxn modelId="{A0EB086C-C953-40CD-9271-BA8B43B4BEAC}" srcId="{CA5D6049-4AF9-4BEE-8758-A5FD77C0882C}" destId="{71DEA7E9-DF65-4ACC-8740-B394C9AB0B5E}" srcOrd="1" destOrd="0" parTransId="{8AC8A1A8-9864-44F6-A054-C6FBF3B89EAD}" sibTransId="{76E99690-60C3-4BAD-99A6-C8879608BE9D}"/>
    <dgm:cxn modelId="{15A7FB6D-A727-4441-95BE-027F53387F05}" srcId="{CA5D6049-4AF9-4BEE-8758-A5FD77C0882C}" destId="{30F98056-A758-4022-9D22-234E683AB933}" srcOrd="2" destOrd="0" parTransId="{B30E93F3-81FC-48B1-A721-6569D5AE57AD}" sibTransId="{601DEE7C-1677-4867-94A0-7CE39223F284}"/>
    <dgm:cxn modelId="{16668D75-E127-402D-97DC-9DDF636906FE}" type="presOf" srcId="{9582BED7-96DA-4FBD-AF0B-276E3B968B40}" destId="{0A39E12D-2352-47FC-A7E5-96C6C031D445}" srcOrd="1" destOrd="0" presId="urn:microsoft.com/office/officeart/2005/8/layout/vProcess5"/>
    <dgm:cxn modelId="{5457598D-BED4-4AB6-8830-54FE4B0BB66E}" type="presOf" srcId="{9582BED7-96DA-4FBD-AF0B-276E3B968B40}" destId="{9DBA6151-3583-4EB3-AF95-1E122281E780}" srcOrd="0" destOrd="0" presId="urn:microsoft.com/office/officeart/2005/8/layout/vProcess5"/>
    <dgm:cxn modelId="{6C31868D-4E93-4D46-91BF-ADEF07BF0595}" type="presOf" srcId="{CA5D6049-4AF9-4BEE-8758-A5FD77C0882C}" destId="{8B63B804-BF5C-4392-BBFD-7CC52D9052DB}" srcOrd="0" destOrd="0" presId="urn:microsoft.com/office/officeart/2005/8/layout/vProcess5"/>
    <dgm:cxn modelId="{C69437B0-FDAD-4B7C-83C1-310FF6E47384}" type="presOf" srcId="{53349470-CF1C-43C1-9EE0-17FAD5FF9D61}" destId="{52ED0262-9BB9-41D2-9B1A-EDA41B6BC580}" srcOrd="0" destOrd="0" presId="urn:microsoft.com/office/officeart/2005/8/layout/vProcess5"/>
    <dgm:cxn modelId="{382D2DBD-DC9D-4E78-B255-8A4AB1BA480E}" srcId="{9582BED7-96DA-4FBD-AF0B-276E3B968B40}" destId="{A33DB15D-F7C4-44F9-8931-C0FF1D01B0B6}" srcOrd="0" destOrd="0" parTransId="{1E03623B-DD7D-452A-8D9A-1AD11637EDE5}" sibTransId="{475075F0-00FF-4C49-B727-299BD4ADB152}"/>
    <dgm:cxn modelId="{74186E59-EA54-473E-A2CB-200FC7A4E4C1}" type="presParOf" srcId="{8B63B804-BF5C-4392-BBFD-7CC52D9052DB}" destId="{FE9E2AAC-235F-4324-9208-E02E6A56CBDA}" srcOrd="0" destOrd="0" presId="urn:microsoft.com/office/officeart/2005/8/layout/vProcess5"/>
    <dgm:cxn modelId="{5C9C621A-DF8D-4F68-8898-36F3C54A8032}" type="presParOf" srcId="{8B63B804-BF5C-4392-BBFD-7CC52D9052DB}" destId="{9DBA6151-3583-4EB3-AF95-1E122281E780}" srcOrd="1" destOrd="0" presId="urn:microsoft.com/office/officeart/2005/8/layout/vProcess5"/>
    <dgm:cxn modelId="{5DB26978-60AB-40BC-9FAC-0439DF12E93D}" type="presParOf" srcId="{8B63B804-BF5C-4392-BBFD-7CC52D9052DB}" destId="{8D416679-697D-45D4-9805-48C5C28E9A3C}" srcOrd="2" destOrd="0" presId="urn:microsoft.com/office/officeart/2005/8/layout/vProcess5"/>
    <dgm:cxn modelId="{DE947D23-3DBD-4EE2-A51F-C4A0365342A5}" type="presParOf" srcId="{8B63B804-BF5C-4392-BBFD-7CC52D9052DB}" destId="{17FCB155-38C5-41C2-8997-F6E916C47B59}" srcOrd="3" destOrd="0" presId="urn:microsoft.com/office/officeart/2005/8/layout/vProcess5"/>
    <dgm:cxn modelId="{890361D9-1031-44CE-ACBE-B55351815FF5}" type="presParOf" srcId="{8B63B804-BF5C-4392-BBFD-7CC52D9052DB}" destId="{52ED0262-9BB9-41D2-9B1A-EDA41B6BC580}" srcOrd="4" destOrd="0" presId="urn:microsoft.com/office/officeart/2005/8/layout/vProcess5"/>
    <dgm:cxn modelId="{D3FE0A0B-90FE-44E8-B86C-99305752C2EB}" type="presParOf" srcId="{8B63B804-BF5C-4392-BBFD-7CC52D9052DB}" destId="{B03A606D-2D2C-43A3-9E72-AA1032EA6ABF}" srcOrd="5" destOrd="0" presId="urn:microsoft.com/office/officeart/2005/8/layout/vProcess5"/>
    <dgm:cxn modelId="{CEB07705-0384-464A-BB62-208394B00F51}" type="presParOf" srcId="{8B63B804-BF5C-4392-BBFD-7CC52D9052DB}" destId="{0A39E12D-2352-47FC-A7E5-96C6C031D445}" srcOrd="6" destOrd="0" presId="urn:microsoft.com/office/officeart/2005/8/layout/vProcess5"/>
    <dgm:cxn modelId="{B932BBA4-773C-4E8C-A918-32467493DB78}" type="presParOf" srcId="{8B63B804-BF5C-4392-BBFD-7CC52D9052DB}" destId="{DE28DDD8-4493-41C4-B486-02F3765EC1B2}" srcOrd="7" destOrd="0" presId="urn:microsoft.com/office/officeart/2005/8/layout/vProcess5"/>
    <dgm:cxn modelId="{280B1A21-760C-4EF3-8E04-F9C63FCC97C0}" type="presParOf" srcId="{8B63B804-BF5C-4392-BBFD-7CC52D9052DB}" destId="{2ABA8788-3831-4D11-A053-BF81713A5F9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747C23-A2BC-4303-AA46-27509980E742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86E33C-6B3A-45B9-B8E8-E709FDA56FE5}">
      <dgm:prSet/>
      <dgm:spPr/>
      <dgm:t>
        <a:bodyPr/>
        <a:lstStyle/>
        <a:p>
          <a:r>
            <a:rPr lang="en-GB" dirty="0"/>
            <a:t>Maintaining replacement item framework – use customer transactions first before overall transactions</a:t>
          </a:r>
          <a:endParaRPr lang="en-US" dirty="0"/>
        </a:p>
      </dgm:t>
    </dgm:pt>
    <dgm:pt modelId="{56B3EB2C-6959-403C-B751-435A967C0808}" type="parTrans" cxnId="{AB6E6E55-7EBB-4FA2-B81B-61DF73F67013}">
      <dgm:prSet/>
      <dgm:spPr/>
      <dgm:t>
        <a:bodyPr/>
        <a:lstStyle/>
        <a:p>
          <a:endParaRPr lang="en-US"/>
        </a:p>
      </dgm:t>
    </dgm:pt>
    <dgm:pt modelId="{5512F37F-4E97-4BBB-A56A-A50B59AC7012}" type="sibTrans" cxnId="{AB6E6E55-7EBB-4FA2-B81B-61DF73F6701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4C56899-8A30-4A9F-A034-7401C90C311F}">
      <dgm:prSet/>
      <dgm:spPr/>
      <dgm:t>
        <a:bodyPr/>
        <a:lstStyle/>
        <a:p>
          <a:r>
            <a:rPr lang="en-GB"/>
            <a:t>Using a recommended item framework – could use other customers with similar transactions to recommend alternative products ‘similar shopper also bought this’</a:t>
          </a:r>
          <a:endParaRPr lang="en-US"/>
        </a:p>
      </dgm:t>
    </dgm:pt>
    <dgm:pt modelId="{4DBAFD8C-F6CF-4A42-AEFD-7C6AC800EED2}" type="parTrans" cxnId="{5D9C3ACF-CBEB-44B9-BFC4-F8C83A0B1DA7}">
      <dgm:prSet/>
      <dgm:spPr/>
      <dgm:t>
        <a:bodyPr/>
        <a:lstStyle/>
        <a:p>
          <a:endParaRPr lang="en-US"/>
        </a:p>
      </dgm:t>
    </dgm:pt>
    <dgm:pt modelId="{6D03EB9A-F94E-4FA4-AC12-8A7394CD7688}" type="sibTrans" cxnId="{5D9C3ACF-CBEB-44B9-BFC4-F8C83A0B1DA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5BA1740-67F8-4599-BB00-0EFED74BB893}" type="pres">
      <dgm:prSet presAssocID="{9B747C23-A2BC-4303-AA46-27509980E742}" presName="Name0" presStyleCnt="0">
        <dgm:presLayoutVars>
          <dgm:animLvl val="lvl"/>
          <dgm:resizeHandles val="exact"/>
        </dgm:presLayoutVars>
      </dgm:prSet>
      <dgm:spPr/>
    </dgm:pt>
    <dgm:pt modelId="{326F31C0-B593-45B5-9B3E-9D62D23B402E}" type="pres">
      <dgm:prSet presAssocID="{4C86E33C-6B3A-45B9-B8E8-E709FDA56FE5}" presName="compositeNode" presStyleCnt="0">
        <dgm:presLayoutVars>
          <dgm:bulletEnabled val="1"/>
        </dgm:presLayoutVars>
      </dgm:prSet>
      <dgm:spPr/>
    </dgm:pt>
    <dgm:pt modelId="{3DDBCF3F-1220-445E-9E9B-D7370125553A}" type="pres">
      <dgm:prSet presAssocID="{4C86E33C-6B3A-45B9-B8E8-E709FDA56FE5}" presName="bgRect" presStyleLbl="bgAccFollowNode1" presStyleIdx="0" presStyleCnt="2"/>
      <dgm:spPr/>
    </dgm:pt>
    <dgm:pt modelId="{7D3F0619-2725-44F0-8706-60AB012A3311}" type="pres">
      <dgm:prSet presAssocID="{5512F37F-4E97-4BBB-A56A-A50B59AC7012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A3C2FAD1-BD6E-4F76-9962-8B71F51C5512}" type="pres">
      <dgm:prSet presAssocID="{4C86E33C-6B3A-45B9-B8E8-E709FDA56FE5}" presName="bottomLine" presStyleLbl="alignNode1" presStyleIdx="1" presStyleCnt="4">
        <dgm:presLayoutVars/>
      </dgm:prSet>
      <dgm:spPr/>
    </dgm:pt>
    <dgm:pt modelId="{3CBFA072-134E-499F-8DD5-FC7180ADBD94}" type="pres">
      <dgm:prSet presAssocID="{4C86E33C-6B3A-45B9-B8E8-E709FDA56FE5}" presName="nodeText" presStyleLbl="bgAccFollowNode1" presStyleIdx="0" presStyleCnt="2">
        <dgm:presLayoutVars>
          <dgm:bulletEnabled val="1"/>
        </dgm:presLayoutVars>
      </dgm:prSet>
      <dgm:spPr/>
    </dgm:pt>
    <dgm:pt modelId="{F9D4ED1E-B798-49DA-B837-CD948CD91F76}" type="pres">
      <dgm:prSet presAssocID="{5512F37F-4E97-4BBB-A56A-A50B59AC7012}" presName="sibTrans" presStyleCnt="0"/>
      <dgm:spPr/>
    </dgm:pt>
    <dgm:pt modelId="{AF0DEC42-3495-4379-AAE3-4C6AC38CD196}" type="pres">
      <dgm:prSet presAssocID="{44C56899-8A30-4A9F-A034-7401C90C311F}" presName="compositeNode" presStyleCnt="0">
        <dgm:presLayoutVars>
          <dgm:bulletEnabled val="1"/>
        </dgm:presLayoutVars>
      </dgm:prSet>
      <dgm:spPr/>
    </dgm:pt>
    <dgm:pt modelId="{6778DA9D-233E-4944-858E-AD66C0DD4069}" type="pres">
      <dgm:prSet presAssocID="{44C56899-8A30-4A9F-A034-7401C90C311F}" presName="bgRect" presStyleLbl="bgAccFollowNode1" presStyleIdx="1" presStyleCnt="2"/>
      <dgm:spPr/>
    </dgm:pt>
    <dgm:pt modelId="{CA58BEC5-7304-4D9B-8A23-B07476451CDE}" type="pres">
      <dgm:prSet presAssocID="{6D03EB9A-F94E-4FA4-AC12-8A7394CD7688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9684E840-5F1A-48EC-8CFA-04888A06B4E3}" type="pres">
      <dgm:prSet presAssocID="{44C56899-8A30-4A9F-A034-7401C90C311F}" presName="bottomLine" presStyleLbl="alignNode1" presStyleIdx="3" presStyleCnt="4">
        <dgm:presLayoutVars/>
      </dgm:prSet>
      <dgm:spPr/>
    </dgm:pt>
    <dgm:pt modelId="{6C4D4054-9EA9-46A5-BC65-B9436BDE4039}" type="pres">
      <dgm:prSet presAssocID="{44C56899-8A30-4A9F-A034-7401C90C311F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415F110C-2070-421B-A4D5-D065BBAB7B68}" type="presOf" srcId="{5512F37F-4E97-4BBB-A56A-A50B59AC7012}" destId="{7D3F0619-2725-44F0-8706-60AB012A3311}" srcOrd="0" destOrd="0" presId="urn:microsoft.com/office/officeart/2016/7/layout/BasicLinearProcessNumbered"/>
    <dgm:cxn modelId="{C8CAEC20-9E77-48F8-8A90-0A1648751BC3}" type="presOf" srcId="{44C56899-8A30-4A9F-A034-7401C90C311F}" destId="{6C4D4054-9EA9-46A5-BC65-B9436BDE4039}" srcOrd="1" destOrd="0" presId="urn:microsoft.com/office/officeart/2016/7/layout/BasicLinearProcessNumbered"/>
    <dgm:cxn modelId="{EC2A5E35-EF50-47CA-BD72-47754F5412BA}" type="presOf" srcId="{9B747C23-A2BC-4303-AA46-27509980E742}" destId="{55BA1740-67F8-4599-BB00-0EFED74BB893}" srcOrd="0" destOrd="0" presId="urn:microsoft.com/office/officeart/2016/7/layout/BasicLinearProcessNumbered"/>
    <dgm:cxn modelId="{85872470-417D-4F10-BC63-860CC5B31817}" type="presOf" srcId="{4C86E33C-6B3A-45B9-B8E8-E709FDA56FE5}" destId="{3DDBCF3F-1220-445E-9E9B-D7370125553A}" srcOrd="0" destOrd="0" presId="urn:microsoft.com/office/officeart/2016/7/layout/BasicLinearProcessNumbered"/>
    <dgm:cxn modelId="{0CECFB72-3BB8-44F6-B545-ED2BA2DDC592}" type="presOf" srcId="{4C86E33C-6B3A-45B9-B8E8-E709FDA56FE5}" destId="{3CBFA072-134E-499F-8DD5-FC7180ADBD94}" srcOrd="1" destOrd="0" presId="urn:microsoft.com/office/officeart/2016/7/layout/BasicLinearProcessNumbered"/>
    <dgm:cxn modelId="{AB6E6E55-7EBB-4FA2-B81B-61DF73F67013}" srcId="{9B747C23-A2BC-4303-AA46-27509980E742}" destId="{4C86E33C-6B3A-45B9-B8E8-E709FDA56FE5}" srcOrd="0" destOrd="0" parTransId="{56B3EB2C-6959-403C-B751-435A967C0808}" sibTransId="{5512F37F-4E97-4BBB-A56A-A50B59AC7012}"/>
    <dgm:cxn modelId="{5D9C3ACF-CBEB-44B9-BFC4-F8C83A0B1DA7}" srcId="{9B747C23-A2BC-4303-AA46-27509980E742}" destId="{44C56899-8A30-4A9F-A034-7401C90C311F}" srcOrd="1" destOrd="0" parTransId="{4DBAFD8C-F6CF-4A42-AEFD-7C6AC800EED2}" sibTransId="{6D03EB9A-F94E-4FA4-AC12-8A7394CD7688}"/>
    <dgm:cxn modelId="{9024B4DA-1E63-48A1-A2AE-999EFCAE6D54}" type="presOf" srcId="{44C56899-8A30-4A9F-A034-7401C90C311F}" destId="{6778DA9D-233E-4944-858E-AD66C0DD4069}" srcOrd="0" destOrd="0" presId="urn:microsoft.com/office/officeart/2016/7/layout/BasicLinearProcessNumbered"/>
    <dgm:cxn modelId="{48F7C5DB-3232-4FF5-B81E-B425EBB7B63E}" type="presOf" srcId="{6D03EB9A-F94E-4FA4-AC12-8A7394CD7688}" destId="{CA58BEC5-7304-4D9B-8A23-B07476451CDE}" srcOrd="0" destOrd="0" presId="urn:microsoft.com/office/officeart/2016/7/layout/BasicLinearProcessNumbered"/>
    <dgm:cxn modelId="{D193574D-35A3-4366-AFB7-426D3CFF4753}" type="presParOf" srcId="{55BA1740-67F8-4599-BB00-0EFED74BB893}" destId="{326F31C0-B593-45B5-9B3E-9D62D23B402E}" srcOrd="0" destOrd="0" presId="urn:microsoft.com/office/officeart/2016/7/layout/BasicLinearProcessNumbered"/>
    <dgm:cxn modelId="{8AD091C3-9069-4A4D-819F-A0DFB29D819F}" type="presParOf" srcId="{326F31C0-B593-45B5-9B3E-9D62D23B402E}" destId="{3DDBCF3F-1220-445E-9E9B-D7370125553A}" srcOrd="0" destOrd="0" presId="urn:microsoft.com/office/officeart/2016/7/layout/BasicLinearProcessNumbered"/>
    <dgm:cxn modelId="{0A9FD64B-6AF0-4834-86C6-084FB7C5F06A}" type="presParOf" srcId="{326F31C0-B593-45B5-9B3E-9D62D23B402E}" destId="{7D3F0619-2725-44F0-8706-60AB012A3311}" srcOrd="1" destOrd="0" presId="urn:microsoft.com/office/officeart/2016/7/layout/BasicLinearProcessNumbered"/>
    <dgm:cxn modelId="{5DEAB9EC-28A6-4BC7-98F7-750EAA669910}" type="presParOf" srcId="{326F31C0-B593-45B5-9B3E-9D62D23B402E}" destId="{A3C2FAD1-BD6E-4F76-9962-8B71F51C5512}" srcOrd="2" destOrd="0" presId="urn:microsoft.com/office/officeart/2016/7/layout/BasicLinearProcessNumbered"/>
    <dgm:cxn modelId="{9C85D339-E810-49AB-94F2-5CF441E1398E}" type="presParOf" srcId="{326F31C0-B593-45B5-9B3E-9D62D23B402E}" destId="{3CBFA072-134E-499F-8DD5-FC7180ADBD94}" srcOrd="3" destOrd="0" presId="urn:microsoft.com/office/officeart/2016/7/layout/BasicLinearProcessNumbered"/>
    <dgm:cxn modelId="{A4853C68-4F4C-4C7B-A35E-EBFAFE0315A0}" type="presParOf" srcId="{55BA1740-67F8-4599-BB00-0EFED74BB893}" destId="{F9D4ED1E-B798-49DA-B837-CD948CD91F76}" srcOrd="1" destOrd="0" presId="urn:microsoft.com/office/officeart/2016/7/layout/BasicLinearProcessNumbered"/>
    <dgm:cxn modelId="{2AAD4A3A-90A5-4951-8F24-7BC9A14CA25E}" type="presParOf" srcId="{55BA1740-67F8-4599-BB00-0EFED74BB893}" destId="{AF0DEC42-3495-4379-AAE3-4C6AC38CD196}" srcOrd="2" destOrd="0" presId="urn:microsoft.com/office/officeart/2016/7/layout/BasicLinearProcessNumbered"/>
    <dgm:cxn modelId="{164516D5-7256-448D-AD98-8C7BFF5667FB}" type="presParOf" srcId="{AF0DEC42-3495-4379-AAE3-4C6AC38CD196}" destId="{6778DA9D-233E-4944-858E-AD66C0DD4069}" srcOrd="0" destOrd="0" presId="urn:microsoft.com/office/officeart/2016/7/layout/BasicLinearProcessNumbered"/>
    <dgm:cxn modelId="{6C970C34-5EF7-43CC-8593-F5B75124DEC3}" type="presParOf" srcId="{AF0DEC42-3495-4379-AAE3-4C6AC38CD196}" destId="{CA58BEC5-7304-4D9B-8A23-B07476451CDE}" srcOrd="1" destOrd="0" presId="urn:microsoft.com/office/officeart/2016/7/layout/BasicLinearProcessNumbered"/>
    <dgm:cxn modelId="{7C149BD5-BFDB-476C-97A0-4EEB921FB630}" type="presParOf" srcId="{AF0DEC42-3495-4379-AAE3-4C6AC38CD196}" destId="{9684E840-5F1A-48EC-8CFA-04888A06B4E3}" srcOrd="2" destOrd="0" presId="urn:microsoft.com/office/officeart/2016/7/layout/BasicLinearProcessNumbered"/>
    <dgm:cxn modelId="{A1AC6AE5-7E88-474B-B8ED-11D0E9DA7EEC}" type="presParOf" srcId="{AF0DEC42-3495-4379-AAE3-4C6AC38CD196}" destId="{6C4D4054-9EA9-46A5-BC65-B9436BDE403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65806D-2145-4B39-8E71-657ECECF33A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1F752DE-9549-49B8-8B32-F202A7445E1A}">
      <dgm:prSet/>
      <dgm:spPr/>
      <dgm:t>
        <a:bodyPr/>
        <a:lstStyle/>
        <a:p>
          <a:r>
            <a:rPr lang="en-GB"/>
            <a:t>Clean up code and add tests to ensure data quality and alerts if data is missing or problematic</a:t>
          </a:r>
          <a:endParaRPr lang="en-US"/>
        </a:p>
      </dgm:t>
    </dgm:pt>
    <dgm:pt modelId="{01A9A95D-1E60-4B39-85DD-4BDE82391E7D}" type="parTrans" cxnId="{847ADD36-4DD2-4037-85BF-5BE2B041639A}">
      <dgm:prSet/>
      <dgm:spPr/>
      <dgm:t>
        <a:bodyPr/>
        <a:lstStyle/>
        <a:p>
          <a:endParaRPr lang="en-US"/>
        </a:p>
      </dgm:t>
    </dgm:pt>
    <dgm:pt modelId="{4FF75DFE-D8C8-4F24-B0BE-1AC51C4DEE34}" type="sibTrans" cxnId="{847ADD36-4DD2-4037-85BF-5BE2B041639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335B589-013F-4576-B27B-43E705746BED}">
      <dgm:prSet/>
      <dgm:spPr/>
      <dgm:t>
        <a:bodyPr/>
        <a:lstStyle/>
        <a:p>
          <a:r>
            <a:rPr lang="en-GB" dirty="0"/>
            <a:t>Create a main and dev repository and only work on branches pushed to dev testing before pushing dev to main.</a:t>
          </a:r>
          <a:endParaRPr lang="en-US" dirty="0"/>
        </a:p>
      </dgm:t>
    </dgm:pt>
    <dgm:pt modelId="{BBFAF53A-646F-428A-968C-DEF54BD47122}" type="parTrans" cxnId="{16F6E94A-C52C-4277-8180-D77129764249}">
      <dgm:prSet/>
      <dgm:spPr/>
      <dgm:t>
        <a:bodyPr/>
        <a:lstStyle/>
        <a:p>
          <a:endParaRPr lang="en-US"/>
        </a:p>
      </dgm:t>
    </dgm:pt>
    <dgm:pt modelId="{BC8C320A-7CD5-4928-9A17-5D3210492CCD}" type="sibTrans" cxnId="{16F6E94A-C52C-4277-8180-D7712976424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9B0A6B-76BA-404F-A308-76BD439BE6FE}">
      <dgm:prSet/>
      <dgm:spPr/>
      <dgm:t>
        <a:bodyPr/>
        <a:lstStyle/>
        <a:p>
          <a:r>
            <a:rPr lang="en-GB" dirty="0"/>
            <a:t>Monitor the model to ensure robustness.</a:t>
          </a:r>
          <a:endParaRPr lang="en-US" dirty="0"/>
        </a:p>
      </dgm:t>
    </dgm:pt>
    <dgm:pt modelId="{D01F1F4B-8781-474D-9FF3-B74933CDC19F}" type="parTrans" cxnId="{A1E1DB1E-0E7E-4607-8EC4-DF88450BAFE8}">
      <dgm:prSet/>
      <dgm:spPr/>
      <dgm:t>
        <a:bodyPr/>
        <a:lstStyle/>
        <a:p>
          <a:endParaRPr lang="en-US"/>
        </a:p>
      </dgm:t>
    </dgm:pt>
    <dgm:pt modelId="{545522D1-DB07-426D-B62A-37A67399540E}" type="sibTrans" cxnId="{A1E1DB1E-0E7E-4607-8EC4-DF88450BAFE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F6BF47F-DF10-4B31-94C0-82D3D6F9DB34}">
      <dgm:prSet/>
      <dgm:spPr/>
      <dgm:t>
        <a:bodyPr/>
        <a:lstStyle/>
        <a:p>
          <a:r>
            <a:rPr lang="en-GB" dirty="0"/>
            <a:t>Run daily with automated workflows, either Databricks or Airflow or other frameworks available.</a:t>
          </a:r>
          <a:endParaRPr lang="en-US" dirty="0"/>
        </a:p>
      </dgm:t>
    </dgm:pt>
    <dgm:pt modelId="{E33E2569-7C38-45B1-97B3-6BBF643C2C24}" type="parTrans" cxnId="{B5F1A8C7-3614-44F1-902B-C7111A00A821}">
      <dgm:prSet/>
      <dgm:spPr/>
      <dgm:t>
        <a:bodyPr/>
        <a:lstStyle/>
        <a:p>
          <a:endParaRPr lang="en-US"/>
        </a:p>
      </dgm:t>
    </dgm:pt>
    <dgm:pt modelId="{417A1F64-FD9D-46E6-BEA0-30073205240D}" type="sibTrans" cxnId="{B5F1A8C7-3614-44F1-902B-C7111A00A82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B74F5B2-05C0-462C-A58E-6B9A6A7113CD}">
      <dgm:prSet/>
      <dgm:spPr/>
      <dgm:t>
        <a:bodyPr/>
        <a:lstStyle/>
        <a:p>
          <a:r>
            <a:rPr lang="en-GB" dirty="0"/>
            <a:t>Monitor the click throughs to see if the recommendations are working well.</a:t>
          </a:r>
          <a:endParaRPr lang="en-US" dirty="0"/>
        </a:p>
      </dgm:t>
    </dgm:pt>
    <dgm:pt modelId="{84597277-FAC6-4251-9BA8-70852DFA15EC}" type="parTrans" cxnId="{A8C2FD7F-AF4A-476D-8A9C-71568137F8D7}">
      <dgm:prSet/>
      <dgm:spPr/>
      <dgm:t>
        <a:bodyPr/>
        <a:lstStyle/>
        <a:p>
          <a:endParaRPr lang="en-US"/>
        </a:p>
      </dgm:t>
    </dgm:pt>
    <dgm:pt modelId="{8450C796-1B42-425B-9392-791D2AB5D608}" type="sibTrans" cxnId="{A8C2FD7F-AF4A-476D-8A9C-71568137F8D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617F2C3A-17A6-499F-A5D3-AC32503711BC}" type="pres">
      <dgm:prSet presAssocID="{2265806D-2145-4B39-8E71-657ECECF33A6}" presName="Name0" presStyleCnt="0">
        <dgm:presLayoutVars>
          <dgm:animLvl val="lvl"/>
          <dgm:resizeHandles val="exact"/>
        </dgm:presLayoutVars>
      </dgm:prSet>
      <dgm:spPr/>
    </dgm:pt>
    <dgm:pt modelId="{E627A97E-0E41-484B-94F0-ADCAE40B780C}" type="pres">
      <dgm:prSet presAssocID="{81F752DE-9549-49B8-8B32-F202A7445E1A}" presName="compositeNode" presStyleCnt="0">
        <dgm:presLayoutVars>
          <dgm:bulletEnabled val="1"/>
        </dgm:presLayoutVars>
      </dgm:prSet>
      <dgm:spPr/>
    </dgm:pt>
    <dgm:pt modelId="{C46D9165-359E-4F64-A12A-85956D12AB29}" type="pres">
      <dgm:prSet presAssocID="{81F752DE-9549-49B8-8B32-F202A7445E1A}" presName="bgRect" presStyleLbl="bgAccFollowNode1" presStyleIdx="0" presStyleCnt="5"/>
      <dgm:spPr/>
    </dgm:pt>
    <dgm:pt modelId="{78C93E8D-BF6B-444A-9D02-CE52D9139512}" type="pres">
      <dgm:prSet presAssocID="{4FF75DFE-D8C8-4F24-B0BE-1AC51C4DEE34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6240F88B-1032-401E-A5D2-239D09973562}" type="pres">
      <dgm:prSet presAssocID="{81F752DE-9549-49B8-8B32-F202A7445E1A}" presName="bottomLine" presStyleLbl="alignNode1" presStyleIdx="1" presStyleCnt="10">
        <dgm:presLayoutVars/>
      </dgm:prSet>
      <dgm:spPr/>
    </dgm:pt>
    <dgm:pt modelId="{802C8F68-679D-4F63-BE38-F16B542FD4D1}" type="pres">
      <dgm:prSet presAssocID="{81F752DE-9549-49B8-8B32-F202A7445E1A}" presName="nodeText" presStyleLbl="bgAccFollowNode1" presStyleIdx="0" presStyleCnt="5">
        <dgm:presLayoutVars>
          <dgm:bulletEnabled val="1"/>
        </dgm:presLayoutVars>
      </dgm:prSet>
      <dgm:spPr/>
    </dgm:pt>
    <dgm:pt modelId="{09ACA988-CD80-46C5-B7BA-A490B64C7758}" type="pres">
      <dgm:prSet presAssocID="{4FF75DFE-D8C8-4F24-B0BE-1AC51C4DEE34}" presName="sibTrans" presStyleCnt="0"/>
      <dgm:spPr/>
    </dgm:pt>
    <dgm:pt modelId="{CA7F3918-53DF-4172-B03D-3119109398EC}" type="pres">
      <dgm:prSet presAssocID="{1335B589-013F-4576-B27B-43E705746BED}" presName="compositeNode" presStyleCnt="0">
        <dgm:presLayoutVars>
          <dgm:bulletEnabled val="1"/>
        </dgm:presLayoutVars>
      </dgm:prSet>
      <dgm:spPr/>
    </dgm:pt>
    <dgm:pt modelId="{CE484607-3790-485D-B2AD-FF5B3A2CA13E}" type="pres">
      <dgm:prSet presAssocID="{1335B589-013F-4576-B27B-43E705746BED}" presName="bgRect" presStyleLbl="bgAccFollowNode1" presStyleIdx="1" presStyleCnt="5"/>
      <dgm:spPr/>
    </dgm:pt>
    <dgm:pt modelId="{173DC1AA-2B99-45B8-B4B5-592B5976CFB5}" type="pres">
      <dgm:prSet presAssocID="{BC8C320A-7CD5-4928-9A17-5D3210492CCD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E57EEB84-9B0C-4BA4-A2F7-D0CE61790620}" type="pres">
      <dgm:prSet presAssocID="{1335B589-013F-4576-B27B-43E705746BED}" presName="bottomLine" presStyleLbl="alignNode1" presStyleIdx="3" presStyleCnt="10">
        <dgm:presLayoutVars/>
      </dgm:prSet>
      <dgm:spPr/>
    </dgm:pt>
    <dgm:pt modelId="{90BF03F0-55F2-48B1-9DFC-2E6386574FB1}" type="pres">
      <dgm:prSet presAssocID="{1335B589-013F-4576-B27B-43E705746BED}" presName="nodeText" presStyleLbl="bgAccFollowNode1" presStyleIdx="1" presStyleCnt="5">
        <dgm:presLayoutVars>
          <dgm:bulletEnabled val="1"/>
        </dgm:presLayoutVars>
      </dgm:prSet>
      <dgm:spPr/>
    </dgm:pt>
    <dgm:pt modelId="{B9F644C2-E092-4C18-B757-A2127F78F7C4}" type="pres">
      <dgm:prSet presAssocID="{BC8C320A-7CD5-4928-9A17-5D3210492CCD}" presName="sibTrans" presStyleCnt="0"/>
      <dgm:spPr/>
    </dgm:pt>
    <dgm:pt modelId="{EB0E6AAD-F8C9-4E1F-B68E-A9A3D508476C}" type="pres">
      <dgm:prSet presAssocID="{9F9B0A6B-76BA-404F-A308-76BD439BE6FE}" presName="compositeNode" presStyleCnt="0">
        <dgm:presLayoutVars>
          <dgm:bulletEnabled val="1"/>
        </dgm:presLayoutVars>
      </dgm:prSet>
      <dgm:spPr/>
    </dgm:pt>
    <dgm:pt modelId="{495F65AB-D7B4-460A-A4B8-73B8C653ACAA}" type="pres">
      <dgm:prSet presAssocID="{9F9B0A6B-76BA-404F-A308-76BD439BE6FE}" presName="bgRect" presStyleLbl="bgAccFollowNode1" presStyleIdx="2" presStyleCnt="5"/>
      <dgm:spPr/>
    </dgm:pt>
    <dgm:pt modelId="{E99B1B1D-41D8-44EC-991F-2D73BC58E1F1}" type="pres">
      <dgm:prSet presAssocID="{545522D1-DB07-426D-B62A-37A67399540E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B6A7A0F3-8E36-405B-BC01-5DE57E132C45}" type="pres">
      <dgm:prSet presAssocID="{9F9B0A6B-76BA-404F-A308-76BD439BE6FE}" presName="bottomLine" presStyleLbl="alignNode1" presStyleIdx="5" presStyleCnt="10">
        <dgm:presLayoutVars/>
      </dgm:prSet>
      <dgm:spPr/>
    </dgm:pt>
    <dgm:pt modelId="{B429DA49-4BAA-4CBE-9232-5E988063432D}" type="pres">
      <dgm:prSet presAssocID="{9F9B0A6B-76BA-404F-A308-76BD439BE6FE}" presName="nodeText" presStyleLbl="bgAccFollowNode1" presStyleIdx="2" presStyleCnt="5">
        <dgm:presLayoutVars>
          <dgm:bulletEnabled val="1"/>
        </dgm:presLayoutVars>
      </dgm:prSet>
      <dgm:spPr/>
    </dgm:pt>
    <dgm:pt modelId="{4A59F5AD-8F77-4332-A012-DB5705934013}" type="pres">
      <dgm:prSet presAssocID="{545522D1-DB07-426D-B62A-37A67399540E}" presName="sibTrans" presStyleCnt="0"/>
      <dgm:spPr/>
    </dgm:pt>
    <dgm:pt modelId="{B231D522-8D35-4048-BD60-235E9B4D2C4E}" type="pres">
      <dgm:prSet presAssocID="{2F6BF47F-DF10-4B31-94C0-82D3D6F9DB34}" presName="compositeNode" presStyleCnt="0">
        <dgm:presLayoutVars>
          <dgm:bulletEnabled val="1"/>
        </dgm:presLayoutVars>
      </dgm:prSet>
      <dgm:spPr/>
    </dgm:pt>
    <dgm:pt modelId="{48597850-21D9-4B41-B81A-A74302DC8D7B}" type="pres">
      <dgm:prSet presAssocID="{2F6BF47F-DF10-4B31-94C0-82D3D6F9DB34}" presName="bgRect" presStyleLbl="bgAccFollowNode1" presStyleIdx="3" presStyleCnt="5"/>
      <dgm:spPr/>
    </dgm:pt>
    <dgm:pt modelId="{6594A21D-42D1-4A79-AEE9-941163495252}" type="pres">
      <dgm:prSet presAssocID="{417A1F64-FD9D-46E6-BEA0-30073205240D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2267C639-322B-480B-BA00-8E08F3C9B16C}" type="pres">
      <dgm:prSet presAssocID="{2F6BF47F-DF10-4B31-94C0-82D3D6F9DB34}" presName="bottomLine" presStyleLbl="alignNode1" presStyleIdx="7" presStyleCnt="10">
        <dgm:presLayoutVars/>
      </dgm:prSet>
      <dgm:spPr/>
    </dgm:pt>
    <dgm:pt modelId="{3D6815BA-EA2E-45C6-98C3-6108177D6070}" type="pres">
      <dgm:prSet presAssocID="{2F6BF47F-DF10-4B31-94C0-82D3D6F9DB34}" presName="nodeText" presStyleLbl="bgAccFollowNode1" presStyleIdx="3" presStyleCnt="5">
        <dgm:presLayoutVars>
          <dgm:bulletEnabled val="1"/>
        </dgm:presLayoutVars>
      </dgm:prSet>
      <dgm:spPr/>
    </dgm:pt>
    <dgm:pt modelId="{894264C0-3CF5-4198-866E-034378E7AC11}" type="pres">
      <dgm:prSet presAssocID="{417A1F64-FD9D-46E6-BEA0-30073205240D}" presName="sibTrans" presStyleCnt="0"/>
      <dgm:spPr/>
    </dgm:pt>
    <dgm:pt modelId="{18E3A1EA-5F41-42CC-A2C9-E59F8AD482A8}" type="pres">
      <dgm:prSet presAssocID="{3B74F5B2-05C0-462C-A58E-6B9A6A7113CD}" presName="compositeNode" presStyleCnt="0">
        <dgm:presLayoutVars>
          <dgm:bulletEnabled val="1"/>
        </dgm:presLayoutVars>
      </dgm:prSet>
      <dgm:spPr/>
    </dgm:pt>
    <dgm:pt modelId="{438178C2-78CD-44D0-B726-5F1905A812F0}" type="pres">
      <dgm:prSet presAssocID="{3B74F5B2-05C0-462C-A58E-6B9A6A7113CD}" presName="bgRect" presStyleLbl="bgAccFollowNode1" presStyleIdx="4" presStyleCnt="5"/>
      <dgm:spPr/>
    </dgm:pt>
    <dgm:pt modelId="{E941CB69-98ED-4276-A88B-E3E04B14639D}" type="pres">
      <dgm:prSet presAssocID="{8450C796-1B42-425B-9392-791D2AB5D608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8F53F574-5C51-4D2C-95DD-76588C3997DB}" type="pres">
      <dgm:prSet presAssocID="{3B74F5B2-05C0-462C-A58E-6B9A6A7113CD}" presName="bottomLine" presStyleLbl="alignNode1" presStyleIdx="9" presStyleCnt="10">
        <dgm:presLayoutVars/>
      </dgm:prSet>
      <dgm:spPr/>
    </dgm:pt>
    <dgm:pt modelId="{E4D086F0-54FB-4EC4-B05A-581753A9DB4A}" type="pres">
      <dgm:prSet presAssocID="{3B74F5B2-05C0-462C-A58E-6B9A6A7113CD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BA0BE10-BCF6-4BDC-87D5-8B6B77691F12}" type="presOf" srcId="{8450C796-1B42-425B-9392-791D2AB5D608}" destId="{E941CB69-98ED-4276-A88B-E3E04B14639D}" srcOrd="0" destOrd="0" presId="urn:microsoft.com/office/officeart/2016/7/layout/BasicLinearProcessNumbered"/>
    <dgm:cxn modelId="{5954491A-558A-45B7-8C79-509193F7A3A2}" type="presOf" srcId="{545522D1-DB07-426D-B62A-37A67399540E}" destId="{E99B1B1D-41D8-44EC-991F-2D73BC58E1F1}" srcOrd="0" destOrd="0" presId="urn:microsoft.com/office/officeart/2016/7/layout/BasicLinearProcessNumbered"/>
    <dgm:cxn modelId="{A1E1DB1E-0E7E-4607-8EC4-DF88450BAFE8}" srcId="{2265806D-2145-4B39-8E71-657ECECF33A6}" destId="{9F9B0A6B-76BA-404F-A308-76BD439BE6FE}" srcOrd="2" destOrd="0" parTransId="{D01F1F4B-8781-474D-9FF3-B74933CDC19F}" sibTransId="{545522D1-DB07-426D-B62A-37A67399540E}"/>
    <dgm:cxn modelId="{0AA2192B-27BB-4681-BF99-D764A258B261}" type="presOf" srcId="{2F6BF47F-DF10-4B31-94C0-82D3D6F9DB34}" destId="{48597850-21D9-4B41-B81A-A74302DC8D7B}" srcOrd="0" destOrd="0" presId="urn:microsoft.com/office/officeart/2016/7/layout/BasicLinearProcessNumbered"/>
    <dgm:cxn modelId="{687BBE30-4538-42E5-AD49-0F9B41483D02}" type="presOf" srcId="{81F752DE-9549-49B8-8B32-F202A7445E1A}" destId="{802C8F68-679D-4F63-BE38-F16B542FD4D1}" srcOrd="1" destOrd="0" presId="urn:microsoft.com/office/officeart/2016/7/layout/BasicLinearProcessNumbered"/>
    <dgm:cxn modelId="{847ADD36-4DD2-4037-85BF-5BE2B041639A}" srcId="{2265806D-2145-4B39-8E71-657ECECF33A6}" destId="{81F752DE-9549-49B8-8B32-F202A7445E1A}" srcOrd="0" destOrd="0" parTransId="{01A9A95D-1E60-4B39-85DD-4BDE82391E7D}" sibTransId="{4FF75DFE-D8C8-4F24-B0BE-1AC51C4DEE34}"/>
    <dgm:cxn modelId="{1265515F-49BE-4364-BD88-B44D1036A83B}" type="presOf" srcId="{1335B589-013F-4576-B27B-43E705746BED}" destId="{CE484607-3790-485D-B2AD-FF5B3A2CA13E}" srcOrd="0" destOrd="0" presId="urn:microsoft.com/office/officeart/2016/7/layout/BasicLinearProcessNumbered"/>
    <dgm:cxn modelId="{16F6E94A-C52C-4277-8180-D77129764249}" srcId="{2265806D-2145-4B39-8E71-657ECECF33A6}" destId="{1335B589-013F-4576-B27B-43E705746BED}" srcOrd="1" destOrd="0" parTransId="{BBFAF53A-646F-428A-968C-DEF54BD47122}" sibTransId="{BC8C320A-7CD5-4928-9A17-5D3210492CCD}"/>
    <dgm:cxn modelId="{17C8BC52-F6B1-4A76-9270-FF5AEF4E78BE}" type="presOf" srcId="{4FF75DFE-D8C8-4F24-B0BE-1AC51C4DEE34}" destId="{78C93E8D-BF6B-444A-9D02-CE52D9139512}" srcOrd="0" destOrd="0" presId="urn:microsoft.com/office/officeart/2016/7/layout/BasicLinearProcessNumbered"/>
    <dgm:cxn modelId="{73CE9778-D482-4285-8236-AAEC61A459CC}" type="presOf" srcId="{2F6BF47F-DF10-4B31-94C0-82D3D6F9DB34}" destId="{3D6815BA-EA2E-45C6-98C3-6108177D6070}" srcOrd="1" destOrd="0" presId="urn:microsoft.com/office/officeart/2016/7/layout/BasicLinearProcessNumbered"/>
    <dgm:cxn modelId="{A8C2FD7F-AF4A-476D-8A9C-71568137F8D7}" srcId="{2265806D-2145-4B39-8E71-657ECECF33A6}" destId="{3B74F5B2-05C0-462C-A58E-6B9A6A7113CD}" srcOrd="4" destOrd="0" parTransId="{84597277-FAC6-4251-9BA8-70852DFA15EC}" sibTransId="{8450C796-1B42-425B-9392-791D2AB5D608}"/>
    <dgm:cxn modelId="{E2F82F80-A6B8-4857-A02D-1446417C5C0C}" type="presOf" srcId="{3B74F5B2-05C0-462C-A58E-6B9A6A7113CD}" destId="{438178C2-78CD-44D0-B726-5F1905A812F0}" srcOrd="0" destOrd="0" presId="urn:microsoft.com/office/officeart/2016/7/layout/BasicLinearProcessNumbered"/>
    <dgm:cxn modelId="{0929F184-FAC4-45BA-833A-8F9C13A2731C}" type="presOf" srcId="{9F9B0A6B-76BA-404F-A308-76BD439BE6FE}" destId="{495F65AB-D7B4-460A-A4B8-73B8C653ACAA}" srcOrd="0" destOrd="0" presId="urn:microsoft.com/office/officeart/2016/7/layout/BasicLinearProcessNumbered"/>
    <dgm:cxn modelId="{E47DD48D-F613-47C2-BE9F-1F645F8BA628}" type="presOf" srcId="{BC8C320A-7CD5-4928-9A17-5D3210492CCD}" destId="{173DC1AA-2B99-45B8-B4B5-592B5976CFB5}" srcOrd="0" destOrd="0" presId="urn:microsoft.com/office/officeart/2016/7/layout/BasicLinearProcessNumbered"/>
    <dgm:cxn modelId="{DB0690B5-B313-4C60-B3D6-E1315FD074AE}" type="presOf" srcId="{81F752DE-9549-49B8-8B32-F202A7445E1A}" destId="{C46D9165-359E-4F64-A12A-85956D12AB29}" srcOrd="0" destOrd="0" presId="urn:microsoft.com/office/officeart/2016/7/layout/BasicLinearProcessNumbered"/>
    <dgm:cxn modelId="{45CEB7C6-4A66-4F22-8DDC-E235261A7721}" type="presOf" srcId="{9F9B0A6B-76BA-404F-A308-76BD439BE6FE}" destId="{B429DA49-4BAA-4CBE-9232-5E988063432D}" srcOrd="1" destOrd="0" presId="urn:microsoft.com/office/officeart/2016/7/layout/BasicLinearProcessNumbered"/>
    <dgm:cxn modelId="{B5F1A8C7-3614-44F1-902B-C7111A00A821}" srcId="{2265806D-2145-4B39-8E71-657ECECF33A6}" destId="{2F6BF47F-DF10-4B31-94C0-82D3D6F9DB34}" srcOrd="3" destOrd="0" parTransId="{E33E2569-7C38-45B1-97B3-6BBF643C2C24}" sibTransId="{417A1F64-FD9D-46E6-BEA0-30073205240D}"/>
    <dgm:cxn modelId="{25E4B1D1-DFCA-489C-8F97-5C7DE2273148}" type="presOf" srcId="{3B74F5B2-05C0-462C-A58E-6B9A6A7113CD}" destId="{E4D086F0-54FB-4EC4-B05A-581753A9DB4A}" srcOrd="1" destOrd="0" presId="urn:microsoft.com/office/officeart/2016/7/layout/BasicLinearProcessNumbered"/>
    <dgm:cxn modelId="{AC87CCD6-2BD2-4831-987C-F26716DA70E2}" type="presOf" srcId="{417A1F64-FD9D-46E6-BEA0-30073205240D}" destId="{6594A21D-42D1-4A79-AEE9-941163495252}" srcOrd="0" destOrd="0" presId="urn:microsoft.com/office/officeart/2016/7/layout/BasicLinearProcessNumbered"/>
    <dgm:cxn modelId="{5F046DDC-0060-49A6-8EE7-0E61DE3FFE6C}" type="presOf" srcId="{1335B589-013F-4576-B27B-43E705746BED}" destId="{90BF03F0-55F2-48B1-9DFC-2E6386574FB1}" srcOrd="1" destOrd="0" presId="urn:microsoft.com/office/officeart/2016/7/layout/BasicLinearProcessNumbered"/>
    <dgm:cxn modelId="{EA1C58F3-BA9B-459C-992C-5072C6679D61}" type="presOf" srcId="{2265806D-2145-4B39-8E71-657ECECF33A6}" destId="{617F2C3A-17A6-499F-A5D3-AC32503711BC}" srcOrd="0" destOrd="0" presId="urn:microsoft.com/office/officeart/2016/7/layout/BasicLinearProcessNumbered"/>
    <dgm:cxn modelId="{67F1AD86-1CAF-4579-B108-25FAF1C0AB4B}" type="presParOf" srcId="{617F2C3A-17A6-499F-A5D3-AC32503711BC}" destId="{E627A97E-0E41-484B-94F0-ADCAE40B780C}" srcOrd="0" destOrd="0" presId="urn:microsoft.com/office/officeart/2016/7/layout/BasicLinearProcessNumbered"/>
    <dgm:cxn modelId="{48C635CE-2FE4-4FF8-8BDB-49AAA97AFA88}" type="presParOf" srcId="{E627A97E-0E41-484B-94F0-ADCAE40B780C}" destId="{C46D9165-359E-4F64-A12A-85956D12AB29}" srcOrd="0" destOrd="0" presId="urn:microsoft.com/office/officeart/2016/7/layout/BasicLinearProcessNumbered"/>
    <dgm:cxn modelId="{8A0B297D-2943-4652-B292-24BE928A320C}" type="presParOf" srcId="{E627A97E-0E41-484B-94F0-ADCAE40B780C}" destId="{78C93E8D-BF6B-444A-9D02-CE52D9139512}" srcOrd="1" destOrd="0" presId="urn:microsoft.com/office/officeart/2016/7/layout/BasicLinearProcessNumbered"/>
    <dgm:cxn modelId="{5CED03F1-190C-4FBE-9D38-7B03E6BCA0C8}" type="presParOf" srcId="{E627A97E-0E41-484B-94F0-ADCAE40B780C}" destId="{6240F88B-1032-401E-A5D2-239D09973562}" srcOrd="2" destOrd="0" presId="urn:microsoft.com/office/officeart/2016/7/layout/BasicLinearProcessNumbered"/>
    <dgm:cxn modelId="{631EEB85-5991-4AA2-9197-60BE41B10B12}" type="presParOf" srcId="{E627A97E-0E41-484B-94F0-ADCAE40B780C}" destId="{802C8F68-679D-4F63-BE38-F16B542FD4D1}" srcOrd="3" destOrd="0" presId="urn:microsoft.com/office/officeart/2016/7/layout/BasicLinearProcessNumbered"/>
    <dgm:cxn modelId="{05EEBD48-1149-40E4-929F-4C861481B2F5}" type="presParOf" srcId="{617F2C3A-17A6-499F-A5D3-AC32503711BC}" destId="{09ACA988-CD80-46C5-B7BA-A490B64C7758}" srcOrd="1" destOrd="0" presId="urn:microsoft.com/office/officeart/2016/7/layout/BasicLinearProcessNumbered"/>
    <dgm:cxn modelId="{2CFE6DE0-59AD-4AF2-9D57-C47BBAB9E20B}" type="presParOf" srcId="{617F2C3A-17A6-499F-A5D3-AC32503711BC}" destId="{CA7F3918-53DF-4172-B03D-3119109398EC}" srcOrd="2" destOrd="0" presId="urn:microsoft.com/office/officeart/2016/7/layout/BasicLinearProcessNumbered"/>
    <dgm:cxn modelId="{A1CED658-6126-46A3-80F4-9B0768D964C6}" type="presParOf" srcId="{CA7F3918-53DF-4172-B03D-3119109398EC}" destId="{CE484607-3790-485D-B2AD-FF5B3A2CA13E}" srcOrd="0" destOrd="0" presId="urn:microsoft.com/office/officeart/2016/7/layout/BasicLinearProcessNumbered"/>
    <dgm:cxn modelId="{7C822947-71BF-4E85-93F0-2858DFE9EB7B}" type="presParOf" srcId="{CA7F3918-53DF-4172-B03D-3119109398EC}" destId="{173DC1AA-2B99-45B8-B4B5-592B5976CFB5}" srcOrd="1" destOrd="0" presId="urn:microsoft.com/office/officeart/2016/7/layout/BasicLinearProcessNumbered"/>
    <dgm:cxn modelId="{2B0A790A-DA44-4553-868D-DC45B6EDFBC2}" type="presParOf" srcId="{CA7F3918-53DF-4172-B03D-3119109398EC}" destId="{E57EEB84-9B0C-4BA4-A2F7-D0CE61790620}" srcOrd="2" destOrd="0" presId="urn:microsoft.com/office/officeart/2016/7/layout/BasicLinearProcessNumbered"/>
    <dgm:cxn modelId="{4EBC2D86-32E7-4587-A2E6-8FB7E162F142}" type="presParOf" srcId="{CA7F3918-53DF-4172-B03D-3119109398EC}" destId="{90BF03F0-55F2-48B1-9DFC-2E6386574FB1}" srcOrd="3" destOrd="0" presId="urn:microsoft.com/office/officeart/2016/7/layout/BasicLinearProcessNumbered"/>
    <dgm:cxn modelId="{888F31D2-2C5A-4A8D-9596-93D4BD3D1910}" type="presParOf" srcId="{617F2C3A-17A6-499F-A5D3-AC32503711BC}" destId="{B9F644C2-E092-4C18-B757-A2127F78F7C4}" srcOrd="3" destOrd="0" presId="urn:microsoft.com/office/officeart/2016/7/layout/BasicLinearProcessNumbered"/>
    <dgm:cxn modelId="{671CB7AD-E617-46DC-A76F-D9171DA7ABDF}" type="presParOf" srcId="{617F2C3A-17A6-499F-A5D3-AC32503711BC}" destId="{EB0E6AAD-F8C9-4E1F-B68E-A9A3D508476C}" srcOrd="4" destOrd="0" presId="urn:microsoft.com/office/officeart/2016/7/layout/BasicLinearProcessNumbered"/>
    <dgm:cxn modelId="{3ED03661-07A0-4678-A541-5A623EFD6562}" type="presParOf" srcId="{EB0E6AAD-F8C9-4E1F-B68E-A9A3D508476C}" destId="{495F65AB-D7B4-460A-A4B8-73B8C653ACAA}" srcOrd="0" destOrd="0" presId="urn:microsoft.com/office/officeart/2016/7/layout/BasicLinearProcessNumbered"/>
    <dgm:cxn modelId="{19E1A1E0-65B1-43B5-A402-BE72713132AD}" type="presParOf" srcId="{EB0E6AAD-F8C9-4E1F-B68E-A9A3D508476C}" destId="{E99B1B1D-41D8-44EC-991F-2D73BC58E1F1}" srcOrd="1" destOrd="0" presId="urn:microsoft.com/office/officeart/2016/7/layout/BasicLinearProcessNumbered"/>
    <dgm:cxn modelId="{D012F3E4-3252-4E8D-A603-21271F17E404}" type="presParOf" srcId="{EB0E6AAD-F8C9-4E1F-B68E-A9A3D508476C}" destId="{B6A7A0F3-8E36-405B-BC01-5DE57E132C45}" srcOrd="2" destOrd="0" presId="urn:microsoft.com/office/officeart/2016/7/layout/BasicLinearProcessNumbered"/>
    <dgm:cxn modelId="{326B728A-B78A-4296-A80F-57237D020102}" type="presParOf" srcId="{EB0E6AAD-F8C9-4E1F-B68E-A9A3D508476C}" destId="{B429DA49-4BAA-4CBE-9232-5E988063432D}" srcOrd="3" destOrd="0" presId="urn:microsoft.com/office/officeart/2016/7/layout/BasicLinearProcessNumbered"/>
    <dgm:cxn modelId="{C591BA9C-7933-468E-A6C3-35EDD4509CA1}" type="presParOf" srcId="{617F2C3A-17A6-499F-A5D3-AC32503711BC}" destId="{4A59F5AD-8F77-4332-A012-DB5705934013}" srcOrd="5" destOrd="0" presId="urn:microsoft.com/office/officeart/2016/7/layout/BasicLinearProcessNumbered"/>
    <dgm:cxn modelId="{D71A5EFD-52AC-46BC-9D12-5D928CE4864C}" type="presParOf" srcId="{617F2C3A-17A6-499F-A5D3-AC32503711BC}" destId="{B231D522-8D35-4048-BD60-235E9B4D2C4E}" srcOrd="6" destOrd="0" presId="urn:microsoft.com/office/officeart/2016/7/layout/BasicLinearProcessNumbered"/>
    <dgm:cxn modelId="{7ACA09FC-4B29-4913-A988-60173569665E}" type="presParOf" srcId="{B231D522-8D35-4048-BD60-235E9B4D2C4E}" destId="{48597850-21D9-4B41-B81A-A74302DC8D7B}" srcOrd="0" destOrd="0" presId="urn:microsoft.com/office/officeart/2016/7/layout/BasicLinearProcessNumbered"/>
    <dgm:cxn modelId="{6F8F7CC9-BC89-4327-AC1F-D2C325CF2FD2}" type="presParOf" srcId="{B231D522-8D35-4048-BD60-235E9B4D2C4E}" destId="{6594A21D-42D1-4A79-AEE9-941163495252}" srcOrd="1" destOrd="0" presId="urn:microsoft.com/office/officeart/2016/7/layout/BasicLinearProcessNumbered"/>
    <dgm:cxn modelId="{2BF6D397-81D5-4452-9952-21CDF324EE2F}" type="presParOf" srcId="{B231D522-8D35-4048-BD60-235E9B4D2C4E}" destId="{2267C639-322B-480B-BA00-8E08F3C9B16C}" srcOrd="2" destOrd="0" presId="urn:microsoft.com/office/officeart/2016/7/layout/BasicLinearProcessNumbered"/>
    <dgm:cxn modelId="{687B6BBC-7571-4445-8390-8BB22A68FDA2}" type="presParOf" srcId="{B231D522-8D35-4048-BD60-235E9B4D2C4E}" destId="{3D6815BA-EA2E-45C6-98C3-6108177D6070}" srcOrd="3" destOrd="0" presId="urn:microsoft.com/office/officeart/2016/7/layout/BasicLinearProcessNumbered"/>
    <dgm:cxn modelId="{ACE858F3-0021-4BE1-8FC5-6DA850175D05}" type="presParOf" srcId="{617F2C3A-17A6-499F-A5D3-AC32503711BC}" destId="{894264C0-3CF5-4198-866E-034378E7AC11}" srcOrd="7" destOrd="0" presId="urn:microsoft.com/office/officeart/2016/7/layout/BasicLinearProcessNumbered"/>
    <dgm:cxn modelId="{4DC03E06-4F4D-4631-831E-814C152D9D61}" type="presParOf" srcId="{617F2C3A-17A6-499F-A5D3-AC32503711BC}" destId="{18E3A1EA-5F41-42CC-A2C9-E59F8AD482A8}" srcOrd="8" destOrd="0" presId="urn:microsoft.com/office/officeart/2016/7/layout/BasicLinearProcessNumbered"/>
    <dgm:cxn modelId="{001DFEEC-AE52-4F70-B2AF-0E0254DAC4D3}" type="presParOf" srcId="{18E3A1EA-5F41-42CC-A2C9-E59F8AD482A8}" destId="{438178C2-78CD-44D0-B726-5F1905A812F0}" srcOrd="0" destOrd="0" presId="urn:microsoft.com/office/officeart/2016/7/layout/BasicLinearProcessNumbered"/>
    <dgm:cxn modelId="{6FAF35FE-5373-4188-91E8-A37774FC6FD6}" type="presParOf" srcId="{18E3A1EA-5F41-42CC-A2C9-E59F8AD482A8}" destId="{E941CB69-98ED-4276-A88B-E3E04B14639D}" srcOrd="1" destOrd="0" presId="urn:microsoft.com/office/officeart/2016/7/layout/BasicLinearProcessNumbered"/>
    <dgm:cxn modelId="{7E5A4B0A-522C-47E9-9ACC-F4F2981A3412}" type="presParOf" srcId="{18E3A1EA-5F41-42CC-A2C9-E59F8AD482A8}" destId="{8F53F574-5C51-4D2C-95DD-76588C3997DB}" srcOrd="2" destOrd="0" presId="urn:microsoft.com/office/officeart/2016/7/layout/BasicLinearProcessNumbered"/>
    <dgm:cxn modelId="{45761777-BB03-4533-BA23-C76C6CC9DDBC}" type="presParOf" srcId="{18E3A1EA-5F41-42CC-A2C9-E59F8AD482A8}" destId="{E4D086F0-54FB-4EC4-B05A-581753A9DB4A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2837F-762A-4334-BA91-6C5867F4761D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E0FD67-F204-4E46-B2E8-8AFA8B9CFAB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/>
            <a:t>Customer data could be useful for personalised recommendations and recommendations based on similar customer profiles – collaborative filtering</a:t>
          </a:r>
          <a:endParaRPr lang="en-US" sz="2800" kern="1200"/>
        </a:p>
      </dsp:txBody>
      <dsp:txXfrm>
        <a:off x="608661" y="692298"/>
        <a:ext cx="4508047" cy="2799040"/>
      </dsp:txXfrm>
    </dsp:sp>
    <dsp:sp modelId="{731491C7-814A-45EF-AF84-0BE6D56A020E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9161A0-4FC2-428E-957F-9225B63CEC74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Model could be improved by using the customers transactions first before using the overall transactions for recommendations.</a:t>
          </a:r>
          <a:endParaRPr lang="en-US" sz="2800" kern="1200" dirty="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A6151-3583-4EB3-AF95-1E122281E780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Replace Hexcode categories with a ‘most common word’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Could help with cosine similarity by including the categories in a new item description column</a:t>
          </a:r>
        </a:p>
      </dsp:txBody>
      <dsp:txXfrm>
        <a:off x="36841" y="36841"/>
        <a:ext cx="7931345" cy="1184159"/>
      </dsp:txXfrm>
    </dsp:sp>
    <dsp:sp modelId="{8D416679-697D-45D4-9805-48C5C28E9A3C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Use cosine similarity to choose the recommendations rather than transactions or use a combination.</a:t>
          </a:r>
        </a:p>
      </dsp:txBody>
      <dsp:txXfrm>
        <a:off x="856428" y="1504322"/>
        <a:ext cx="7577788" cy="1184159"/>
      </dsp:txXfrm>
    </dsp:sp>
    <dsp:sp modelId="{17FCB155-38C5-41C2-8997-F6E916C47B59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Re-make categories using cosine similarity or another method.</a:t>
          </a:r>
        </a:p>
      </dsp:txBody>
      <dsp:txXfrm>
        <a:off x="1676015" y="2971804"/>
        <a:ext cx="7577788" cy="1184159"/>
      </dsp:txXfrm>
    </dsp:sp>
    <dsp:sp modelId="{52ED0262-9BB9-41D2-9B1A-EDA41B6BC580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B03A606D-2D2C-43A3-9E72-AA1032EA6ABF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BCF3F-1220-445E-9E9B-D7370125553A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Maintaining replacement item framework – use customer transactions first before overall transactions</a:t>
          </a:r>
          <a:endParaRPr lang="en-US" sz="2300" kern="1200" dirty="0"/>
        </a:p>
      </dsp:txBody>
      <dsp:txXfrm>
        <a:off x="1283" y="1653508"/>
        <a:ext cx="5006206" cy="2610802"/>
      </dsp:txXfrm>
    </dsp:sp>
    <dsp:sp modelId="{7D3F0619-2725-44F0-8706-60AB012A3311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A3C2FAD1-BD6E-4F76-9962-8B71F51C5512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778DA9D-233E-4944-858E-AD66C0DD4069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Using a recommended item framework – could use other customers with similar transactions to recommend alternative products ‘similar shopper also bought this’</a:t>
          </a:r>
          <a:endParaRPr lang="en-US" sz="2300" kern="1200"/>
        </a:p>
      </dsp:txBody>
      <dsp:txXfrm>
        <a:off x="5508110" y="1653508"/>
        <a:ext cx="5006206" cy="2610802"/>
      </dsp:txXfrm>
    </dsp:sp>
    <dsp:sp modelId="{CA58BEC5-7304-4D9B-8A23-B07476451CDE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9684E840-5F1A-48EC-8CFA-04888A06B4E3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D9165-359E-4F64-A12A-85956D12AB29}">
      <dsp:nvSpPr>
        <dsp:cNvPr id="0" name=""/>
        <dsp:cNvSpPr/>
      </dsp:nvSpPr>
      <dsp:spPr>
        <a:xfrm>
          <a:off x="3594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Clean up code and add tests to ensure data quality and alerts if data is missing or problematic</a:t>
          </a:r>
          <a:endParaRPr lang="en-US" sz="1200" kern="1200"/>
        </a:p>
      </dsp:txBody>
      <dsp:txXfrm>
        <a:off x="3594" y="1848740"/>
        <a:ext cx="1946002" cy="1634641"/>
      </dsp:txXfrm>
    </dsp:sp>
    <dsp:sp modelId="{78C93E8D-BF6B-444A-9D02-CE52D9139512}">
      <dsp:nvSpPr>
        <dsp:cNvPr id="0" name=""/>
        <dsp:cNvSpPr/>
      </dsp:nvSpPr>
      <dsp:spPr>
        <a:xfrm>
          <a:off x="567934" y="1085907"/>
          <a:ext cx="817320" cy="81732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87628" y="1205601"/>
        <a:ext cx="577932" cy="577932"/>
      </dsp:txXfrm>
    </dsp:sp>
    <dsp:sp modelId="{6240F88B-1032-401E-A5D2-239D09973562}">
      <dsp:nvSpPr>
        <dsp:cNvPr id="0" name=""/>
        <dsp:cNvSpPr/>
      </dsp:nvSpPr>
      <dsp:spPr>
        <a:xfrm>
          <a:off x="3594" y="3537798"/>
          <a:ext cx="1946002" cy="72"/>
        </a:xfrm>
        <a:prstGeom prst="rect">
          <a:avLst/>
        </a:prstGeom>
        <a:solidFill>
          <a:schemeClr val="accent5">
            <a:hueOff val="-1350239"/>
            <a:satOff val="-92"/>
            <a:lumOff val="218"/>
            <a:alphaOff val="0"/>
          </a:schemeClr>
        </a:solidFill>
        <a:ln w="19050" cap="flat" cmpd="sng" algn="ctr">
          <a:solidFill>
            <a:schemeClr val="accent5">
              <a:hueOff val="-1350239"/>
              <a:satOff val="-92"/>
              <a:lumOff val="2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84607-3790-485D-B2AD-FF5B3A2CA13E}">
      <dsp:nvSpPr>
        <dsp:cNvPr id="0" name=""/>
        <dsp:cNvSpPr/>
      </dsp:nvSpPr>
      <dsp:spPr>
        <a:xfrm>
          <a:off x="2144196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2986166"/>
            <a:satOff val="667"/>
            <a:lumOff val="1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2986166"/>
              <a:satOff val="667"/>
              <a:lumOff val="1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Create a main and dev repository and only work on branches pushed to dev testing before pushing dev to main.</a:t>
          </a:r>
          <a:endParaRPr lang="en-US" sz="1200" kern="1200" dirty="0"/>
        </a:p>
      </dsp:txBody>
      <dsp:txXfrm>
        <a:off x="2144196" y="1848740"/>
        <a:ext cx="1946002" cy="1634641"/>
      </dsp:txXfrm>
    </dsp:sp>
    <dsp:sp modelId="{173DC1AA-2B99-45B8-B4B5-592B5976CFB5}">
      <dsp:nvSpPr>
        <dsp:cNvPr id="0" name=""/>
        <dsp:cNvSpPr/>
      </dsp:nvSpPr>
      <dsp:spPr>
        <a:xfrm>
          <a:off x="2708537" y="1085907"/>
          <a:ext cx="817320" cy="817320"/>
        </a:xfrm>
        <a:prstGeom prst="ellipse">
          <a:avLst/>
        </a:prstGeom>
        <a:solidFill>
          <a:schemeClr val="accent5">
            <a:hueOff val="-2700478"/>
            <a:satOff val="-184"/>
            <a:lumOff val="436"/>
            <a:alphaOff val="0"/>
          </a:schemeClr>
        </a:solidFill>
        <a:ln w="19050" cap="flat" cmpd="sng" algn="ctr">
          <a:solidFill>
            <a:schemeClr val="accent5">
              <a:hueOff val="-2700478"/>
              <a:satOff val="-184"/>
              <a:lumOff val="43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828231" y="1205601"/>
        <a:ext cx="577932" cy="577932"/>
      </dsp:txXfrm>
    </dsp:sp>
    <dsp:sp modelId="{E57EEB84-9B0C-4BA4-A2F7-D0CE61790620}">
      <dsp:nvSpPr>
        <dsp:cNvPr id="0" name=""/>
        <dsp:cNvSpPr/>
      </dsp:nvSpPr>
      <dsp:spPr>
        <a:xfrm>
          <a:off x="2144196" y="3537798"/>
          <a:ext cx="1946002" cy="72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F65AB-D7B4-460A-A4B8-73B8C653ACAA}">
      <dsp:nvSpPr>
        <dsp:cNvPr id="0" name=""/>
        <dsp:cNvSpPr/>
      </dsp:nvSpPr>
      <dsp:spPr>
        <a:xfrm>
          <a:off x="4284798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Monitor the model to ensure robustness.</a:t>
          </a:r>
          <a:endParaRPr lang="en-US" sz="1200" kern="1200" dirty="0"/>
        </a:p>
      </dsp:txBody>
      <dsp:txXfrm>
        <a:off x="4284798" y="1848740"/>
        <a:ext cx="1946002" cy="1634641"/>
      </dsp:txXfrm>
    </dsp:sp>
    <dsp:sp modelId="{E99B1B1D-41D8-44EC-991F-2D73BC58E1F1}">
      <dsp:nvSpPr>
        <dsp:cNvPr id="0" name=""/>
        <dsp:cNvSpPr/>
      </dsp:nvSpPr>
      <dsp:spPr>
        <a:xfrm>
          <a:off x="4849139" y="1085907"/>
          <a:ext cx="817320" cy="817320"/>
        </a:xfrm>
        <a:prstGeom prst="ellipse">
          <a:avLst/>
        </a:prstGeom>
        <a:solidFill>
          <a:schemeClr val="accent5">
            <a:hueOff val="-5400955"/>
            <a:satOff val="-367"/>
            <a:lumOff val="872"/>
            <a:alphaOff val="0"/>
          </a:schemeClr>
        </a:solidFill>
        <a:ln w="19050" cap="flat" cmpd="sng" algn="ctr">
          <a:solidFill>
            <a:schemeClr val="accent5">
              <a:hueOff val="-5400955"/>
              <a:satOff val="-367"/>
              <a:lumOff val="8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3</a:t>
          </a:r>
        </a:p>
      </dsp:txBody>
      <dsp:txXfrm>
        <a:off x="4968833" y="1205601"/>
        <a:ext cx="577932" cy="577932"/>
      </dsp:txXfrm>
    </dsp:sp>
    <dsp:sp modelId="{B6A7A0F3-8E36-405B-BC01-5DE57E132C45}">
      <dsp:nvSpPr>
        <dsp:cNvPr id="0" name=""/>
        <dsp:cNvSpPr/>
      </dsp:nvSpPr>
      <dsp:spPr>
        <a:xfrm>
          <a:off x="4284798" y="3537798"/>
          <a:ext cx="1946002" cy="72"/>
        </a:xfrm>
        <a:prstGeom prst="rect">
          <a:avLst/>
        </a:prstGeom>
        <a:solidFill>
          <a:schemeClr val="accent5">
            <a:hueOff val="-6751195"/>
            <a:satOff val="-459"/>
            <a:lumOff val="1089"/>
            <a:alphaOff val="0"/>
          </a:schemeClr>
        </a:solidFill>
        <a:ln w="19050" cap="flat" cmpd="sng" algn="ctr">
          <a:solidFill>
            <a:schemeClr val="accent5">
              <a:hueOff val="-6751195"/>
              <a:satOff val="-459"/>
              <a:lumOff val="10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597850-21D9-4B41-B81A-A74302DC8D7B}">
      <dsp:nvSpPr>
        <dsp:cNvPr id="0" name=""/>
        <dsp:cNvSpPr/>
      </dsp:nvSpPr>
      <dsp:spPr>
        <a:xfrm>
          <a:off x="6425401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8958499"/>
            <a:satOff val="2000"/>
            <a:lumOff val="3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8958499"/>
              <a:satOff val="2000"/>
              <a:lumOff val="3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Run daily with automated workflows, either Databricks or Airflow or other frameworks available.</a:t>
          </a:r>
          <a:endParaRPr lang="en-US" sz="1200" kern="1200" dirty="0"/>
        </a:p>
      </dsp:txBody>
      <dsp:txXfrm>
        <a:off x="6425401" y="1848740"/>
        <a:ext cx="1946002" cy="1634641"/>
      </dsp:txXfrm>
    </dsp:sp>
    <dsp:sp modelId="{6594A21D-42D1-4A79-AEE9-941163495252}">
      <dsp:nvSpPr>
        <dsp:cNvPr id="0" name=""/>
        <dsp:cNvSpPr/>
      </dsp:nvSpPr>
      <dsp:spPr>
        <a:xfrm>
          <a:off x="6989741" y="1085907"/>
          <a:ext cx="817320" cy="817320"/>
        </a:xfrm>
        <a:prstGeom prst="ellips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109435" y="1205601"/>
        <a:ext cx="577932" cy="577932"/>
      </dsp:txXfrm>
    </dsp:sp>
    <dsp:sp modelId="{2267C639-322B-480B-BA00-8E08F3C9B16C}">
      <dsp:nvSpPr>
        <dsp:cNvPr id="0" name=""/>
        <dsp:cNvSpPr/>
      </dsp:nvSpPr>
      <dsp:spPr>
        <a:xfrm>
          <a:off x="6425401" y="3537798"/>
          <a:ext cx="1946002" cy="72"/>
        </a:xfrm>
        <a:prstGeom prst="rect">
          <a:avLst/>
        </a:prstGeom>
        <a:solidFill>
          <a:schemeClr val="accent5">
            <a:hueOff val="-9451672"/>
            <a:satOff val="-642"/>
            <a:lumOff val="1525"/>
            <a:alphaOff val="0"/>
          </a:schemeClr>
        </a:solidFill>
        <a:ln w="19050" cap="flat" cmpd="sng" algn="ctr">
          <a:solidFill>
            <a:schemeClr val="accent5">
              <a:hueOff val="-9451672"/>
              <a:satOff val="-642"/>
              <a:lumOff val="15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178C2-78CD-44D0-B726-5F1905A812F0}">
      <dsp:nvSpPr>
        <dsp:cNvPr id="0" name=""/>
        <dsp:cNvSpPr/>
      </dsp:nvSpPr>
      <dsp:spPr>
        <a:xfrm>
          <a:off x="8566003" y="813467"/>
          <a:ext cx="1946002" cy="2724403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18" tIns="330200" rIns="15171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Monitor the click throughs to see if the recommendations are working well.</a:t>
          </a:r>
          <a:endParaRPr lang="en-US" sz="1200" kern="1200" dirty="0"/>
        </a:p>
      </dsp:txBody>
      <dsp:txXfrm>
        <a:off x="8566003" y="1848740"/>
        <a:ext cx="1946002" cy="1634641"/>
      </dsp:txXfrm>
    </dsp:sp>
    <dsp:sp modelId="{E941CB69-98ED-4276-A88B-E3E04B14639D}">
      <dsp:nvSpPr>
        <dsp:cNvPr id="0" name=""/>
        <dsp:cNvSpPr/>
      </dsp:nvSpPr>
      <dsp:spPr>
        <a:xfrm>
          <a:off x="9130344" y="1085907"/>
          <a:ext cx="817320" cy="817320"/>
        </a:xfrm>
        <a:prstGeom prst="ellipse">
          <a:avLst/>
        </a:prstGeom>
        <a:solidFill>
          <a:schemeClr val="accent5">
            <a:hueOff val="-10801911"/>
            <a:satOff val="-734"/>
            <a:lumOff val="1743"/>
            <a:alphaOff val="0"/>
          </a:schemeClr>
        </a:solidFill>
        <a:ln w="19050" cap="flat" cmpd="sng" algn="ctr">
          <a:solidFill>
            <a:schemeClr val="accent5">
              <a:hueOff val="-10801911"/>
              <a:satOff val="-734"/>
              <a:lumOff val="17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722" tIns="12700" rIns="63722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250038" y="1205601"/>
        <a:ext cx="577932" cy="577932"/>
      </dsp:txXfrm>
    </dsp:sp>
    <dsp:sp modelId="{8F53F574-5C51-4D2C-95DD-76588C3997DB}">
      <dsp:nvSpPr>
        <dsp:cNvPr id="0" name=""/>
        <dsp:cNvSpPr/>
      </dsp:nvSpPr>
      <dsp:spPr>
        <a:xfrm>
          <a:off x="8566003" y="3537798"/>
          <a:ext cx="1946002" cy="72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17E3D-A30E-E57F-B315-5C606AD8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57F8CB-85F4-6A34-5986-6A16E5D54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11081-E0A2-6EBE-064F-AF49FF66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20FEF-873B-5CCB-854A-1508E8E3C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5FA22-433E-7469-9016-E4053D42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31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5CA80-0E9E-5939-D4CC-E190B9F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D0932-8EBF-BCAE-9960-18BD88AEE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EB6C-F26B-AD43-5CBF-FD4B87535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C8476-F374-DD59-D6E3-B274ADB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223-43BC-874A-4ADF-E2C2AC96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96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8197-750A-CDC6-3923-877EB5F73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8FBFC-F324-FBB0-2D3F-FAE8F45CC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27913-4560-2E8F-7D14-B81BD9137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A8B54-3D91-AF02-03BB-1BA433C0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5BA25-76CB-6F57-FF24-CF4F3719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66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9065-6852-D374-C7BE-B8B97B07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A4874-BE00-98BD-F496-872654668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17EDB-E3F6-1C5D-0F4E-25711E008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EE09-5ADB-829F-553B-1B6D1633C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85C95-49B1-E21B-1081-C846188D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31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9226-2A1F-15D2-698B-F32FFDE91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4B780-5541-F887-F4D0-B0E4A6EB3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2D6A-CC73-D36E-31D0-BF19588F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5332-BFF0-5B54-9459-648071AC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BF124-54EB-D706-A496-D2B77164E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87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CD36-BF5C-0A7B-132C-FBBBF2A9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D24A2-6432-1F2D-2D4A-9F95C83CB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18869-9715-7BC5-5050-3904769B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F6283-BE3D-C49F-8C8B-72943143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1625B-8E24-C9A5-80F7-E1D91BC88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DFA1E-C865-474B-44DD-25364FC62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600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1C1C-0E15-D8A5-FF5C-5A5C6E7AC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D32B2-95F7-D834-49E7-73FB3C75C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C7348-9CC8-0446-3954-E82BDEBF1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F7FA-1234-D79B-605C-77F373FA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F14694-6B41-E37B-3E30-522DA6DEAA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F38D31-CA58-CB4B-CC32-1B06771F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3B2F40-C655-08B2-5CBC-D2BDED73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13BD5B-63B1-B716-71E2-6B29BFB0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845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27B6-1E40-A317-F8B0-C388F9DCB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5695E-7B31-04B0-A821-BE437C87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C13C4C-E657-BC5F-3AB0-C957F303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C66C0-85FE-BCC8-9499-B5CA353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90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10385D-5DFF-E120-94A2-317907BFF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DB3D9-E8CA-7DA8-96A0-CB32EAF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C732-3A9B-64CE-2B01-78CF6DC18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07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D5EE-6785-C6E7-9B4D-FED60188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7B467-CBBE-D758-5253-28F4B42CF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C1DBE-B31C-D627-5845-D244B5846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11D35-3B8E-90C8-965F-29E14AB6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D1EF9-003D-8A6B-4B58-F5CEB688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E2DB2-2C02-9BC2-F0FD-7965C8AF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794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36184-B4BC-E28D-C5AE-D9012FAF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63E1CF-D37D-3B97-4844-A78D94EC7C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66AD5-193C-5FBD-CD50-175A188F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694BB-1EBA-A91C-6A59-6E2C72D9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637A-6C42-8D1D-4B9C-FEE63901E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9B406-8A41-15C0-B3ED-E179B0978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58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5D38C-B407-03C1-EC49-590141B3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01BB8-C5B3-BC96-ADA3-267337316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BF685-EF7E-44A6-42EA-394D799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05AB-98C1-4840-A0E1-FB21FFC83100}" type="datetimeFigureOut">
              <a:rPr lang="en-GB" smtClean="0"/>
              <a:t>30/03/2025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5AC89-B621-7E60-1A59-0A40443C9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6F68-92D0-D898-B372-AD5792255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D545F-CD61-4740-9100-7F6706AAC6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7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29A5DB-1AD8-B05E-6AB6-DDD11D775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GB" sz="5200" dirty="0">
                <a:solidFill>
                  <a:schemeClr val="tx2"/>
                </a:solidFill>
              </a:rPr>
              <a:t>Similar Product Recommendations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25F2E-D4B0-308A-BB53-652666A92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160126"/>
            <a:ext cx="6105194" cy="682079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2"/>
                </a:solidFill>
              </a:rPr>
              <a:t>Lawrence Rosen</a:t>
            </a:r>
          </a:p>
        </p:txBody>
      </p:sp>
    </p:spTree>
    <p:extLst>
      <p:ext uri="{BB962C8B-B14F-4D97-AF65-F5344CB8AC3E}">
        <p14:creationId xmlns:p14="http://schemas.microsoft.com/office/powerpoint/2010/main" val="646935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7B930B-2207-CFD9-A688-D3C95FA4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Customer</a:t>
            </a:r>
          </a:p>
        </p:txBody>
      </p:sp>
      <p:graphicFrame>
        <p:nvGraphicFramePr>
          <p:cNvPr id="17" name="Content Placeholder 5">
            <a:extLst>
              <a:ext uri="{FF2B5EF4-FFF2-40B4-BE49-F238E27FC236}">
                <a16:creationId xmlns:a16="http://schemas.microsoft.com/office/drawing/2014/main" id="{A08074EB-65A4-1AFA-D1BD-F9A122F15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51388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033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ulti-colored push pins connected by a black wire">
            <a:extLst>
              <a:ext uri="{FF2B5EF4-FFF2-40B4-BE49-F238E27FC236}">
                <a16:creationId xmlns:a16="http://schemas.microsoft.com/office/drawing/2014/main" id="{7C748EA4-B72B-DF9D-A112-99C24963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336" b="394"/>
          <a:stretch/>
        </p:blipFill>
        <p:spPr>
          <a:xfrm>
            <a:off x="0" y="-541857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14E71-9E4E-8BAD-F551-D64792E75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V</a:t>
            </a:r>
            <a:r>
              <a:rPr lang="en-US" dirty="0">
                <a:effectLst/>
              </a:rPr>
              <a:t>alidating the output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402C0FF-5D41-6571-0750-B0F1B78416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6947" y="1827741"/>
            <a:ext cx="5181600" cy="4351338"/>
          </a:xfrm>
        </p:spPr>
        <p:txBody>
          <a:bodyPr>
            <a:normAutofit/>
          </a:bodyPr>
          <a:lstStyle/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lang="en-US" altLang="en-US" dirty="0"/>
              <a:t>Randomly sample and visually inspect recommendations.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dirty="0"/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Check for item diversity.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</a:rPr>
              <a:t>Monitor click through rate of recommendations</a:t>
            </a:r>
            <a:r>
              <a:rPr lang="en-US" altLang="en-US" dirty="0"/>
              <a:t> when productions.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54ABC5C-961B-5AF4-5055-3A0E4EB79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88805"/>
              </p:ext>
            </p:extLst>
          </p:nvPr>
        </p:nvGraphicFramePr>
        <p:xfrm>
          <a:off x="6019800" y="170507"/>
          <a:ext cx="5682827" cy="6416559"/>
        </p:xfrm>
        <a:graphic>
          <a:graphicData uri="http://schemas.openxmlformats.org/drawingml/2006/table">
            <a:tbl>
              <a:tblPr/>
              <a:tblGrid>
                <a:gridCol w="1192758">
                  <a:extLst>
                    <a:ext uri="{9D8B030D-6E8A-4147-A177-3AD203B41FA5}">
                      <a16:colId xmlns:a16="http://schemas.microsoft.com/office/drawing/2014/main" val="1715543767"/>
                    </a:ext>
                  </a:extLst>
                </a:gridCol>
                <a:gridCol w="1102638">
                  <a:extLst>
                    <a:ext uri="{9D8B030D-6E8A-4147-A177-3AD203B41FA5}">
                      <a16:colId xmlns:a16="http://schemas.microsoft.com/office/drawing/2014/main" val="1678912967"/>
                    </a:ext>
                  </a:extLst>
                </a:gridCol>
                <a:gridCol w="1102638">
                  <a:extLst>
                    <a:ext uri="{9D8B030D-6E8A-4147-A177-3AD203B41FA5}">
                      <a16:colId xmlns:a16="http://schemas.microsoft.com/office/drawing/2014/main" val="2882963587"/>
                    </a:ext>
                  </a:extLst>
                </a:gridCol>
                <a:gridCol w="1097337">
                  <a:extLst>
                    <a:ext uri="{9D8B030D-6E8A-4147-A177-3AD203B41FA5}">
                      <a16:colId xmlns:a16="http://schemas.microsoft.com/office/drawing/2014/main" val="1120508185"/>
                    </a:ext>
                  </a:extLst>
                </a:gridCol>
                <a:gridCol w="1187456">
                  <a:extLst>
                    <a:ext uri="{9D8B030D-6E8A-4147-A177-3AD203B41FA5}">
                      <a16:colId xmlns:a16="http://schemas.microsoft.com/office/drawing/2014/main" val="667554081"/>
                    </a:ext>
                  </a:extLst>
                </a:gridCol>
              </a:tblGrid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ITEM_NAME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1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2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3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RECOMMENDATION 4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23270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Young's Salmon Fillet Dinner 380g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Roast Lamb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chicken hotpot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Pork Sausages 1kg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Beef Burgers x8 397g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24830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yoghurts 4x125g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TTD COFFEE MOUSSE 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Fibre Walnut &amp; Oat Breakfast Gu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Fusion Blueberry 4x120g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Fibre Apple Cereals Breakfast 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902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Yeo Valley Natural Kefir Yoghurt 950g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FUSIONS PRUNE YOGURT 4x120g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Fusion Blueberry 4x120g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Activia Fibre Apple Cereals Breakfast 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Actimel Blueberry 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926231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Mixed Nuts 225g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Brazil Nuts 250g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Kiwi Fruit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Peelers 600g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 Single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136934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Brazil Nuts 250g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Xmas Mixed Nuts 225g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Kiwi Fruit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Peelers 600g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Easy Peeler Single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52604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WS Mulled Wine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Caminada Malbec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 Sauvignon Blanc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 Malbec 225cl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House Soave 75cl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89368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Wotsits Crunchy Cheese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Meaty 20pk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Variety 20pk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Cheese&amp;Onion 12pk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Mini Cheds Nibblies Cheese &amp; Chive 6pk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535788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Wotsits 20pk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MONSTER MUNCH 12pk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Walkers Squares Variety pack 12pk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KP Hula Hoops Original 12x24g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KP Skips Prawn Cocktail 14x13.1g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875281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Winders Strawberry Blackcurrant 5x17g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AHarriott Spice Sensation Couscous 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BEANS IN TOMATO SAUCE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Hubbards Spaghetti Rings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Hubbards White Rice 1kg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757790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Winalot shapes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Bonio original 1.2kg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biscuit selection for dogs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meaty rolls x15 135g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Good Boy chicken bites 65g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90959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Winalot perfect portions pouches 40x100g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Cesar classic terrine mix 8x150g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Lily's Kitchen chkn trky casserole 150g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Cesar country stew selection 8x150g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comn for seniors meat in jelly 6x400g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58249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942117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754084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620813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peanuts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suet balls x10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4kg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wildbird seed mix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Felix AGAIL senior meat selectn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2468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Wholemeal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Bread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Soft White Farmhouse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 Wholemeal Muffins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 Wholemeal Tortilla Wraps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206452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Fish Fillets 520g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Roast Lamb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chicken hotpot dinner 400g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Large Pork Sausages 1kg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Beef Burgers x8 397g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4246010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White Bread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Soft White Farmhouse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Wholemeal Medium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 Wholemeal Muffins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 Wholemeal Tortilla Wraps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205786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temptations chicken &amp; cheese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Lick-e-Lix liver &amp; grass 5x15g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chckn &amp; liver tasty sticks x6 30g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Dreamies cat treats chicken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turkey &amp; lamb tasty sticks x6 30g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8885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dentabites chicken 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Lick-e-Lix liver &amp; grass 5x15g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temptations chicken &amp; cheese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Webbox chckn &amp; liver tasty sticks x6 30g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Dreamies cat treats chicken 60g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100641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complete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complete with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 Cat senior chicken rice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tuna herring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chicken &amp; duck 2kg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937825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Poultry JEL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2-12mths Kit Pouch fish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1+ meat &amp;fish selctn in jelly 48x100g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 meat&amp;fish selctn in jelly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Cat Pouch Poultry jel 40x85g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491056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fish jelly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2-12mths Kit Pouch fish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1+ meat &amp;fish selctn in jelly 48x100g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Poultry JEL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 meat&amp;fish selctn in jelly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52811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2-12mths Kit Pouch fish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1+ meat &amp;fish selctn in jelly 48x100g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Cat Pouch Poultry JEL 12x85g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7+ meat&amp;fish selctn in jelly 12x100g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Cat Pouch Poultry jel 40x85g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23758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dry cat food chicken 800g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complete with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 Cat senior chicken rice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complete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tuna herring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5704569"/>
                  </a:ext>
                </a:extLst>
              </a:tr>
              <a:tr h="120166"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1+ complete with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 Cat senior chicken rice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Whiskas 7+ complete chicken 1.9kg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tuna herring &amp; veg 750g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Go-Cat adult chicken &amp; duck 2kg</a:t>
                      </a:r>
                    </a:p>
                  </a:txBody>
                  <a:tcPr marL="7357" marR="7357" marT="735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00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0238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9BE3AE-97D7-399B-3B37-482EC2CD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Next Steps –improvements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17EA6C4-CFAF-C9B3-A675-3A9FEB469F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892755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0994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9566D8F-8C2A-67F9-FFFE-7197F0CDC9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BB3A8-8EF4-8DB3-EB34-CDF7B8230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Next Steps - </a:t>
            </a:r>
            <a:r>
              <a:rPr lang="en-US">
                <a:effectLst/>
              </a:rPr>
              <a:t>including customer personalisation</a:t>
            </a:r>
            <a:endParaRPr lang="en-US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E495C41-258E-6F1F-57DF-32AD92BA644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646337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3264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6FF531-31A6-FC3C-1A1E-2131C2D42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24B4A44-F6EE-5D0D-5E82-13E87E6CAD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25" r="12341" b="-1"/>
          <a:stretch/>
        </p:blipFill>
        <p:spPr>
          <a:xfrm>
            <a:off x="20" y="-74497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BA976-10B6-5C14-B116-5FF0F0AA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Next Steps - How this approach could be </a:t>
            </a:r>
            <a:r>
              <a:rPr lang="en-US" dirty="0" err="1"/>
              <a:t>productionised</a:t>
            </a:r>
            <a:r>
              <a:rPr lang="en-US" dirty="0"/>
              <a:t> to the website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034F967A-A682-5132-62C3-E697DD890C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69846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5B5DBBC6-632A-ADD3-FBA6-AA5531C6936E}"/>
              </a:ext>
            </a:extLst>
          </p:cNvPr>
          <p:cNvSpPr txBox="1">
            <a:spLocks/>
          </p:cNvSpPr>
          <p:nvPr/>
        </p:nvSpPr>
        <p:spPr>
          <a:xfrm>
            <a:off x="7207250" y="5532437"/>
            <a:ext cx="41465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18638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0AC41E-E800-1456-3D4D-79DD8683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GB" sz="5600">
                <a:solidFill>
                  <a:srgbClr val="FFFFFF"/>
                </a:solidFill>
              </a:rPr>
              <a:t>Task</a:t>
            </a:r>
          </a:p>
        </p:txBody>
      </p:sp>
      <p:sp>
        <p:nvSpPr>
          <p:cNvPr id="6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F9310D66-235B-B712-7F86-F7C189C2B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C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reate a similar products algorithm </a:t>
            </a:r>
          </a:p>
          <a:p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O</a:t>
            </a:r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utput the four most similar Items for each Item</a:t>
            </a:r>
          </a:p>
          <a:p>
            <a:pPr marL="0" indent="0">
              <a:buNone/>
            </a:pPr>
            <a:endParaRPr lang="en-GB" sz="1700" kern="0" dirty="0">
              <a:solidFill>
                <a:schemeClr val="tx1">
                  <a:alpha val="80000"/>
                </a:schemeClr>
              </a:solidFill>
              <a:effectLst/>
              <a:latin typeface="Mary Ann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Example Given:</a:t>
            </a:r>
          </a:p>
          <a:p>
            <a:pPr marL="0" indent="0">
              <a:buNone/>
            </a:pPr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JS full-fat cream - 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Original Item</a:t>
            </a:r>
          </a:p>
          <a:p>
            <a:pPr marL="457200" lvl="1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Recommended Items</a:t>
            </a:r>
            <a:endParaRPr lang="en-GB" sz="1700" b="1" kern="0" dirty="0">
              <a:solidFill>
                <a:schemeClr val="tx1">
                  <a:alpha val="80000"/>
                </a:schemeClr>
              </a:solidFill>
              <a:latin typeface="Mary Ann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JS low-fat cream</a:t>
            </a: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250 mL JS full-fat cream</a:t>
            </a: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taste the difference cream</a:t>
            </a:r>
          </a:p>
          <a:p>
            <a:pPr lvl="1"/>
            <a:r>
              <a:rPr lang="en-GB" sz="1700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100 mL branded cream </a:t>
            </a:r>
          </a:p>
          <a:p>
            <a:pPr marL="0" indent="0">
              <a:buNone/>
            </a:pP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The 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a</a:t>
            </a:r>
            <a:r>
              <a:rPr lang="en-GB" sz="1700" b="1" kern="0" dirty="0">
                <a:solidFill>
                  <a:schemeClr val="tx1">
                    <a:alpha val="80000"/>
                  </a:schemeClr>
                </a:solidFill>
                <a:effectLst/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lgorithm does not need to personalise the output to a customer</a:t>
            </a:r>
          </a:p>
          <a:p>
            <a:pPr lvl="1"/>
            <a:r>
              <a:rPr lang="en-GB" sz="1300" dirty="0">
                <a:solidFill>
                  <a:schemeClr val="tx1">
                    <a:alpha val="80000"/>
                  </a:schemeClr>
                </a:solidFill>
              </a:rPr>
              <a:t>I chose not to explore collaborative filtering or basket analysis</a:t>
            </a:r>
          </a:p>
          <a:p>
            <a:pPr lvl="1"/>
            <a:r>
              <a:rPr lang="en-GB" sz="1300" dirty="0">
                <a:solidFill>
                  <a:schemeClr val="tx1">
                    <a:alpha val="80000"/>
                  </a:schemeClr>
                </a:solidFill>
              </a:rPr>
              <a:t>More simple, efficient and explainable method fitting in with the business’ current category framework</a:t>
            </a:r>
          </a:p>
          <a:p>
            <a:pPr lvl="1"/>
            <a:r>
              <a:rPr lang="en-GB" sz="1300" kern="0" dirty="0">
                <a:solidFill>
                  <a:schemeClr val="tx1">
                    <a:alpha val="80000"/>
                  </a:schemeClr>
                </a:solidFill>
                <a:latin typeface="Mary Ann"/>
                <a:ea typeface="Times New Roman" panose="02020603050405020304" pitchFamily="18" charset="0"/>
                <a:cs typeface="Arial" panose="020B0604020202020204" pitchFamily="34" charset="0"/>
              </a:rPr>
              <a:t>Adding a bit of AI to place items without good categories</a:t>
            </a:r>
          </a:p>
        </p:txBody>
      </p:sp>
      <p:sp>
        <p:nvSpPr>
          <p:cNvPr id="6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61553-A992-F57E-A299-8BF034C95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0F683B-7FAF-C775-6E85-8532FDFE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GB" sz="4000" dirty="0"/>
              <a:t>Plan</a:t>
            </a:r>
          </a:p>
        </p:txBody>
      </p:sp>
      <p:pic>
        <p:nvPicPr>
          <p:cNvPr id="52" name="Graphic 51" descr="Lightbulb">
            <a:extLst>
              <a:ext uri="{FF2B5EF4-FFF2-40B4-BE49-F238E27FC236}">
                <a16:creationId xmlns:a16="http://schemas.microsoft.com/office/drawing/2014/main" id="{D55F17F3-DA05-36EA-831B-233FB74D5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799" y="2519363"/>
            <a:ext cx="914400" cy="914400"/>
          </a:xfrm>
          <a:prstGeom prst="rect">
            <a:avLst/>
          </a:prstGeom>
        </p:spPr>
      </p:pic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80E9C25E-5BD7-E8FB-9ED1-8C196AD48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7100" y="643467"/>
            <a:ext cx="5668433" cy="540173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500" dirty="0"/>
              <a:t>Combine </a:t>
            </a:r>
            <a:r>
              <a:rPr lang="en-GB" sz="1500" b="1" dirty="0"/>
              <a:t>department and item names</a:t>
            </a:r>
            <a:r>
              <a:rPr lang="en-GB" sz="1500" dirty="0"/>
              <a:t> to find similar SKUs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Fuzzy matching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Cosine similarity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TF-IDF vectorization</a:t>
            </a:r>
            <a:endParaRPr lang="en-GB" sz="1500" dirty="0"/>
          </a:p>
          <a:p>
            <a:pPr marL="0" indent="0">
              <a:buNone/>
            </a:pPr>
            <a:r>
              <a:rPr lang="en-GB" sz="1500" dirty="0"/>
              <a:t>Leverage </a:t>
            </a:r>
            <a:r>
              <a:rPr lang="en-GB" sz="1500" b="1" dirty="0"/>
              <a:t>existing categorisations</a:t>
            </a:r>
            <a:r>
              <a:rPr lang="en-GB" sz="1500" dirty="0"/>
              <a:t> to group similar items.</a:t>
            </a:r>
          </a:p>
          <a:p>
            <a:pPr marL="0" indent="0">
              <a:buNone/>
            </a:pPr>
            <a:r>
              <a:rPr lang="en-GB" sz="1500" dirty="0"/>
              <a:t>Determine the best ordering for recommendations using: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Cosine similarity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Fuzzy matching</a:t>
            </a:r>
            <a:endParaRPr lang="en-GB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Transaction counts</a:t>
            </a:r>
            <a:r>
              <a:rPr lang="en-GB" sz="1500" dirty="0"/>
              <a:t> (popularity-based ranking)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500" b="1" dirty="0"/>
              <a:t>A combination of the above</a:t>
            </a:r>
          </a:p>
          <a:p>
            <a:pPr marL="457200" lvl="1" indent="0">
              <a:buNone/>
            </a:pPr>
            <a:endParaRPr lang="en-GB" sz="1500" dirty="0"/>
          </a:p>
          <a:p>
            <a:pPr>
              <a:buNone/>
            </a:pPr>
            <a:r>
              <a:rPr lang="en-GB" sz="1500" b="1" dirty="0"/>
              <a:t>Final Approach Chosen: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b="1" dirty="0"/>
              <a:t>Use existing groupings</a:t>
            </a:r>
            <a:r>
              <a:rPr lang="en-GB" sz="1500" dirty="0"/>
              <a:t> and rank items by </a:t>
            </a:r>
            <a:r>
              <a:rPr lang="en-GB" sz="1500" b="1" dirty="0"/>
              <a:t>transaction volume</a:t>
            </a:r>
            <a:r>
              <a:rPr lang="en-GB" sz="1500" dirty="0"/>
              <a:t> (popularity).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For items with </a:t>
            </a:r>
            <a:r>
              <a:rPr lang="en-GB" sz="1500" b="1" dirty="0"/>
              <a:t>insufficient recommendations</a:t>
            </a:r>
            <a:r>
              <a:rPr lang="en-GB" sz="1500" dirty="0"/>
              <a:t>, apply </a:t>
            </a:r>
            <a:r>
              <a:rPr lang="en-GB" sz="1500" b="1" dirty="0"/>
              <a:t>cosine similarity</a:t>
            </a:r>
            <a:r>
              <a:rPr lang="en-GB" sz="1500" dirty="0"/>
              <a:t> to find the most similar item and copy its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Allows utilisation of a pretrained model.</a:t>
            </a:r>
          </a:p>
        </p:txBody>
      </p:sp>
    </p:spTree>
    <p:extLst>
      <p:ext uri="{BB962C8B-B14F-4D97-AF65-F5344CB8AC3E}">
        <p14:creationId xmlns:p14="http://schemas.microsoft.com/office/powerpoint/2010/main" val="95379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8A14F-7644-BCE9-67BD-CB28CAF58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 – Item Data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F3E11562-1DE0-79D1-E081-85C93D8AB1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4823036" y="634255"/>
            <a:ext cx="6780700" cy="456047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E8C7A6-7B09-4DAC-89BD-48A4E1684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5481680"/>
            <a:ext cx="11384280" cy="104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44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EF6118E-44FB-4509-B4D9-129052E4C6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5EAEE-1BEE-E66F-777B-5A7DA9EB0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155" y="525195"/>
            <a:ext cx="3986155" cy="2806506"/>
          </a:xfrm>
        </p:spPr>
        <p:txBody>
          <a:bodyPr anchor="b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Data Overview – Item Data</a:t>
            </a:r>
            <a:endParaRPr lang="en-GB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068E9A-328C-37FF-AD17-B1792905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911" r="1" b="1"/>
          <a:stretch/>
        </p:blipFill>
        <p:spPr>
          <a:xfrm>
            <a:off x="5186554" y="163646"/>
            <a:ext cx="6806703" cy="262309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D35596-3BF1-15B3-D759-8FD84428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55" y="3526300"/>
            <a:ext cx="3986155" cy="2588458"/>
          </a:xfrm>
        </p:spPr>
        <p:txBody>
          <a:bodyPr>
            <a:normAutofit/>
          </a:bodyPr>
          <a:lstStyle/>
          <a:p>
            <a:r>
              <a:rPr lang="en-GB" sz="2000" dirty="0"/>
              <a:t>Items are very skewed to single groups</a:t>
            </a:r>
          </a:p>
          <a:p>
            <a:r>
              <a:rPr lang="en-GB" sz="2000" dirty="0"/>
              <a:t>Even at Super Category level some groups only have one item</a:t>
            </a:r>
          </a:p>
          <a:p>
            <a:r>
              <a:rPr lang="en-GB" sz="2000" dirty="0"/>
              <a:t>These items need to be matched to other items with large enough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A482E-AE4D-BEF9-E4B6-F113B409C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164" b="2"/>
          <a:stretch/>
        </p:blipFill>
        <p:spPr>
          <a:xfrm>
            <a:off x="5186554" y="2956875"/>
            <a:ext cx="6806703" cy="335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92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386130-C30B-C281-4D23-8FE5036BF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14" y="797038"/>
            <a:ext cx="10872172" cy="2772404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8DD753-2A6A-46FF-839B-C4C499DAE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4057" y="3998019"/>
            <a:ext cx="6382966" cy="22165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b="1" dirty="0"/>
              <a:t>ITEM DATA</a:t>
            </a:r>
          </a:p>
          <a:p>
            <a:pPr marL="0" indent="0">
              <a:buNone/>
            </a:pPr>
            <a:r>
              <a:rPr lang="en-GB" dirty="0"/>
              <a:t>Looking at specific items it was clear that they were well organised.</a:t>
            </a:r>
          </a:p>
          <a:p>
            <a:r>
              <a:rPr lang="en-GB" dirty="0"/>
              <a:t>Idea spurred to take an item, look in similar categories and obtain the four the most bought items</a:t>
            </a:r>
          </a:p>
          <a:p>
            <a:r>
              <a:rPr lang="en-GB" dirty="0"/>
              <a:t>For items that four cannot be found we can relate the item to a similar item with four already and copy the recommended items.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E8A95-B62C-06C3-4BC9-C90220EDBC1B}"/>
              </a:ext>
            </a:extLst>
          </p:cNvPr>
          <p:cNvSpPr/>
          <p:nvPr/>
        </p:nvSpPr>
        <p:spPr>
          <a:xfrm>
            <a:off x="7159413" y="494453"/>
            <a:ext cx="2302934" cy="31834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279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8059C-461B-F69F-95D0-5C1B495A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5981C389-8E6F-6479-8F70-E8B8CE8B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600BCA-BD9F-EC93-A0FF-9B29CBCB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 – Lift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8E421-8EB8-8AFF-0C2A-65B5014F0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52" y="1272668"/>
            <a:ext cx="4234948" cy="3562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6FAEFA-EC5A-D0DE-2542-719952470F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" y="5141564"/>
            <a:ext cx="11879580" cy="157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79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D5D87AB-A339-2A4A-C4FD-836ACA43E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7D49A7-ACB8-CB91-EFBD-68989369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lift data is interesting for basket recommendations that are different but not very helpful for our specific problem</a:t>
            </a:r>
          </a:p>
          <a:p>
            <a:r>
              <a:rPr lang="en-GB" dirty="0"/>
              <a:t>Another thing to be aware of is the lift could be heavily influenced by promotions</a:t>
            </a:r>
          </a:p>
          <a:p>
            <a:pPr lvl="1"/>
            <a:r>
              <a:rPr lang="en-GB" dirty="0"/>
              <a:t>Stamford Street items have large lift on each other, this suggests there could be a promo between Stamford Street items..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AA0FFB-3605-CE4D-06E7-BF307238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728180"/>
            <a:ext cx="9944100" cy="166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A4604-C1FC-1E0D-8210-EF4CDCE7B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FD7BF3-F13F-6258-8DA0-4748130D3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Overview – Customer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B712A9-A26C-BD82-88C3-D4AE1D656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7" y="5376176"/>
            <a:ext cx="11735942" cy="9330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150C5D-3D9E-4804-CE22-1E73FE9EB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008" y="1325354"/>
            <a:ext cx="4957572" cy="318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947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1280</Words>
  <Application>Microsoft Office PowerPoint</Application>
  <PresentationFormat>Widescreen</PresentationFormat>
  <Paragraphs>214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Calibri</vt:lpstr>
      <vt:lpstr>Mary Ann</vt:lpstr>
      <vt:lpstr>Office Theme</vt:lpstr>
      <vt:lpstr>Similar Product Recommendations</vt:lpstr>
      <vt:lpstr>Task</vt:lpstr>
      <vt:lpstr>Plan</vt:lpstr>
      <vt:lpstr>Data Overview – Item Data</vt:lpstr>
      <vt:lpstr>Data Overview – Item Data</vt:lpstr>
      <vt:lpstr>PowerPoint Presentation</vt:lpstr>
      <vt:lpstr>Data Overview – Lift</vt:lpstr>
      <vt:lpstr>Lift</vt:lpstr>
      <vt:lpstr>Data Overview – Customer Data</vt:lpstr>
      <vt:lpstr>Customer</vt:lpstr>
      <vt:lpstr>Validating the output</vt:lpstr>
      <vt:lpstr>Next Steps –improvements</vt:lpstr>
      <vt:lpstr>Next Steps - including customer personalisation</vt:lpstr>
      <vt:lpstr>Next Steps - How this approach could be productionised to the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Lawrence R</dc:creator>
  <cp:lastModifiedBy>Lawrence Rosen</cp:lastModifiedBy>
  <cp:revision>104</cp:revision>
  <dcterms:created xsi:type="dcterms:W3CDTF">2025-03-11T09:36:56Z</dcterms:created>
  <dcterms:modified xsi:type="dcterms:W3CDTF">2025-03-30T21:45:42Z</dcterms:modified>
</cp:coreProperties>
</file>