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62" r:id="rId3"/>
    <p:sldId id="261" r:id="rId4"/>
    <p:sldId id="259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09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90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88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86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2225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485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462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8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878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22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0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109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8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218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7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7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FA39F-5993-4B4E-B56B-2C00B2FB9B1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7A08A5-FC1D-47E3-B588-30943618B8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58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5564" y="1122362"/>
            <a:ext cx="9144000" cy="3636673"/>
          </a:xfrm>
        </p:spPr>
        <p:txBody>
          <a:bodyPr/>
          <a:lstStyle/>
          <a:p>
            <a:r>
              <a:rPr lang="en-GB" b="1" dirty="0" smtClean="0"/>
              <a:t>Boosting Algorithms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0486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Basics of Machine Learning Algorithm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40" y="1930399"/>
            <a:ext cx="8282985" cy="43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8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43" y="609599"/>
            <a:ext cx="8949960" cy="572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6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86" y="781392"/>
            <a:ext cx="8731016" cy="474657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762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Ada Boost Regression Algorithm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692" y="1270000"/>
            <a:ext cx="8800981" cy="53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7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5826"/>
          </a:xfrm>
        </p:spPr>
        <p:txBody>
          <a:bodyPr/>
          <a:lstStyle/>
          <a:p>
            <a:r>
              <a:rPr lang="en-GB" dirty="0" err="1" smtClean="0"/>
              <a:t>XGBoost</a:t>
            </a:r>
            <a:r>
              <a:rPr lang="en-GB" dirty="0" smtClean="0"/>
              <a:t> Regression </a:t>
            </a:r>
            <a:r>
              <a:rPr lang="en-GB" dirty="0" err="1" smtClean="0"/>
              <a:t>Alogrithm</a:t>
            </a:r>
            <a:r>
              <a:rPr lang="en-GB" dirty="0" smtClean="0"/>
              <a:t> Flow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773" y="1327608"/>
            <a:ext cx="7821318" cy="53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8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218"/>
          </a:xfrm>
        </p:spPr>
        <p:txBody>
          <a:bodyPr/>
          <a:lstStyle/>
          <a:p>
            <a:r>
              <a:rPr lang="en-GB" dirty="0" err="1" smtClean="0"/>
              <a:t>LGBoost</a:t>
            </a:r>
            <a:r>
              <a:rPr lang="en-GB" dirty="0" smtClean="0"/>
              <a:t> Regression Algorithm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657694"/>
            <a:ext cx="8092593" cy="48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81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</TotalTime>
  <Words>19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 3</vt:lpstr>
      <vt:lpstr>Facet</vt:lpstr>
      <vt:lpstr>Boosting Algorithms </vt:lpstr>
      <vt:lpstr>Basics of Machine Learning Algorithm </vt:lpstr>
      <vt:lpstr>PowerPoint Presentation</vt:lpstr>
      <vt:lpstr>PowerPoint Presentation</vt:lpstr>
      <vt:lpstr>Ada Boost Regression Algorithm Flow</vt:lpstr>
      <vt:lpstr>XGBoost Regression Alogrithm Flow</vt:lpstr>
      <vt:lpstr>LGBoost Regression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2025-06-16T08:47:24Z</dcterms:created>
  <dcterms:modified xsi:type="dcterms:W3CDTF">2025-06-16T09:11:11Z</dcterms:modified>
</cp:coreProperties>
</file>