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8"/>
  </p:handoutMasterIdLst>
  <p:sldIdLst>
    <p:sldId id="289" r:id="rId4"/>
    <p:sldId id="292" r:id="rId5"/>
    <p:sldId id="293" r:id="rId6"/>
    <p:sldId id="294" r:id="rId7"/>
  </p:sldIdLst>
  <p:sldSz cx="12192000" cy="6858000"/>
  <p:notesSz cx="6797675" cy="9926638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63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  <p:sldLayoutId id="214748370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641" y="4295274"/>
            <a:ext cx="5225568" cy="1243095"/>
          </a:xfrm>
        </p:spPr>
        <p:txBody>
          <a:bodyPr/>
          <a:lstStyle/>
          <a:p>
            <a:r>
              <a:rPr lang="ko-KR" altLang="en-US" sz="3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공원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지리정보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(G2IS)</a:t>
            </a:r>
            <a:endParaRPr 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91927"/>
            <a:ext cx="11598396" cy="425704"/>
          </a:xfrm>
        </p:spPr>
        <p:txBody>
          <a:bodyPr/>
          <a:lstStyle/>
          <a:p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공원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지리정보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(G2IS)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717631"/>
            <a:ext cx="110731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개요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</a:p>
          <a:p>
            <a:pPr lvl="0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나에게 맞는 살기 좋은 곳은 어딜까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?</a:t>
            </a:r>
          </a:p>
          <a:p>
            <a:pPr lvl="0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직방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다방등의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가격 기준으로의 부동산 위치보다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자신이 살고 싶은 환경을 확인하고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추천받을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수 있는 지리정보 시스템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목표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C#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윈폼을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이용하여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닷넷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프로그램을 개발한다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lvl="0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맵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API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혹은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GIS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엔진을 이용하여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GIS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기반 프로그램을 개발하고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거리함수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및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면적계산을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이용해본다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공공데이터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포털을 통해 데이터를 구축한다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머신러닝을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통해 원하는 예측 데이터를 구현한다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lvl="0"/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화면 예시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777923"/>
            <a:ext cx="5429380" cy="382272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855783" y="2777923"/>
            <a:ext cx="59735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기능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1. GIS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기반으로 폼이 구성된다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   - ArcGIS / Google Maps /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Naver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Map /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Daum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Map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중 선택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공공데이터포털에서 데이터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수급하여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데이터를 구축한다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  -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위경도 기반 공원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도서관 데이터 수급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3.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각 공원 및 도서관 크기에 따라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맵에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범위를 표시한다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lvl="0"/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4.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공원 및 도서관의 위치를 파악하여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거리함수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혹은 맵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API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을 통해 가장 밀집된 지역을 자동으로 선별되도록 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 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목표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</a:t>
            </a:r>
          </a:p>
          <a:p>
            <a:pPr lvl="0"/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5.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문화센터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체육센터등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사회형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SOC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관계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시설망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데이터를 추가한다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 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가능하다면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</a:t>
            </a:r>
          </a:p>
          <a:p>
            <a:pPr lvl="0"/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6. SOC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관계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시설망과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집값의 상관관계를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머신러닝하여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모델을 만들고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사용자가 선택한 조건에서 최적의 위치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5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개를 선택해준다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2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91927"/>
            <a:ext cx="11598396" cy="425704"/>
          </a:xfrm>
        </p:spPr>
        <p:txBody>
          <a:bodyPr/>
          <a:lstStyle/>
          <a:p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공원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지리정보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(G2IS)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717631"/>
            <a:ext cx="11073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시스템 구조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6030" y="5460358"/>
            <a:ext cx="9843724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1927" y="5536924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C# UI - Windows Form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4341" y="2733271"/>
            <a:ext cx="1637021" cy="86649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6030" y="4892475"/>
            <a:ext cx="5324478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31926" y="4962974"/>
            <a:ext cx="2077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C# Application Server - DLL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46285" y="3599766"/>
            <a:ext cx="0" cy="129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230923" y="3599766"/>
            <a:ext cx="0" cy="129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4683" y="3147996"/>
            <a:ext cx="772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Main DB</a:t>
            </a:r>
            <a:endParaRPr lang="ko-KR" altLang="en-US" dirty="0"/>
          </a:p>
        </p:txBody>
      </p:sp>
      <p:sp>
        <p:nvSpPr>
          <p:cNvPr id="30" name="구름 29"/>
          <p:cNvSpPr/>
          <p:nvPr/>
        </p:nvSpPr>
        <p:spPr>
          <a:xfrm>
            <a:off x="1489174" y="1276333"/>
            <a:ext cx="3759834" cy="1011006"/>
          </a:xfrm>
          <a:prstGeom prst="cloud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07225" y="1420058"/>
            <a:ext cx="2649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공공 데이터 포털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/>
            </a:r>
            <a:b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서울특별시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_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강서구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도시공원정보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서울특별시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구로구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도시공원정보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426677" y="2287339"/>
            <a:ext cx="0" cy="260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681654" y="2251055"/>
            <a:ext cx="0" cy="264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08786" y="402598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SQL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703630" y="4025981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JSON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48595" y="4025980"/>
            <a:ext cx="433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API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225831" y="3514016"/>
            <a:ext cx="3960221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83302" y="3577571"/>
            <a:ext cx="2297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Web Server – Tiny Web Server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225832" y="3028019"/>
            <a:ext cx="2851980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507955" y="3112546"/>
            <a:ext cx="1971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Map API –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Daum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Map API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150468" y="4268226"/>
            <a:ext cx="2189285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4853358" y="3918127"/>
            <a:ext cx="0" cy="97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099542" y="3918127"/>
            <a:ext cx="0" cy="97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792728" y="4245957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Invoke Script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095873" y="4237160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JSON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8246610" y="4338725"/>
            <a:ext cx="2016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Machine Learning - Python</a:t>
            </a:r>
            <a:endParaRPr lang="ko-KR" altLang="en-US" dirty="0"/>
          </a:p>
        </p:txBody>
      </p:sp>
      <p:sp>
        <p:nvSpPr>
          <p:cNvPr id="60" name="순서도: 자기 디스크 59"/>
          <p:cNvSpPr/>
          <p:nvPr/>
        </p:nvSpPr>
        <p:spPr>
          <a:xfrm>
            <a:off x="9167039" y="2804819"/>
            <a:ext cx="1216679" cy="6407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571488" y="3081709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DW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9571488" y="4672337"/>
            <a:ext cx="0" cy="78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9844813" y="4672337"/>
            <a:ext cx="0" cy="78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9571488" y="3454349"/>
            <a:ext cx="0" cy="81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9856179" y="3454349"/>
            <a:ext cx="0" cy="8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608276" y="4927847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Iron Python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9869076" y="4930379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JSON</a:t>
            </a:r>
            <a:endParaRPr lang="ko-KR" altLang="en-US" dirty="0"/>
          </a:p>
        </p:txBody>
      </p:sp>
      <p:sp>
        <p:nvSpPr>
          <p:cNvPr id="79" name="구름 78"/>
          <p:cNvSpPr/>
          <p:nvPr/>
        </p:nvSpPr>
        <p:spPr>
          <a:xfrm>
            <a:off x="8071687" y="1208866"/>
            <a:ext cx="1499801" cy="745026"/>
          </a:xfrm>
          <a:prstGeom prst="cloud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국토교통부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실거래가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공개시스템</a:t>
            </a:r>
            <a:endParaRPr lang="ko-KR" altLang="en-US" dirty="0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8608276" y="1953892"/>
            <a:ext cx="0" cy="231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1"/>
          </p:cNvCxnSpPr>
          <p:nvPr/>
        </p:nvCxnSpPr>
        <p:spPr>
          <a:xfrm flipH="1">
            <a:off x="8821587" y="1953099"/>
            <a:ext cx="1" cy="23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476925" y="2322396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확인되지 않음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9098114" y="371730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1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91927"/>
            <a:ext cx="11598396" cy="425704"/>
          </a:xfrm>
        </p:spPr>
        <p:txBody>
          <a:bodyPr/>
          <a:lstStyle/>
          <a:p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공원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지리정보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(G2IS)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717631"/>
            <a:ext cx="11073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데이터 베이스 구조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3528" y="1218278"/>
            <a:ext cx="1608994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19669" y="1288777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공원 정보 테이블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23528" y="1622389"/>
            <a:ext cx="1608994" cy="9803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19669" y="1692888"/>
            <a:ext cx="843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공원 이름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위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경도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면적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..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141463" y="1218278"/>
            <a:ext cx="1608994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237604" y="1288777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부동산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실거래가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141463" y="1622389"/>
            <a:ext cx="1608994" cy="1279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237604" y="1692888"/>
            <a:ext cx="14077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위치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위경도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가능하면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</a:t>
            </a: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가격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타입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..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983987" y="1218278"/>
            <a:ext cx="1608994" cy="4041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080128" y="1288777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분석 예측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5983987" y="1622389"/>
            <a:ext cx="1608994" cy="18218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235604" y="3167240"/>
            <a:ext cx="11073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개발 일정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32476"/>
              </p:ext>
            </p:extLst>
          </p:nvPr>
        </p:nvGraphicFramePr>
        <p:xfrm>
          <a:off x="323528" y="3637948"/>
          <a:ext cx="9963471" cy="249615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19622">
                  <a:extLst>
                    <a:ext uri="{9D8B030D-6E8A-4147-A177-3AD203B41FA5}">
                      <a16:colId xmlns:a16="http://schemas.microsoft.com/office/drawing/2014/main" val="200357964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73821507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689608054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64157676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0620096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84491323"/>
                    </a:ext>
                  </a:extLst>
                </a:gridCol>
                <a:gridCol w="638174">
                  <a:extLst>
                    <a:ext uri="{9D8B030D-6E8A-4147-A177-3AD203B41FA5}">
                      <a16:colId xmlns:a16="http://schemas.microsoft.com/office/drawing/2014/main" val="1625148778"/>
                    </a:ext>
                  </a:extLst>
                </a:gridCol>
              </a:tblGrid>
              <a:tr h="6664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93243"/>
                  </a:ext>
                </a:extLst>
              </a:tr>
              <a:tr h="18297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단위 개발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Daum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Map API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공공데이테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API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국토부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실거래가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김장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폼 디자인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공원 데이터 구축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겹치는 영역 개선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 상관도 분석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머신러닝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지역예측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못한부분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개발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추가부분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개발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손 인식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버그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문서 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87631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6080128" y="1754177"/>
            <a:ext cx="1368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추천지역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위경도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적정가격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학습데이터건수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정확도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3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369</Words>
  <Application>Microsoft Office PowerPoint</Application>
  <PresentationFormat>와이드스크린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 Unicode MS</vt:lpstr>
      <vt:lpstr>나눔고딕 ExtraBold</vt:lpstr>
      <vt:lpstr>Arial</vt:lpstr>
      <vt:lpstr>Calibri</vt:lpstr>
      <vt:lpstr>Cover and End Slide Master</vt:lpstr>
      <vt:lpstr>Contents Slide Master</vt:lpstr>
      <vt:lpstr>Section Break Slide Master</vt:lpstr>
      <vt:lpstr>머신러닝 기반 공원, 도서관 지리정보 시스템(G2IS)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kccistc</cp:lastModifiedBy>
  <cp:revision>121</cp:revision>
  <cp:lastPrinted>2018-11-16T02:51:47Z</cp:lastPrinted>
  <dcterms:created xsi:type="dcterms:W3CDTF">2018-04-24T17:14:44Z</dcterms:created>
  <dcterms:modified xsi:type="dcterms:W3CDTF">2018-11-16T06:58:37Z</dcterms:modified>
</cp:coreProperties>
</file>