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70" r:id="rId5"/>
    <p:sldId id="271" r:id="rId6"/>
    <p:sldId id="272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E22"/>
    <a:srgbClr val="A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5" autoAdjust="0"/>
    <p:restoredTop sz="94660"/>
  </p:normalViewPr>
  <p:slideViewPr>
    <p:cSldViewPr snapToGrid="0">
      <p:cViewPr>
        <p:scale>
          <a:sx n="75" d="100"/>
          <a:sy n="75" d="100"/>
        </p:scale>
        <p:origin x="28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375D09-2942-4095-ABE9-D6F19BA0C82C}"/>
              </a:ext>
            </a:extLst>
          </p:cNvPr>
          <p:cNvSpPr/>
          <p:nvPr/>
        </p:nvSpPr>
        <p:spPr>
          <a:xfrm>
            <a:off x="1096075" y="2494390"/>
            <a:ext cx="4108070" cy="1322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84DA06-02A6-4465-8D6D-4614A6DA21DD}"/>
              </a:ext>
            </a:extLst>
          </p:cNvPr>
          <p:cNvSpPr/>
          <p:nvPr/>
        </p:nvSpPr>
        <p:spPr>
          <a:xfrm>
            <a:off x="5204144" y="2494390"/>
            <a:ext cx="4607214" cy="1322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8EF51AB-839E-4A56-8F77-A07630FA7C94}"/>
              </a:ext>
            </a:extLst>
          </p:cNvPr>
          <p:cNvSpPr/>
          <p:nvPr/>
        </p:nvSpPr>
        <p:spPr>
          <a:xfrm>
            <a:off x="4873417" y="3569245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07BAC6A-93AC-43F0-B052-6792F863F851}"/>
              </a:ext>
            </a:extLst>
          </p:cNvPr>
          <p:cNvSpPr/>
          <p:nvPr/>
        </p:nvSpPr>
        <p:spPr>
          <a:xfrm rot="10800000">
            <a:off x="4873417" y="2287687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1A5076-CC7D-4F38-B9E2-08324D0C7BF8}"/>
              </a:ext>
            </a:extLst>
          </p:cNvPr>
          <p:cNvSpPr/>
          <p:nvPr/>
        </p:nvSpPr>
        <p:spPr>
          <a:xfrm>
            <a:off x="3420103" y="1196801"/>
            <a:ext cx="1784039" cy="4960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BB38EF-9237-40EF-BF6D-4D3D04D2568F}"/>
              </a:ext>
            </a:extLst>
          </p:cNvPr>
          <p:cNvSpPr/>
          <p:nvPr/>
        </p:nvSpPr>
        <p:spPr>
          <a:xfrm>
            <a:off x="236662" y="4197621"/>
            <a:ext cx="1784039" cy="4960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960F090-6738-4024-8424-5F863C0048DC}"/>
              </a:ext>
            </a:extLst>
          </p:cNvPr>
          <p:cNvSpPr/>
          <p:nvPr/>
        </p:nvSpPr>
        <p:spPr>
          <a:xfrm rot="16200000">
            <a:off x="1298039" y="3010683"/>
            <a:ext cx="225387" cy="35645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5B06A4C-F756-44CC-B088-A0A0865C3263}"/>
              </a:ext>
            </a:extLst>
          </p:cNvPr>
          <p:cNvSpPr/>
          <p:nvPr/>
        </p:nvSpPr>
        <p:spPr>
          <a:xfrm rot="16200000">
            <a:off x="5328359" y="3010683"/>
            <a:ext cx="225387" cy="35645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FBB799-2C50-4B71-BC47-8EF3416AB702}"/>
              </a:ext>
            </a:extLst>
          </p:cNvPr>
          <p:cNvSpPr/>
          <p:nvPr/>
        </p:nvSpPr>
        <p:spPr>
          <a:xfrm>
            <a:off x="5958883" y="2216446"/>
            <a:ext cx="810275" cy="4960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8519C1E-50E1-4C25-845E-33B5F3C90296}"/>
              </a:ext>
            </a:extLst>
          </p:cNvPr>
          <p:cNvSpPr/>
          <p:nvPr/>
        </p:nvSpPr>
        <p:spPr>
          <a:xfrm>
            <a:off x="6237512" y="2305577"/>
            <a:ext cx="270687" cy="35398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6DC9E-18B5-4608-8793-6A83B02C370D}"/>
              </a:ext>
            </a:extLst>
          </p:cNvPr>
          <p:cNvSpPr/>
          <p:nvPr/>
        </p:nvSpPr>
        <p:spPr>
          <a:xfrm>
            <a:off x="5952133" y="3629057"/>
            <a:ext cx="810275" cy="4960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E3869EF-EBEA-46D3-904E-AA3D293F0701}"/>
              </a:ext>
            </a:extLst>
          </p:cNvPr>
          <p:cNvSpPr/>
          <p:nvPr/>
        </p:nvSpPr>
        <p:spPr>
          <a:xfrm rot="10800000">
            <a:off x="6225696" y="3629057"/>
            <a:ext cx="262594" cy="37509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90861-E53F-4DD8-A19D-7FC49106FBBC}"/>
              </a:ext>
            </a:extLst>
          </p:cNvPr>
          <p:cNvSpPr/>
          <p:nvPr/>
        </p:nvSpPr>
        <p:spPr>
          <a:xfrm>
            <a:off x="6597046" y="4322820"/>
            <a:ext cx="330724" cy="245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A6D05D-53F3-4D9B-A709-CD65C116861D}"/>
              </a:ext>
            </a:extLst>
          </p:cNvPr>
          <p:cNvSpPr/>
          <p:nvPr/>
        </p:nvSpPr>
        <p:spPr>
          <a:xfrm>
            <a:off x="6597046" y="1695846"/>
            <a:ext cx="330724" cy="245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3B35AB-C932-4FC2-91EB-60F79FF3F40B}"/>
              </a:ext>
            </a:extLst>
          </p:cNvPr>
          <p:cNvSpPr/>
          <p:nvPr/>
        </p:nvSpPr>
        <p:spPr>
          <a:xfrm>
            <a:off x="5784096" y="4322820"/>
            <a:ext cx="330724" cy="245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0310F2-E4CD-4A15-BAE4-D1E864DE3D92}"/>
              </a:ext>
            </a:extLst>
          </p:cNvPr>
          <p:cNvSpPr/>
          <p:nvPr/>
        </p:nvSpPr>
        <p:spPr>
          <a:xfrm>
            <a:off x="2149902" y="4065332"/>
            <a:ext cx="810275" cy="7606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53E440F-512E-45AF-AB91-97CC0C317091}"/>
              </a:ext>
            </a:extLst>
          </p:cNvPr>
          <p:cNvSpPr/>
          <p:nvPr/>
        </p:nvSpPr>
        <p:spPr>
          <a:xfrm>
            <a:off x="5965516" y="2783994"/>
            <a:ext cx="810275" cy="7606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7B2EEBF-5145-4484-BE92-3157626B5C28}"/>
              </a:ext>
            </a:extLst>
          </p:cNvPr>
          <p:cNvSpPr/>
          <p:nvPr/>
        </p:nvSpPr>
        <p:spPr>
          <a:xfrm>
            <a:off x="5262822" y="1075662"/>
            <a:ext cx="810275" cy="7606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8B17D4-4E19-48A5-A7D4-311FC9018707}"/>
              </a:ext>
            </a:extLst>
          </p:cNvPr>
          <p:cNvSpPr/>
          <p:nvPr/>
        </p:nvSpPr>
        <p:spPr>
          <a:xfrm>
            <a:off x="7493680" y="3853186"/>
            <a:ext cx="810275" cy="7606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1DD9107-A753-4377-8535-4BFFEB7DF78F}"/>
              </a:ext>
            </a:extLst>
          </p:cNvPr>
          <p:cNvSpPr/>
          <p:nvPr/>
        </p:nvSpPr>
        <p:spPr>
          <a:xfrm>
            <a:off x="7091111" y="3569245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4D2F7266-3D46-4912-9A33-78163954CD97}"/>
              </a:ext>
            </a:extLst>
          </p:cNvPr>
          <p:cNvSpPr/>
          <p:nvPr/>
        </p:nvSpPr>
        <p:spPr>
          <a:xfrm rot="10800000">
            <a:off x="7091111" y="2287687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8F45C1-95D8-4B62-AD4A-68971A6B58F7}"/>
              </a:ext>
            </a:extLst>
          </p:cNvPr>
          <p:cNvSpPr/>
          <p:nvPr/>
        </p:nvSpPr>
        <p:spPr>
          <a:xfrm rot="1870930">
            <a:off x="8773008" y="2379721"/>
            <a:ext cx="152717" cy="1522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8BB028-C51E-433E-9BD3-001ED0A1290A}"/>
              </a:ext>
            </a:extLst>
          </p:cNvPr>
          <p:cNvSpPr/>
          <p:nvPr/>
        </p:nvSpPr>
        <p:spPr>
          <a:xfrm>
            <a:off x="9847566" y="1881674"/>
            <a:ext cx="2107772" cy="27321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4DB32D-0877-4F25-ADE0-CC92BB6C64F7}"/>
              </a:ext>
            </a:extLst>
          </p:cNvPr>
          <p:cNvSpPr/>
          <p:nvPr/>
        </p:nvSpPr>
        <p:spPr>
          <a:xfrm>
            <a:off x="8303955" y="1275704"/>
            <a:ext cx="1525508" cy="1174452"/>
          </a:xfrm>
          <a:prstGeom prst="rect">
            <a:avLst/>
          </a:prstGeom>
          <a:solidFill>
            <a:srgbClr val="A01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64C3632-285D-414C-9B16-9C7FDB9AB0AC}"/>
              </a:ext>
            </a:extLst>
          </p:cNvPr>
          <p:cNvSpPr/>
          <p:nvPr/>
        </p:nvSpPr>
        <p:spPr>
          <a:xfrm>
            <a:off x="8303955" y="3616604"/>
            <a:ext cx="412308" cy="4217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4A6605-B57D-4C47-86BC-EA62DBA54A42}"/>
              </a:ext>
            </a:extLst>
          </p:cNvPr>
          <p:cNvSpPr/>
          <p:nvPr/>
        </p:nvSpPr>
        <p:spPr>
          <a:xfrm>
            <a:off x="6008901" y="4825999"/>
            <a:ext cx="918869" cy="496087"/>
          </a:xfrm>
          <a:prstGeom prst="rect">
            <a:avLst/>
          </a:prstGeom>
          <a:solidFill>
            <a:srgbClr val="BC4E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62C58A-AC3B-4A79-BAA2-314597587DEB}"/>
              </a:ext>
            </a:extLst>
          </p:cNvPr>
          <p:cNvSpPr txBox="1"/>
          <p:nvPr/>
        </p:nvSpPr>
        <p:spPr>
          <a:xfrm>
            <a:off x="677084" y="219382"/>
            <a:ext cx="313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Preview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302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375D09-2942-4095-ABE9-D6F19BA0C82C}"/>
              </a:ext>
            </a:extLst>
          </p:cNvPr>
          <p:cNvSpPr/>
          <p:nvPr/>
        </p:nvSpPr>
        <p:spPr>
          <a:xfrm>
            <a:off x="1235775" y="1541890"/>
            <a:ext cx="4108070" cy="1322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84DA06-02A6-4465-8D6D-4614A6DA21DD}"/>
              </a:ext>
            </a:extLst>
          </p:cNvPr>
          <p:cNvSpPr/>
          <p:nvPr/>
        </p:nvSpPr>
        <p:spPr>
          <a:xfrm>
            <a:off x="5343844" y="1541890"/>
            <a:ext cx="4607214" cy="1322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8EF51AB-839E-4A56-8F77-A07630FA7C94}"/>
              </a:ext>
            </a:extLst>
          </p:cNvPr>
          <p:cNvSpPr/>
          <p:nvPr/>
        </p:nvSpPr>
        <p:spPr>
          <a:xfrm>
            <a:off x="5013117" y="2616745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07BAC6A-93AC-43F0-B052-6792F863F851}"/>
              </a:ext>
            </a:extLst>
          </p:cNvPr>
          <p:cNvSpPr/>
          <p:nvPr/>
        </p:nvSpPr>
        <p:spPr>
          <a:xfrm rot="10800000">
            <a:off x="5013117" y="1335187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1A5076-CC7D-4F38-B9E2-08324D0C7BF8}"/>
              </a:ext>
            </a:extLst>
          </p:cNvPr>
          <p:cNvSpPr/>
          <p:nvPr/>
        </p:nvSpPr>
        <p:spPr>
          <a:xfrm>
            <a:off x="3559803" y="244301"/>
            <a:ext cx="1784039" cy="4960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Source_2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BB38EF-9237-40EF-BF6D-4D3D04D2568F}"/>
              </a:ext>
            </a:extLst>
          </p:cNvPr>
          <p:cNvSpPr/>
          <p:nvPr/>
        </p:nvSpPr>
        <p:spPr>
          <a:xfrm>
            <a:off x="376362" y="3245121"/>
            <a:ext cx="1784039" cy="4960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Source_1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960F090-6738-4024-8424-5F863C0048DC}"/>
              </a:ext>
            </a:extLst>
          </p:cNvPr>
          <p:cNvSpPr/>
          <p:nvPr/>
        </p:nvSpPr>
        <p:spPr>
          <a:xfrm rot="16200000">
            <a:off x="1437739" y="2058183"/>
            <a:ext cx="225387" cy="35645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5B06A4C-F756-44CC-B088-A0A0865C3263}"/>
              </a:ext>
            </a:extLst>
          </p:cNvPr>
          <p:cNvSpPr/>
          <p:nvPr/>
        </p:nvSpPr>
        <p:spPr>
          <a:xfrm rot="16200000">
            <a:off x="5468059" y="2058183"/>
            <a:ext cx="225387" cy="35645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836686B-2E6C-4EF3-8F88-70FD7E2A2318}"/>
              </a:ext>
            </a:extLst>
          </p:cNvPr>
          <p:cNvGrpSpPr/>
          <p:nvPr/>
        </p:nvGrpSpPr>
        <p:grpSpPr>
          <a:xfrm>
            <a:off x="6098583" y="1263946"/>
            <a:ext cx="810275" cy="496087"/>
            <a:chOff x="6098583" y="1263946"/>
            <a:chExt cx="810275" cy="49608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FBB799-2C50-4B71-BC47-8EF3416AB702}"/>
                </a:ext>
              </a:extLst>
            </p:cNvPr>
            <p:cNvSpPr/>
            <p:nvPr/>
          </p:nvSpPr>
          <p:spPr>
            <a:xfrm>
              <a:off x="6098583" y="1263946"/>
              <a:ext cx="810275" cy="49608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48519C1E-50E1-4C25-845E-33B5F3C90296}"/>
                </a:ext>
              </a:extLst>
            </p:cNvPr>
            <p:cNvSpPr/>
            <p:nvPr/>
          </p:nvSpPr>
          <p:spPr>
            <a:xfrm>
              <a:off x="6377212" y="1353077"/>
              <a:ext cx="270687" cy="353986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6DC9E-18B5-4608-8793-6A83B02C370D}"/>
              </a:ext>
            </a:extLst>
          </p:cNvPr>
          <p:cNvSpPr/>
          <p:nvPr/>
        </p:nvSpPr>
        <p:spPr>
          <a:xfrm>
            <a:off x="6091833" y="2676557"/>
            <a:ext cx="810275" cy="4960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E3869EF-EBEA-46D3-904E-AA3D293F0701}"/>
              </a:ext>
            </a:extLst>
          </p:cNvPr>
          <p:cNvSpPr/>
          <p:nvPr/>
        </p:nvSpPr>
        <p:spPr>
          <a:xfrm rot="10800000">
            <a:off x="6365396" y="2676557"/>
            <a:ext cx="262594" cy="37509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90861-E53F-4DD8-A19D-7FC49106FBBC}"/>
              </a:ext>
            </a:extLst>
          </p:cNvPr>
          <p:cNvSpPr/>
          <p:nvPr/>
        </p:nvSpPr>
        <p:spPr>
          <a:xfrm>
            <a:off x="6736746" y="3370320"/>
            <a:ext cx="330724" cy="245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A6D05D-53F3-4D9B-A709-CD65C116861D}"/>
              </a:ext>
            </a:extLst>
          </p:cNvPr>
          <p:cNvSpPr/>
          <p:nvPr/>
        </p:nvSpPr>
        <p:spPr>
          <a:xfrm>
            <a:off x="6736746" y="743346"/>
            <a:ext cx="330724" cy="245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3B35AB-C932-4FC2-91EB-60F79FF3F40B}"/>
              </a:ext>
            </a:extLst>
          </p:cNvPr>
          <p:cNvSpPr/>
          <p:nvPr/>
        </p:nvSpPr>
        <p:spPr>
          <a:xfrm>
            <a:off x="5923796" y="3370320"/>
            <a:ext cx="330724" cy="245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0310F2-E4CD-4A15-BAE4-D1E864DE3D92}"/>
              </a:ext>
            </a:extLst>
          </p:cNvPr>
          <p:cNvSpPr/>
          <p:nvPr/>
        </p:nvSpPr>
        <p:spPr>
          <a:xfrm>
            <a:off x="2289602" y="3112832"/>
            <a:ext cx="810275" cy="7606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30D6C2C-22B8-44F4-9B64-A9A14201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22" y="3071492"/>
            <a:ext cx="293455" cy="348479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D53E440F-512E-45AF-AB91-97CC0C317091}"/>
              </a:ext>
            </a:extLst>
          </p:cNvPr>
          <p:cNvSpPr/>
          <p:nvPr/>
        </p:nvSpPr>
        <p:spPr>
          <a:xfrm>
            <a:off x="6105216" y="1831494"/>
            <a:ext cx="810275" cy="7606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54DE373-036C-4515-9831-27740B1F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652" y="1791671"/>
            <a:ext cx="293455" cy="348479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C7B2EEBF-5145-4484-BE92-3157626B5C28}"/>
              </a:ext>
            </a:extLst>
          </p:cNvPr>
          <p:cNvSpPr/>
          <p:nvPr/>
        </p:nvSpPr>
        <p:spPr>
          <a:xfrm>
            <a:off x="5402522" y="123162"/>
            <a:ext cx="810275" cy="7606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6A9C70B-1AE6-4323-BA54-EFF94304A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342" y="108811"/>
            <a:ext cx="293455" cy="348479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2D8B17D4-4E19-48A5-A7D4-311FC9018707}"/>
              </a:ext>
            </a:extLst>
          </p:cNvPr>
          <p:cNvSpPr/>
          <p:nvPr/>
        </p:nvSpPr>
        <p:spPr>
          <a:xfrm>
            <a:off x="7633380" y="2900686"/>
            <a:ext cx="810275" cy="7606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R4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FDD9F17-712F-4029-9ADC-EDB00193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400" y="2924600"/>
            <a:ext cx="293455" cy="348479"/>
          </a:xfrm>
          <a:prstGeom prst="rect">
            <a:avLst/>
          </a:prstGeom>
        </p:spPr>
      </p:pic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1DD9107-A753-4377-8535-4BFFEB7DF78F}"/>
              </a:ext>
            </a:extLst>
          </p:cNvPr>
          <p:cNvSpPr/>
          <p:nvPr/>
        </p:nvSpPr>
        <p:spPr>
          <a:xfrm>
            <a:off x="7230811" y="2616745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4D2F7266-3D46-4912-9A33-78163954CD97}"/>
              </a:ext>
            </a:extLst>
          </p:cNvPr>
          <p:cNvSpPr/>
          <p:nvPr/>
        </p:nvSpPr>
        <p:spPr>
          <a:xfrm rot="10800000">
            <a:off x="7230811" y="1335187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8F45C1-95D8-4B62-AD4A-68971A6B58F7}"/>
              </a:ext>
            </a:extLst>
          </p:cNvPr>
          <p:cNvSpPr/>
          <p:nvPr/>
        </p:nvSpPr>
        <p:spPr>
          <a:xfrm rot="1870930">
            <a:off x="8912708" y="1427221"/>
            <a:ext cx="152717" cy="1522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8BB028-C51E-433E-9BD3-001ED0A1290A}"/>
              </a:ext>
            </a:extLst>
          </p:cNvPr>
          <p:cNvSpPr/>
          <p:nvPr/>
        </p:nvSpPr>
        <p:spPr>
          <a:xfrm>
            <a:off x="9987266" y="929174"/>
            <a:ext cx="2107772" cy="27321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Complete</a:t>
            </a:r>
            <a:br>
              <a:rPr lang="en-US" altLang="ko-KR" dirty="0"/>
            </a:br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4DB32D-0877-4F25-ADE0-CC92BB6C64F7}"/>
              </a:ext>
            </a:extLst>
          </p:cNvPr>
          <p:cNvSpPr/>
          <p:nvPr/>
        </p:nvSpPr>
        <p:spPr>
          <a:xfrm>
            <a:off x="8443655" y="323204"/>
            <a:ext cx="1525508" cy="1174452"/>
          </a:xfrm>
          <a:prstGeom prst="rect">
            <a:avLst/>
          </a:prstGeom>
          <a:solidFill>
            <a:srgbClr val="A010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Defective</a:t>
            </a:r>
            <a:br>
              <a:rPr lang="en-US" altLang="ko-KR" dirty="0"/>
            </a:br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1E252-AF81-4421-9FD2-A17A998B66D1}"/>
              </a:ext>
            </a:extLst>
          </p:cNvPr>
          <p:cNvSpPr txBox="1"/>
          <p:nvPr/>
        </p:nvSpPr>
        <p:spPr>
          <a:xfrm>
            <a:off x="464972" y="633878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Photosensor_1</a:t>
            </a:r>
            <a:endParaRPr lang="ko-KR" altLang="en-US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42FA50AF-942D-46C4-A502-0B998A9C6B81}"/>
              </a:ext>
            </a:extLst>
          </p:cNvPr>
          <p:cNvSpPr/>
          <p:nvPr/>
        </p:nvSpPr>
        <p:spPr>
          <a:xfrm>
            <a:off x="166853" y="6212029"/>
            <a:ext cx="298118" cy="49608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4F26EA-E051-481E-8697-86B219AF64B2}"/>
              </a:ext>
            </a:extLst>
          </p:cNvPr>
          <p:cNvSpPr txBox="1"/>
          <p:nvPr/>
        </p:nvSpPr>
        <p:spPr>
          <a:xfrm>
            <a:off x="5030935" y="1276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77AEC6-369A-4206-9326-46ED6E794111}"/>
              </a:ext>
            </a:extLst>
          </p:cNvPr>
          <p:cNvSpPr txBox="1"/>
          <p:nvPr/>
        </p:nvSpPr>
        <p:spPr>
          <a:xfrm>
            <a:off x="5030935" y="2787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3C02EF-674B-4A3F-8895-FC88B875B65F}"/>
              </a:ext>
            </a:extLst>
          </p:cNvPr>
          <p:cNvSpPr txBox="1"/>
          <p:nvPr/>
        </p:nvSpPr>
        <p:spPr>
          <a:xfrm>
            <a:off x="7230807" y="1276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345229-3CAF-4181-BAE6-9FBEA6E12F25}"/>
              </a:ext>
            </a:extLst>
          </p:cNvPr>
          <p:cNvSpPr txBox="1"/>
          <p:nvPr/>
        </p:nvSpPr>
        <p:spPr>
          <a:xfrm>
            <a:off x="7230807" y="27606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A0669E-22B9-4068-8F2B-B75DADD9A35C}"/>
              </a:ext>
            </a:extLst>
          </p:cNvPr>
          <p:cNvSpPr/>
          <p:nvPr/>
        </p:nvSpPr>
        <p:spPr>
          <a:xfrm>
            <a:off x="2934515" y="6460073"/>
            <a:ext cx="330724" cy="245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D47B173-787D-4FE4-8266-0C3C097A9A3F}"/>
              </a:ext>
            </a:extLst>
          </p:cNvPr>
          <p:cNvSpPr/>
          <p:nvPr/>
        </p:nvSpPr>
        <p:spPr>
          <a:xfrm rot="5400000">
            <a:off x="9250359" y="2068436"/>
            <a:ext cx="152717" cy="1522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C75027-078F-4A69-B125-83E476F8278B}"/>
              </a:ext>
            </a:extLst>
          </p:cNvPr>
          <p:cNvSpPr/>
          <p:nvPr/>
        </p:nvSpPr>
        <p:spPr>
          <a:xfrm>
            <a:off x="3289810" y="6398251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Support Fixture</a:t>
            </a:r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590114CF-88F7-47F2-AAE4-1B0A79A7B7FF}"/>
              </a:ext>
            </a:extLst>
          </p:cNvPr>
          <p:cNvSpPr/>
          <p:nvPr/>
        </p:nvSpPr>
        <p:spPr>
          <a:xfrm>
            <a:off x="8280583" y="2050511"/>
            <a:ext cx="1397309" cy="1322900"/>
          </a:xfrm>
          <a:prstGeom prst="arc">
            <a:avLst>
              <a:gd name="adj1" fmla="val 17255876"/>
              <a:gd name="adj2" fmla="val 21085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E549128-D7AA-4711-8404-96246F070B75}"/>
              </a:ext>
            </a:extLst>
          </p:cNvPr>
          <p:cNvSpPr/>
          <p:nvPr/>
        </p:nvSpPr>
        <p:spPr>
          <a:xfrm>
            <a:off x="8434958" y="2646214"/>
            <a:ext cx="412308" cy="4217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29EB82E-E2DB-45FC-ABC6-29913DF49AD8}"/>
              </a:ext>
            </a:extLst>
          </p:cNvPr>
          <p:cNvSpPr/>
          <p:nvPr/>
        </p:nvSpPr>
        <p:spPr>
          <a:xfrm>
            <a:off x="5349397" y="6353367"/>
            <a:ext cx="412308" cy="4217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35270F6-81C2-4D85-AF0A-A18E5D121DB5}"/>
              </a:ext>
            </a:extLst>
          </p:cNvPr>
          <p:cNvSpPr/>
          <p:nvPr/>
        </p:nvSpPr>
        <p:spPr>
          <a:xfrm>
            <a:off x="5734828" y="6369558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Servo Motor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66D20F-D660-41A7-A69B-6446657ED2E7}"/>
              </a:ext>
            </a:extLst>
          </p:cNvPr>
          <p:cNvSpPr/>
          <p:nvPr/>
        </p:nvSpPr>
        <p:spPr>
          <a:xfrm>
            <a:off x="7413653" y="6250694"/>
            <a:ext cx="810275" cy="4960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B31501E6-DD0C-4EBB-BBAD-329803A7C030}"/>
              </a:ext>
            </a:extLst>
          </p:cNvPr>
          <p:cNvSpPr/>
          <p:nvPr/>
        </p:nvSpPr>
        <p:spPr>
          <a:xfrm rot="10800000">
            <a:off x="7687216" y="6250694"/>
            <a:ext cx="262594" cy="37509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83D505-37B5-435B-9C4E-3D38DD65DC64}"/>
              </a:ext>
            </a:extLst>
          </p:cNvPr>
          <p:cNvSpPr txBox="1"/>
          <p:nvPr/>
        </p:nvSpPr>
        <p:spPr>
          <a:xfrm>
            <a:off x="6547200" y="122185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6738D1-C36C-4FDB-8B9C-0501E024BC0A}"/>
              </a:ext>
            </a:extLst>
          </p:cNvPr>
          <p:cNvSpPr txBox="1"/>
          <p:nvPr/>
        </p:nvSpPr>
        <p:spPr>
          <a:xfrm>
            <a:off x="6529317" y="284634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4B9175-47A3-46D5-90CB-00D35A53053F}"/>
              </a:ext>
            </a:extLst>
          </p:cNvPr>
          <p:cNvSpPr txBox="1"/>
          <p:nvPr/>
        </p:nvSpPr>
        <p:spPr>
          <a:xfrm>
            <a:off x="7880839" y="642316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26FD541-D9F1-40B2-A1C9-4725DF67D77C}"/>
              </a:ext>
            </a:extLst>
          </p:cNvPr>
          <p:cNvSpPr/>
          <p:nvPr/>
        </p:nvSpPr>
        <p:spPr>
          <a:xfrm>
            <a:off x="8278705" y="6380329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Step Motor &amp; Wall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549EB06-9581-483E-B865-18BA6A3076C4}"/>
              </a:ext>
            </a:extLst>
          </p:cNvPr>
          <p:cNvSpPr/>
          <p:nvPr/>
        </p:nvSpPr>
        <p:spPr>
          <a:xfrm>
            <a:off x="6116309" y="3805288"/>
            <a:ext cx="918869" cy="496087"/>
          </a:xfrm>
          <a:prstGeom prst="rect">
            <a:avLst/>
          </a:prstGeom>
          <a:solidFill>
            <a:srgbClr val="BC4E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Cimon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02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DEC1C5-AE87-4E4C-88F0-A5B054763D4C}"/>
              </a:ext>
            </a:extLst>
          </p:cNvPr>
          <p:cNvSpPr/>
          <p:nvPr/>
        </p:nvSpPr>
        <p:spPr>
          <a:xfrm>
            <a:off x="338262" y="310756"/>
            <a:ext cx="1784039" cy="4960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Source_1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FFB416-929B-4E5E-A236-7BE605ED51DE}"/>
              </a:ext>
            </a:extLst>
          </p:cNvPr>
          <p:cNvSpPr/>
          <p:nvPr/>
        </p:nvSpPr>
        <p:spPr>
          <a:xfrm>
            <a:off x="338267" y="3828656"/>
            <a:ext cx="1784039" cy="49608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Source_2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72AAEE-0E9A-4E21-A85E-A91A8D953F85}"/>
              </a:ext>
            </a:extLst>
          </p:cNvPr>
          <p:cNvGrpSpPr/>
          <p:nvPr/>
        </p:nvGrpSpPr>
        <p:grpSpPr>
          <a:xfrm>
            <a:off x="2425700" y="310756"/>
            <a:ext cx="1784039" cy="882257"/>
            <a:chOff x="2501900" y="806842"/>
            <a:chExt cx="1784039" cy="8822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91E6AF3-979C-433C-A8EC-81556944E0E9}"/>
                </a:ext>
              </a:extLst>
            </p:cNvPr>
            <p:cNvSpPr/>
            <p:nvPr/>
          </p:nvSpPr>
          <p:spPr>
            <a:xfrm>
              <a:off x="2501900" y="806843"/>
              <a:ext cx="759545" cy="88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AEF41C-06A3-4212-9AEC-8C828C96277D}"/>
                </a:ext>
              </a:extLst>
            </p:cNvPr>
            <p:cNvSpPr/>
            <p:nvPr/>
          </p:nvSpPr>
          <p:spPr>
            <a:xfrm>
              <a:off x="3526394" y="806842"/>
              <a:ext cx="759545" cy="88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B62CC3-563A-4E6C-9A12-A035B02E0FFC}"/>
                </a:ext>
              </a:extLst>
            </p:cNvPr>
            <p:cNvSpPr/>
            <p:nvPr/>
          </p:nvSpPr>
          <p:spPr>
            <a:xfrm rot="5400000">
              <a:off x="2878559" y="845988"/>
              <a:ext cx="466451" cy="1219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E206D4-E291-459A-A035-85EAA3ACA43F}"/>
              </a:ext>
            </a:extLst>
          </p:cNvPr>
          <p:cNvGrpSpPr/>
          <p:nvPr/>
        </p:nvGrpSpPr>
        <p:grpSpPr>
          <a:xfrm>
            <a:off x="2406907" y="3828656"/>
            <a:ext cx="1784037" cy="1256510"/>
            <a:chOff x="2425696" y="1885555"/>
            <a:chExt cx="1784037" cy="85685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38A8321-DCE3-46A9-8276-9734B271CA96}"/>
                </a:ext>
              </a:extLst>
            </p:cNvPr>
            <p:cNvSpPr/>
            <p:nvPr/>
          </p:nvSpPr>
          <p:spPr>
            <a:xfrm rot="5400000">
              <a:off x="3084489" y="1226762"/>
              <a:ext cx="466451" cy="1784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F321FE0-8128-40E8-8A13-17F58E86E3EF}"/>
                </a:ext>
              </a:extLst>
            </p:cNvPr>
            <p:cNvSpPr/>
            <p:nvPr/>
          </p:nvSpPr>
          <p:spPr>
            <a:xfrm rot="5400000">
              <a:off x="3115008" y="2407227"/>
              <a:ext cx="405417" cy="2649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E2C199-F093-47B8-96B8-7CB6243B8CDA}"/>
              </a:ext>
            </a:extLst>
          </p:cNvPr>
          <p:cNvGrpSpPr/>
          <p:nvPr/>
        </p:nvGrpSpPr>
        <p:grpSpPr>
          <a:xfrm>
            <a:off x="4963190" y="963757"/>
            <a:ext cx="2108064" cy="4930486"/>
            <a:chOff x="5096426" y="94777"/>
            <a:chExt cx="2898328" cy="6778809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0447835-A025-4EFF-8AB7-011EC17F9237}"/>
                </a:ext>
              </a:extLst>
            </p:cNvPr>
            <p:cNvSpPr/>
            <p:nvPr/>
          </p:nvSpPr>
          <p:spPr>
            <a:xfrm rot="18900000">
              <a:off x="5687481" y="94777"/>
              <a:ext cx="205427" cy="3455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7F6B479-4184-4F69-AEFE-A2841FE85B75}"/>
                </a:ext>
              </a:extLst>
            </p:cNvPr>
            <p:cNvSpPr/>
            <p:nvPr/>
          </p:nvSpPr>
          <p:spPr>
            <a:xfrm rot="2700000" flipH="1">
              <a:off x="7163292" y="1921318"/>
              <a:ext cx="289324" cy="1280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D0E9DB2-16D6-4AE1-BAC1-BA16D7E19E03}"/>
                </a:ext>
              </a:extLst>
            </p:cNvPr>
            <p:cNvGrpSpPr/>
            <p:nvPr/>
          </p:nvGrpSpPr>
          <p:grpSpPr>
            <a:xfrm rot="18900000">
              <a:off x="6483672" y="1841161"/>
              <a:ext cx="1201718" cy="594283"/>
              <a:chOff x="2501900" y="806842"/>
              <a:chExt cx="1784039" cy="88225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A9ABB60-99F6-440D-BF0A-1082018AEE11}"/>
                  </a:ext>
                </a:extLst>
              </p:cNvPr>
              <p:cNvSpPr/>
              <p:nvPr/>
            </p:nvSpPr>
            <p:spPr>
              <a:xfrm>
                <a:off x="2501900" y="806843"/>
                <a:ext cx="759545" cy="882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9D2CB92A-3D59-43EE-B5C9-61BEA07853D4}"/>
                  </a:ext>
                </a:extLst>
              </p:cNvPr>
              <p:cNvSpPr/>
              <p:nvPr/>
            </p:nvSpPr>
            <p:spPr>
              <a:xfrm>
                <a:off x="3526394" y="806842"/>
                <a:ext cx="759545" cy="882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5463828-2878-4421-A0CE-AC53C3E5C6ED}"/>
                  </a:ext>
                </a:extLst>
              </p:cNvPr>
              <p:cNvSpPr/>
              <p:nvPr/>
            </p:nvSpPr>
            <p:spPr>
              <a:xfrm rot="5400000">
                <a:off x="2878559" y="845988"/>
                <a:ext cx="466451" cy="1219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9B4D00C-2EE7-4528-9C8A-9D5363D2A22F}"/>
                </a:ext>
              </a:extLst>
            </p:cNvPr>
            <p:cNvGrpSpPr/>
            <p:nvPr/>
          </p:nvGrpSpPr>
          <p:grpSpPr>
            <a:xfrm rot="18900000">
              <a:off x="6051332" y="1377970"/>
              <a:ext cx="1201718" cy="594283"/>
              <a:chOff x="2501900" y="806842"/>
              <a:chExt cx="1784039" cy="882257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0031602-C606-4643-85D3-8A90251E1B85}"/>
                  </a:ext>
                </a:extLst>
              </p:cNvPr>
              <p:cNvSpPr/>
              <p:nvPr/>
            </p:nvSpPr>
            <p:spPr>
              <a:xfrm>
                <a:off x="2501900" y="806843"/>
                <a:ext cx="759545" cy="882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5F71CF5-AC47-4D5D-9653-F7B613B1F002}"/>
                  </a:ext>
                </a:extLst>
              </p:cNvPr>
              <p:cNvSpPr/>
              <p:nvPr/>
            </p:nvSpPr>
            <p:spPr>
              <a:xfrm>
                <a:off x="3526394" y="806842"/>
                <a:ext cx="759545" cy="882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66EE00E-824F-4CE4-9D64-E91CAE926800}"/>
                  </a:ext>
                </a:extLst>
              </p:cNvPr>
              <p:cNvSpPr/>
              <p:nvPr/>
            </p:nvSpPr>
            <p:spPr>
              <a:xfrm rot="5400000">
                <a:off x="2878559" y="845988"/>
                <a:ext cx="466451" cy="1219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3A27B59-88E6-489B-BA1D-B74A5DBE3ED3}"/>
                </a:ext>
              </a:extLst>
            </p:cNvPr>
            <p:cNvGrpSpPr/>
            <p:nvPr/>
          </p:nvGrpSpPr>
          <p:grpSpPr>
            <a:xfrm rot="18900000">
              <a:off x="5595531" y="929749"/>
              <a:ext cx="1201718" cy="594283"/>
              <a:chOff x="2501900" y="806842"/>
              <a:chExt cx="1784039" cy="88225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E15F225-0A69-4CE4-9732-C12572572508}"/>
                  </a:ext>
                </a:extLst>
              </p:cNvPr>
              <p:cNvSpPr/>
              <p:nvPr/>
            </p:nvSpPr>
            <p:spPr>
              <a:xfrm>
                <a:off x="2501900" y="806843"/>
                <a:ext cx="759545" cy="882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9FE976B-8E79-4EE2-8066-E1F45C08FC5B}"/>
                  </a:ext>
                </a:extLst>
              </p:cNvPr>
              <p:cNvSpPr/>
              <p:nvPr/>
            </p:nvSpPr>
            <p:spPr>
              <a:xfrm>
                <a:off x="3526394" y="806842"/>
                <a:ext cx="759545" cy="882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1CE0C2-677B-414F-9B9F-18A858B8BA71}"/>
                  </a:ext>
                </a:extLst>
              </p:cNvPr>
              <p:cNvSpPr/>
              <p:nvPr/>
            </p:nvSpPr>
            <p:spPr>
              <a:xfrm rot="5400000">
                <a:off x="2878559" y="845988"/>
                <a:ext cx="466451" cy="1219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0BAEF74-2715-4FA1-A118-F6CFAB005E67}"/>
                </a:ext>
              </a:extLst>
            </p:cNvPr>
            <p:cNvGrpSpPr/>
            <p:nvPr/>
          </p:nvGrpSpPr>
          <p:grpSpPr>
            <a:xfrm rot="18900000">
              <a:off x="5139115" y="466557"/>
              <a:ext cx="1201718" cy="594283"/>
              <a:chOff x="2501900" y="806842"/>
              <a:chExt cx="1784039" cy="882257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B478B64-42F8-412D-B37B-CEAD499CC66D}"/>
                  </a:ext>
                </a:extLst>
              </p:cNvPr>
              <p:cNvSpPr/>
              <p:nvPr/>
            </p:nvSpPr>
            <p:spPr>
              <a:xfrm>
                <a:off x="2501900" y="806843"/>
                <a:ext cx="759545" cy="882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C8402EB-4364-435C-A279-9AC48408D353}"/>
                  </a:ext>
                </a:extLst>
              </p:cNvPr>
              <p:cNvSpPr/>
              <p:nvPr/>
            </p:nvSpPr>
            <p:spPr>
              <a:xfrm>
                <a:off x="3526394" y="806842"/>
                <a:ext cx="759545" cy="8822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32787D5-8DC2-4A60-A25B-76FDB9A04797}"/>
                  </a:ext>
                </a:extLst>
              </p:cNvPr>
              <p:cNvSpPr/>
              <p:nvPr/>
            </p:nvSpPr>
            <p:spPr>
              <a:xfrm rot="5400000">
                <a:off x="2878559" y="845988"/>
                <a:ext cx="466451" cy="1219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1D57851-B9E0-4B58-B832-F1286E9E3F09}"/>
                </a:ext>
              </a:extLst>
            </p:cNvPr>
            <p:cNvSpPr/>
            <p:nvPr/>
          </p:nvSpPr>
          <p:spPr>
            <a:xfrm rot="18900000">
              <a:off x="5733865" y="3418079"/>
              <a:ext cx="205427" cy="34555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386E846-0B0F-447A-A53E-D6D05A1DE29C}"/>
                </a:ext>
              </a:extLst>
            </p:cNvPr>
            <p:cNvSpPr/>
            <p:nvPr/>
          </p:nvSpPr>
          <p:spPr>
            <a:xfrm rot="2700000" flipH="1">
              <a:off x="7209676" y="5244620"/>
              <a:ext cx="289324" cy="1280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E3911B8B-DE2F-41CB-848D-3CF3D6677027}"/>
                </a:ext>
              </a:extLst>
            </p:cNvPr>
            <p:cNvGrpSpPr/>
            <p:nvPr/>
          </p:nvGrpSpPr>
          <p:grpSpPr>
            <a:xfrm rot="13500000">
              <a:off x="6361011" y="5148010"/>
              <a:ext cx="956622" cy="673755"/>
              <a:chOff x="2425696" y="1885557"/>
              <a:chExt cx="1784037" cy="85685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7EBDAA0-B6F0-462A-AB7A-2B0CC98BD5B7}"/>
                  </a:ext>
                </a:extLst>
              </p:cNvPr>
              <p:cNvSpPr/>
              <p:nvPr/>
            </p:nvSpPr>
            <p:spPr>
              <a:xfrm rot="5400000">
                <a:off x="3084489" y="1226764"/>
                <a:ext cx="466452" cy="178403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5D6D0E4A-D4B1-48E0-98F9-C84CCDED46D3}"/>
                  </a:ext>
                </a:extLst>
              </p:cNvPr>
              <p:cNvSpPr/>
              <p:nvPr/>
            </p:nvSpPr>
            <p:spPr>
              <a:xfrm rot="5400000">
                <a:off x="3115008" y="2407227"/>
                <a:ext cx="405417" cy="2649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4469AA7-6F44-4B55-B554-070352436A5D}"/>
                </a:ext>
              </a:extLst>
            </p:cNvPr>
            <p:cNvGrpSpPr/>
            <p:nvPr/>
          </p:nvGrpSpPr>
          <p:grpSpPr>
            <a:xfrm rot="13500000">
              <a:off x="5650141" y="4437756"/>
              <a:ext cx="956622" cy="673756"/>
              <a:chOff x="2425696" y="1885555"/>
              <a:chExt cx="1784037" cy="85685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16CCC89-33F7-4B60-A9BA-6ADAF27B8325}"/>
                  </a:ext>
                </a:extLst>
              </p:cNvPr>
              <p:cNvSpPr/>
              <p:nvPr/>
            </p:nvSpPr>
            <p:spPr>
              <a:xfrm rot="5400000">
                <a:off x="3084489" y="1226762"/>
                <a:ext cx="466451" cy="178403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0E4A612-E66B-4C6A-837A-D34359568285}"/>
                  </a:ext>
                </a:extLst>
              </p:cNvPr>
              <p:cNvSpPr/>
              <p:nvPr/>
            </p:nvSpPr>
            <p:spPr>
              <a:xfrm rot="5400000">
                <a:off x="3115008" y="2407227"/>
                <a:ext cx="405417" cy="2649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F35D559-E2CB-4097-ACC2-83CDD04FE877}"/>
                </a:ext>
              </a:extLst>
            </p:cNvPr>
            <p:cNvGrpSpPr/>
            <p:nvPr/>
          </p:nvGrpSpPr>
          <p:grpSpPr>
            <a:xfrm rot="13500000">
              <a:off x="4954993" y="3739820"/>
              <a:ext cx="956622" cy="673756"/>
              <a:chOff x="2425696" y="1885555"/>
              <a:chExt cx="1784037" cy="85685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C6AE9A9-D7FF-41E4-8083-4A9E5E22D80B}"/>
                  </a:ext>
                </a:extLst>
              </p:cNvPr>
              <p:cNvSpPr/>
              <p:nvPr/>
            </p:nvSpPr>
            <p:spPr>
              <a:xfrm rot="5400000">
                <a:off x="3084489" y="1226762"/>
                <a:ext cx="466451" cy="178403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05E2D55-1A52-4384-908F-962686783235}"/>
                  </a:ext>
                </a:extLst>
              </p:cNvPr>
              <p:cNvSpPr/>
              <p:nvPr/>
            </p:nvSpPr>
            <p:spPr>
              <a:xfrm rot="5400000">
                <a:off x="3115008" y="2407227"/>
                <a:ext cx="405417" cy="2649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F62E36F-25E4-4C10-88A4-326AC0438238}"/>
              </a:ext>
            </a:extLst>
          </p:cNvPr>
          <p:cNvSpPr txBox="1"/>
          <p:nvPr/>
        </p:nvSpPr>
        <p:spPr>
          <a:xfrm>
            <a:off x="7340600" y="328083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BF5163F-8D53-44F5-BCF2-31B8E24CBC24}"/>
              </a:ext>
            </a:extLst>
          </p:cNvPr>
          <p:cNvSpPr/>
          <p:nvPr/>
        </p:nvSpPr>
        <p:spPr>
          <a:xfrm>
            <a:off x="8304453" y="2575042"/>
            <a:ext cx="3200400" cy="32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Conveyor Belt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679B4DE-AFEE-459B-95C3-D66ABF403B70}"/>
              </a:ext>
            </a:extLst>
          </p:cNvPr>
          <p:cNvSpPr/>
          <p:nvPr/>
        </p:nvSpPr>
        <p:spPr>
          <a:xfrm>
            <a:off x="8304453" y="4750665"/>
            <a:ext cx="3200400" cy="32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Conveyor Belt</a:t>
            </a:r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01E8E9E-A3AE-461B-B42D-ABF100206527}"/>
              </a:ext>
            </a:extLst>
          </p:cNvPr>
          <p:cNvGrpSpPr/>
          <p:nvPr/>
        </p:nvGrpSpPr>
        <p:grpSpPr>
          <a:xfrm>
            <a:off x="9963109" y="2175690"/>
            <a:ext cx="807541" cy="399352"/>
            <a:chOff x="2501900" y="806842"/>
            <a:chExt cx="1784039" cy="88225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77FBF03-B6C0-4357-B052-6444995E19B8}"/>
                </a:ext>
              </a:extLst>
            </p:cNvPr>
            <p:cNvSpPr/>
            <p:nvPr/>
          </p:nvSpPr>
          <p:spPr>
            <a:xfrm>
              <a:off x="2501900" y="806843"/>
              <a:ext cx="759545" cy="88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4075805-6B8F-4727-8183-3C9D6423D08A}"/>
                </a:ext>
              </a:extLst>
            </p:cNvPr>
            <p:cNvSpPr/>
            <p:nvPr/>
          </p:nvSpPr>
          <p:spPr>
            <a:xfrm>
              <a:off x="3526394" y="806842"/>
              <a:ext cx="759545" cy="88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0671E7D-82BD-41E3-AB5E-C06606F328D2}"/>
                </a:ext>
              </a:extLst>
            </p:cNvPr>
            <p:cNvSpPr/>
            <p:nvPr/>
          </p:nvSpPr>
          <p:spPr>
            <a:xfrm rot="5400000">
              <a:off x="2878559" y="845988"/>
              <a:ext cx="466451" cy="1219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2AA29D-5FA5-4D15-8C14-E2F5233E04EA}"/>
              </a:ext>
            </a:extLst>
          </p:cNvPr>
          <p:cNvGrpSpPr/>
          <p:nvPr/>
        </p:nvGrpSpPr>
        <p:grpSpPr>
          <a:xfrm>
            <a:off x="8376460" y="2164065"/>
            <a:ext cx="807541" cy="399352"/>
            <a:chOff x="2501900" y="806842"/>
            <a:chExt cx="1784039" cy="88225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EE60523-0341-4239-8A07-991592CA96DB}"/>
                </a:ext>
              </a:extLst>
            </p:cNvPr>
            <p:cNvSpPr/>
            <p:nvPr/>
          </p:nvSpPr>
          <p:spPr>
            <a:xfrm>
              <a:off x="2501900" y="806843"/>
              <a:ext cx="759545" cy="88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E900EE-3D02-4068-BCAF-F529C70AA232}"/>
                </a:ext>
              </a:extLst>
            </p:cNvPr>
            <p:cNvSpPr/>
            <p:nvPr/>
          </p:nvSpPr>
          <p:spPr>
            <a:xfrm>
              <a:off x="3526394" y="806842"/>
              <a:ext cx="759545" cy="88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D607231-B2A5-4701-8F50-D3B8F40121DC}"/>
                </a:ext>
              </a:extLst>
            </p:cNvPr>
            <p:cNvSpPr/>
            <p:nvPr/>
          </p:nvSpPr>
          <p:spPr>
            <a:xfrm rot="5400000">
              <a:off x="2878559" y="845988"/>
              <a:ext cx="466451" cy="1219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46B48BB-98DA-41E5-B5F2-FAE5E6401A33}"/>
              </a:ext>
            </a:extLst>
          </p:cNvPr>
          <p:cNvGrpSpPr/>
          <p:nvPr/>
        </p:nvGrpSpPr>
        <p:grpSpPr>
          <a:xfrm rot="18900000">
            <a:off x="8537655" y="4169198"/>
            <a:ext cx="419539" cy="695788"/>
            <a:chOff x="8960844" y="3910726"/>
            <a:chExt cx="419539" cy="695788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4C4B4E2-EA54-4303-BBC7-782B939A142F}"/>
                </a:ext>
              </a:extLst>
            </p:cNvPr>
            <p:cNvSpPr/>
            <p:nvPr/>
          </p:nvSpPr>
          <p:spPr>
            <a:xfrm rot="18900000">
              <a:off x="8960844" y="3910726"/>
              <a:ext cx="266770" cy="6957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4E7A583-2889-4C64-8D80-D3E870149F29}"/>
                </a:ext>
              </a:extLst>
            </p:cNvPr>
            <p:cNvSpPr/>
            <p:nvPr/>
          </p:nvSpPr>
          <p:spPr>
            <a:xfrm rot="18900000">
              <a:off x="9148519" y="4036731"/>
              <a:ext cx="231864" cy="103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063EC23-94FD-417D-946C-296F0FEA4E97}"/>
              </a:ext>
            </a:extLst>
          </p:cNvPr>
          <p:cNvGrpSpPr/>
          <p:nvPr/>
        </p:nvGrpSpPr>
        <p:grpSpPr>
          <a:xfrm rot="18900000">
            <a:off x="10159457" y="4198917"/>
            <a:ext cx="419539" cy="695788"/>
            <a:chOff x="8960844" y="3910726"/>
            <a:chExt cx="419539" cy="69578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F37C872-FA14-4F9B-99AA-2C841C230043}"/>
                </a:ext>
              </a:extLst>
            </p:cNvPr>
            <p:cNvSpPr/>
            <p:nvPr/>
          </p:nvSpPr>
          <p:spPr>
            <a:xfrm rot="18900000">
              <a:off x="8960844" y="3910726"/>
              <a:ext cx="266770" cy="6957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9E2AD8E-3E98-45D1-A3C6-117F4051255A}"/>
                </a:ext>
              </a:extLst>
            </p:cNvPr>
            <p:cNvSpPr/>
            <p:nvPr/>
          </p:nvSpPr>
          <p:spPr>
            <a:xfrm rot="18900000">
              <a:off x="9148519" y="4036731"/>
              <a:ext cx="231864" cy="103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08CBD0EA-A615-4EDD-A760-9FCF3D6A0398}"/>
              </a:ext>
            </a:extLst>
          </p:cNvPr>
          <p:cNvSpPr/>
          <p:nvPr/>
        </p:nvSpPr>
        <p:spPr>
          <a:xfrm>
            <a:off x="10920661" y="2487752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27C8ACFC-9ACA-4D1C-85ED-AE57D95DD25F}"/>
              </a:ext>
            </a:extLst>
          </p:cNvPr>
          <p:cNvSpPr/>
          <p:nvPr/>
        </p:nvSpPr>
        <p:spPr>
          <a:xfrm>
            <a:off x="10866222" y="4622816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4EC120-0C29-4BB9-B15B-757661DAFABE}"/>
              </a:ext>
            </a:extLst>
          </p:cNvPr>
          <p:cNvSpPr txBox="1"/>
          <p:nvPr/>
        </p:nvSpPr>
        <p:spPr>
          <a:xfrm>
            <a:off x="10635418" y="302245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E48D23-2015-4662-99AC-4D8DC14C0111}"/>
              </a:ext>
            </a:extLst>
          </p:cNvPr>
          <p:cNvSpPr txBox="1"/>
          <p:nvPr/>
        </p:nvSpPr>
        <p:spPr>
          <a:xfrm>
            <a:off x="10580979" y="509244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25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E09C905C-A24F-48ED-8CDF-C2C7FA47825B}"/>
              </a:ext>
            </a:extLst>
          </p:cNvPr>
          <p:cNvGrpSpPr/>
          <p:nvPr/>
        </p:nvGrpSpPr>
        <p:grpSpPr>
          <a:xfrm>
            <a:off x="677085" y="557931"/>
            <a:ext cx="8715283" cy="3882492"/>
            <a:chOff x="677085" y="557931"/>
            <a:chExt cx="8715283" cy="388249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8375D09-2942-4095-ABE9-D6F19BA0C82C}"/>
                </a:ext>
              </a:extLst>
            </p:cNvPr>
            <p:cNvSpPr/>
            <p:nvPr/>
          </p:nvSpPr>
          <p:spPr>
            <a:xfrm>
              <a:off x="677085" y="2007442"/>
              <a:ext cx="4108070" cy="1322899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E84DA06-02A6-4465-8D6D-4614A6DA21DD}"/>
                </a:ext>
              </a:extLst>
            </p:cNvPr>
            <p:cNvSpPr/>
            <p:nvPr/>
          </p:nvSpPr>
          <p:spPr>
            <a:xfrm>
              <a:off x="4785154" y="2007442"/>
              <a:ext cx="4607214" cy="1322899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8EF51AB-839E-4A56-8F77-A07630FA7C94}"/>
                </a:ext>
              </a:extLst>
            </p:cNvPr>
            <p:cNvSpPr/>
            <p:nvPr/>
          </p:nvSpPr>
          <p:spPr>
            <a:xfrm>
              <a:off x="4454427" y="3082297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07BAC6A-93AC-43F0-B052-6792F863F851}"/>
                </a:ext>
              </a:extLst>
            </p:cNvPr>
            <p:cNvSpPr/>
            <p:nvPr/>
          </p:nvSpPr>
          <p:spPr>
            <a:xfrm rot="10800000">
              <a:off x="4454427" y="1800739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FBB799-2C50-4B71-BC47-8EF3416AB702}"/>
                </a:ext>
              </a:extLst>
            </p:cNvPr>
            <p:cNvSpPr/>
            <p:nvPr/>
          </p:nvSpPr>
          <p:spPr>
            <a:xfrm>
              <a:off x="5539893" y="1729498"/>
              <a:ext cx="810275" cy="496087"/>
            </a:xfrm>
            <a:prstGeom prst="rect">
              <a:avLst/>
            </a:prstGeom>
            <a:solidFill>
              <a:schemeClr val="bg2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48519C1E-50E1-4C25-845E-33B5F3C90296}"/>
                </a:ext>
              </a:extLst>
            </p:cNvPr>
            <p:cNvSpPr/>
            <p:nvPr/>
          </p:nvSpPr>
          <p:spPr>
            <a:xfrm>
              <a:off x="5818522" y="1818629"/>
              <a:ext cx="270687" cy="353986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66DC9E-18B5-4608-8793-6A83B02C370D}"/>
                </a:ext>
              </a:extLst>
            </p:cNvPr>
            <p:cNvSpPr/>
            <p:nvPr/>
          </p:nvSpPr>
          <p:spPr>
            <a:xfrm>
              <a:off x="5533143" y="3142109"/>
              <a:ext cx="810275" cy="496087"/>
            </a:xfrm>
            <a:prstGeom prst="rect">
              <a:avLst/>
            </a:prstGeom>
            <a:solidFill>
              <a:schemeClr val="bg2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0E3869EF-EBEA-46D3-904E-AA3D293F0701}"/>
                </a:ext>
              </a:extLst>
            </p:cNvPr>
            <p:cNvSpPr/>
            <p:nvPr/>
          </p:nvSpPr>
          <p:spPr>
            <a:xfrm rot="10800000">
              <a:off x="5806706" y="3142109"/>
              <a:ext cx="262594" cy="375092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D0310F2-E4CD-4A15-BAE4-D1E864DE3D92}"/>
                </a:ext>
              </a:extLst>
            </p:cNvPr>
            <p:cNvSpPr/>
            <p:nvPr/>
          </p:nvSpPr>
          <p:spPr>
            <a:xfrm>
              <a:off x="1730912" y="3578384"/>
              <a:ext cx="810275" cy="760667"/>
            </a:xfrm>
            <a:prstGeom prst="ellipse">
              <a:avLst/>
            </a:prstGeom>
            <a:solidFill>
              <a:srgbClr val="0070C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53E440F-512E-45AF-AB91-97CC0C317091}"/>
                </a:ext>
              </a:extLst>
            </p:cNvPr>
            <p:cNvSpPr/>
            <p:nvPr/>
          </p:nvSpPr>
          <p:spPr>
            <a:xfrm>
              <a:off x="5546526" y="2297046"/>
              <a:ext cx="810275" cy="760667"/>
            </a:xfrm>
            <a:prstGeom prst="ellipse">
              <a:avLst/>
            </a:prstGeom>
            <a:solidFill>
              <a:srgbClr val="0070C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7B2EEBF-5145-4484-BE92-3157626B5C28}"/>
                </a:ext>
              </a:extLst>
            </p:cNvPr>
            <p:cNvSpPr/>
            <p:nvPr/>
          </p:nvSpPr>
          <p:spPr>
            <a:xfrm>
              <a:off x="4843832" y="588714"/>
              <a:ext cx="810275" cy="760667"/>
            </a:xfrm>
            <a:prstGeom prst="ellipse">
              <a:avLst/>
            </a:prstGeom>
            <a:solidFill>
              <a:srgbClr val="0070C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D8B17D4-4E19-48A5-A7D4-311FC9018707}"/>
                </a:ext>
              </a:extLst>
            </p:cNvPr>
            <p:cNvSpPr/>
            <p:nvPr/>
          </p:nvSpPr>
          <p:spPr>
            <a:xfrm>
              <a:off x="7074690" y="3366238"/>
              <a:ext cx="810275" cy="760667"/>
            </a:xfrm>
            <a:prstGeom prst="ellipse">
              <a:avLst/>
            </a:prstGeom>
            <a:solidFill>
              <a:srgbClr val="0070C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41DD9107-A753-4377-8535-4BFFEB7DF78F}"/>
                </a:ext>
              </a:extLst>
            </p:cNvPr>
            <p:cNvSpPr/>
            <p:nvPr/>
          </p:nvSpPr>
          <p:spPr>
            <a:xfrm>
              <a:off x="6672121" y="3082297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D2F7266-3D46-4912-9A33-78163954CD97}"/>
                </a:ext>
              </a:extLst>
            </p:cNvPr>
            <p:cNvSpPr/>
            <p:nvPr/>
          </p:nvSpPr>
          <p:spPr>
            <a:xfrm rot="10800000">
              <a:off x="6672121" y="1800739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C8F45C1-95D8-4B62-AD4A-68971A6B58F7}"/>
                </a:ext>
              </a:extLst>
            </p:cNvPr>
            <p:cNvSpPr/>
            <p:nvPr/>
          </p:nvSpPr>
          <p:spPr>
            <a:xfrm rot="1870930">
              <a:off x="8354018" y="1892773"/>
              <a:ext cx="152717" cy="152235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64C3632-285D-414C-9B16-9C7FDB9AB0AC}"/>
                </a:ext>
              </a:extLst>
            </p:cNvPr>
            <p:cNvSpPr/>
            <p:nvPr/>
          </p:nvSpPr>
          <p:spPr>
            <a:xfrm>
              <a:off x="7884965" y="3129656"/>
              <a:ext cx="412308" cy="42173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EC8778-D58F-49A6-8820-F35FD66C1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8995" y="3520612"/>
              <a:ext cx="293455" cy="34847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E850C93-90A8-4D3B-BD86-A578387D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8825" y="2240791"/>
              <a:ext cx="293455" cy="34847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8B0B253-9F37-4FF0-898D-CD65F992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8515" y="557931"/>
              <a:ext cx="293455" cy="34847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E50DA66-E375-4735-9F86-80CAF465D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2573" y="3373720"/>
              <a:ext cx="293455" cy="34847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7B0D7E-4FCC-4DF0-AE75-3F74A64F011F}"/>
                </a:ext>
              </a:extLst>
            </p:cNvPr>
            <p:cNvSpPr/>
            <p:nvPr/>
          </p:nvSpPr>
          <p:spPr>
            <a:xfrm>
              <a:off x="5424549" y="3944336"/>
              <a:ext cx="918869" cy="496087"/>
            </a:xfrm>
            <a:prstGeom prst="rect">
              <a:avLst/>
            </a:prstGeom>
            <a:solidFill>
              <a:srgbClr val="BC4E22"/>
            </a:solidFill>
            <a:effectLst>
              <a:outerShdw blurRad="50800" dist="50800" dir="5400000" algn="ctr" rotWithShape="0">
                <a:srgbClr val="000000">
                  <a:alpha val="3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Cimon</a:t>
              </a:r>
              <a:endParaRPr lang="ko-KR" altLang="en-US" dirty="0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244A40E-56D5-493D-8195-67617C017FC7}"/>
                </a:ext>
              </a:extLst>
            </p:cNvPr>
            <p:cNvCxnSpPr>
              <a:cxnSpLocks/>
            </p:cNvCxnSpPr>
            <p:nvPr/>
          </p:nvCxnSpPr>
          <p:spPr>
            <a:xfrm>
              <a:off x="854519" y="3082297"/>
              <a:ext cx="4570029" cy="1256754"/>
            </a:xfrm>
            <a:prstGeom prst="bentConnector3">
              <a:avLst>
                <a:gd name="adj1" fmla="val -22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8B514E44-3435-43B8-8525-7E2E9E41692A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rot="16200000" flipH="1">
              <a:off x="4612838" y="3380669"/>
              <a:ext cx="818662" cy="804759"/>
            </a:xfrm>
            <a:prstGeom prst="bentConnector2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FCC376A0-4445-4437-B679-3F26ECB708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33316" y="2863320"/>
              <a:ext cx="2071128" cy="298185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F75B0052-B87D-41EA-ADE4-00E87E0BC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9816" y="4047977"/>
              <a:ext cx="524841" cy="249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CE37C495-37D4-4654-94BC-2456B8C12EC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17718" y="3247468"/>
              <a:ext cx="2856762" cy="1151613"/>
            </a:xfrm>
            <a:prstGeom prst="bentConnector3">
              <a:avLst>
                <a:gd name="adj1" fmla="val 120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E4D7D62C-867A-4413-A91C-B3F13A03D06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09655" y="3657980"/>
              <a:ext cx="760667" cy="494990"/>
            </a:xfrm>
            <a:prstGeom prst="bentConnector3">
              <a:avLst>
                <a:gd name="adj1" fmla="val -615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1746D38A-9D3A-4CA4-BA39-22ADA44ABF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25237" y="2988589"/>
              <a:ext cx="2200601" cy="206979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C7F159FD-A040-4CA6-B68C-F8CD64B5E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0748" y="1967048"/>
              <a:ext cx="193276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B8E9CF8-B5BB-490D-9F28-C2ACDDD87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0169" y="4192379"/>
              <a:ext cx="271879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567E391-8D08-4B0B-9A15-5DB5523E8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1256" y="3614300"/>
              <a:ext cx="11826" cy="328686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91D1D89-38AB-4D77-BC6B-281003957D51}"/>
                </a:ext>
              </a:extLst>
            </p:cNvPr>
            <p:cNvCxnSpPr>
              <a:cxnSpLocks/>
            </p:cNvCxnSpPr>
            <p:nvPr/>
          </p:nvCxnSpPr>
          <p:spPr>
            <a:xfrm>
              <a:off x="5491284" y="1963208"/>
              <a:ext cx="0" cy="1979778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1FEFFFB-068E-4E18-8C01-27CD4214204E}"/>
              </a:ext>
            </a:extLst>
          </p:cNvPr>
          <p:cNvSpPr txBox="1"/>
          <p:nvPr/>
        </p:nvSpPr>
        <p:spPr>
          <a:xfrm>
            <a:off x="677084" y="219382"/>
            <a:ext cx="313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Sensing / Control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075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3CD67D-CDB2-43B5-9F67-556CF2CF21B8}"/>
              </a:ext>
            </a:extLst>
          </p:cNvPr>
          <p:cNvGrpSpPr/>
          <p:nvPr/>
        </p:nvGrpSpPr>
        <p:grpSpPr>
          <a:xfrm>
            <a:off x="677085" y="557931"/>
            <a:ext cx="8715283" cy="3882492"/>
            <a:chOff x="677085" y="557931"/>
            <a:chExt cx="8715283" cy="388249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8375D09-2942-4095-ABE9-D6F19BA0C82C}"/>
                </a:ext>
              </a:extLst>
            </p:cNvPr>
            <p:cNvSpPr/>
            <p:nvPr/>
          </p:nvSpPr>
          <p:spPr>
            <a:xfrm>
              <a:off x="677085" y="2007442"/>
              <a:ext cx="4108070" cy="1322899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E84DA06-02A6-4465-8D6D-4614A6DA21DD}"/>
                </a:ext>
              </a:extLst>
            </p:cNvPr>
            <p:cNvSpPr/>
            <p:nvPr/>
          </p:nvSpPr>
          <p:spPr>
            <a:xfrm>
              <a:off x="4785154" y="2007442"/>
              <a:ext cx="4607214" cy="1322899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8EF51AB-839E-4A56-8F77-A07630FA7C94}"/>
                </a:ext>
              </a:extLst>
            </p:cNvPr>
            <p:cNvSpPr/>
            <p:nvPr/>
          </p:nvSpPr>
          <p:spPr>
            <a:xfrm>
              <a:off x="4454427" y="3082297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07BAC6A-93AC-43F0-B052-6792F863F851}"/>
                </a:ext>
              </a:extLst>
            </p:cNvPr>
            <p:cNvSpPr/>
            <p:nvPr/>
          </p:nvSpPr>
          <p:spPr>
            <a:xfrm rot="10800000">
              <a:off x="4454427" y="1800739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FBB799-2C50-4B71-BC47-8EF3416AB702}"/>
                </a:ext>
              </a:extLst>
            </p:cNvPr>
            <p:cNvSpPr/>
            <p:nvPr/>
          </p:nvSpPr>
          <p:spPr>
            <a:xfrm>
              <a:off x="5539893" y="1729498"/>
              <a:ext cx="810275" cy="496087"/>
            </a:xfrm>
            <a:prstGeom prst="rect">
              <a:avLst/>
            </a:prstGeom>
            <a:solidFill>
              <a:schemeClr val="bg2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48519C1E-50E1-4C25-845E-33B5F3C90296}"/>
                </a:ext>
              </a:extLst>
            </p:cNvPr>
            <p:cNvSpPr/>
            <p:nvPr/>
          </p:nvSpPr>
          <p:spPr>
            <a:xfrm>
              <a:off x="5818522" y="1818629"/>
              <a:ext cx="270687" cy="353986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66DC9E-18B5-4608-8793-6A83B02C370D}"/>
                </a:ext>
              </a:extLst>
            </p:cNvPr>
            <p:cNvSpPr/>
            <p:nvPr/>
          </p:nvSpPr>
          <p:spPr>
            <a:xfrm>
              <a:off x="5533143" y="3142109"/>
              <a:ext cx="810275" cy="496087"/>
            </a:xfrm>
            <a:prstGeom prst="rect">
              <a:avLst/>
            </a:prstGeom>
            <a:solidFill>
              <a:schemeClr val="bg2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0E3869EF-EBEA-46D3-904E-AA3D293F0701}"/>
                </a:ext>
              </a:extLst>
            </p:cNvPr>
            <p:cNvSpPr/>
            <p:nvPr/>
          </p:nvSpPr>
          <p:spPr>
            <a:xfrm rot="10800000">
              <a:off x="5806706" y="3142109"/>
              <a:ext cx="262594" cy="375092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D0310F2-E4CD-4A15-BAE4-D1E864DE3D92}"/>
                </a:ext>
              </a:extLst>
            </p:cNvPr>
            <p:cNvSpPr/>
            <p:nvPr/>
          </p:nvSpPr>
          <p:spPr>
            <a:xfrm>
              <a:off x="1730912" y="3578384"/>
              <a:ext cx="810275" cy="760667"/>
            </a:xfrm>
            <a:prstGeom prst="ellipse">
              <a:avLst/>
            </a:prstGeom>
            <a:solidFill>
              <a:srgbClr val="0070C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53E440F-512E-45AF-AB91-97CC0C317091}"/>
                </a:ext>
              </a:extLst>
            </p:cNvPr>
            <p:cNvSpPr/>
            <p:nvPr/>
          </p:nvSpPr>
          <p:spPr>
            <a:xfrm>
              <a:off x="5546526" y="2297046"/>
              <a:ext cx="810275" cy="760667"/>
            </a:xfrm>
            <a:prstGeom prst="ellipse">
              <a:avLst/>
            </a:prstGeom>
            <a:solidFill>
              <a:srgbClr val="0070C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7B2EEBF-5145-4484-BE92-3157626B5C28}"/>
                </a:ext>
              </a:extLst>
            </p:cNvPr>
            <p:cNvSpPr/>
            <p:nvPr/>
          </p:nvSpPr>
          <p:spPr>
            <a:xfrm>
              <a:off x="4843832" y="588714"/>
              <a:ext cx="810275" cy="760667"/>
            </a:xfrm>
            <a:prstGeom prst="ellipse">
              <a:avLst/>
            </a:prstGeom>
            <a:solidFill>
              <a:srgbClr val="0070C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D8B17D4-4E19-48A5-A7D4-311FC9018707}"/>
                </a:ext>
              </a:extLst>
            </p:cNvPr>
            <p:cNvSpPr/>
            <p:nvPr/>
          </p:nvSpPr>
          <p:spPr>
            <a:xfrm>
              <a:off x="7074690" y="3366238"/>
              <a:ext cx="810275" cy="76066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41DD9107-A753-4377-8535-4BFFEB7DF78F}"/>
                </a:ext>
              </a:extLst>
            </p:cNvPr>
            <p:cNvSpPr/>
            <p:nvPr/>
          </p:nvSpPr>
          <p:spPr>
            <a:xfrm>
              <a:off x="6672121" y="3082297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D2F7266-3D46-4912-9A33-78163954CD97}"/>
                </a:ext>
              </a:extLst>
            </p:cNvPr>
            <p:cNvSpPr/>
            <p:nvPr/>
          </p:nvSpPr>
          <p:spPr>
            <a:xfrm rot="10800000">
              <a:off x="6672121" y="1800739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C8F45C1-95D8-4B62-AD4A-68971A6B58F7}"/>
                </a:ext>
              </a:extLst>
            </p:cNvPr>
            <p:cNvSpPr/>
            <p:nvPr/>
          </p:nvSpPr>
          <p:spPr>
            <a:xfrm rot="1870930">
              <a:off x="8354018" y="1892773"/>
              <a:ext cx="152717" cy="152235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64C3632-285D-414C-9B16-9C7FDB9AB0AC}"/>
                </a:ext>
              </a:extLst>
            </p:cNvPr>
            <p:cNvSpPr/>
            <p:nvPr/>
          </p:nvSpPr>
          <p:spPr>
            <a:xfrm>
              <a:off x="7884965" y="3129656"/>
              <a:ext cx="412308" cy="42173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EC8778-D58F-49A6-8820-F35FD66C1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8995" y="3520612"/>
              <a:ext cx="293455" cy="34847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E850C93-90A8-4D3B-BD86-A578387D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8825" y="2240791"/>
              <a:ext cx="293455" cy="34847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8B0B253-9F37-4FF0-898D-CD65F992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8515" y="557931"/>
              <a:ext cx="293455" cy="34847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E50DA66-E375-4735-9F86-80CAF465D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2573" y="3373720"/>
              <a:ext cx="293455" cy="34847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7B0D7E-4FCC-4DF0-AE75-3F74A64F011F}"/>
                </a:ext>
              </a:extLst>
            </p:cNvPr>
            <p:cNvSpPr/>
            <p:nvPr/>
          </p:nvSpPr>
          <p:spPr>
            <a:xfrm>
              <a:off x="5424549" y="3944336"/>
              <a:ext cx="918869" cy="496087"/>
            </a:xfrm>
            <a:prstGeom prst="rect">
              <a:avLst/>
            </a:prstGeom>
            <a:solidFill>
              <a:srgbClr val="BC4E22">
                <a:alpha val="30000"/>
              </a:srgbClr>
            </a:solidFill>
            <a:ln>
              <a:solidFill>
                <a:schemeClr val="accent1">
                  <a:shade val="50000"/>
                  <a:alpha val="95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3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FCC376A0-4445-4437-B679-3F26ECB708FC}"/>
                </a:ext>
              </a:extLst>
            </p:cNvPr>
            <p:cNvCxnSpPr>
              <a:cxnSpLocks/>
              <a:endCxn id="38" idx="6"/>
            </p:cNvCxnSpPr>
            <p:nvPr/>
          </p:nvCxnSpPr>
          <p:spPr>
            <a:xfrm rot="5400000">
              <a:off x="7807572" y="3443630"/>
              <a:ext cx="380336" cy="225549"/>
            </a:xfrm>
            <a:prstGeom prst="bentConnector2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F106265-96B9-46E7-AC59-929FBB769374}"/>
              </a:ext>
            </a:extLst>
          </p:cNvPr>
          <p:cNvSpPr txBox="1"/>
          <p:nvPr/>
        </p:nvSpPr>
        <p:spPr>
          <a:xfrm>
            <a:off x="677084" y="219382"/>
            <a:ext cx="313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Sensing / Control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23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79F8DB8-2FBE-4385-86AE-DB4C6BF8446E}"/>
              </a:ext>
            </a:extLst>
          </p:cNvPr>
          <p:cNvGrpSpPr/>
          <p:nvPr/>
        </p:nvGrpSpPr>
        <p:grpSpPr>
          <a:xfrm>
            <a:off x="677085" y="557931"/>
            <a:ext cx="8715283" cy="5330204"/>
            <a:chOff x="677085" y="557931"/>
            <a:chExt cx="8715283" cy="533020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8375D09-2942-4095-ABE9-D6F19BA0C82C}"/>
                </a:ext>
              </a:extLst>
            </p:cNvPr>
            <p:cNvSpPr/>
            <p:nvPr/>
          </p:nvSpPr>
          <p:spPr>
            <a:xfrm>
              <a:off x="677085" y="2007442"/>
              <a:ext cx="4108070" cy="1322899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E84DA06-02A6-4465-8D6D-4614A6DA21DD}"/>
                </a:ext>
              </a:extLst>
            </p:cNvPr>
            <p:cNvSpPr/>
            <p:nvPr/>
          </p:nvSpPr>
          <p:spPr>
            <a:xfrm>
              <a:off x="4785154" y="2007442"/>
              <a:ext cx="4607214" cy="1322899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B8EF51AB-839E-4A56-8F77-A07630FA7C94}"/>
                </a:ext>
              </a:extLst>
            </p:cNvPr>
            <p:cNvSpPr/>
            <p:nvPr/>
          </p:nvSpPr>
          <p:spPr>
            <a:xfrm>
              <a:off x="4454427" y="3082297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407BAC6A-93AC-43F0-B052-6792F863F851}"/>
                </a:ext>
              </a:extLst>
            </p:cNvPr>
            <p:cNvSpPr/>
            <p:nvPr/>
          </p:nvSpPr>
          <p:spPr>
            <a:xfrm rot="10800000">
              <a:off x="4454427" y="1800739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8FBB799-2C50-4B71-BC47-8EF3416AB702}"/>
                </a:ext>
              </a:extLst>
            </p:cNvPr>
            <p:cNvSpPr/>
            <p:nvPr/>
          </p:nvSpPr>
          <p:spPr>
            <a:xfrm>
              <a:off x="5539893" y="1729498"/>
              <a:ext cx="810275" cy="496087"/>
            </a:xfrm>
            <a:prstGeom prst="rect">
              <a:avLst/>
            </a:prstGeom>
            <a:solidFill>
              <a:schemeClr val="bg2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48519C1E-50E1-4C25-845E-33B5F3C90296}"/>
                </a:ext>
              </a:extLst>
            </p:cNvPr>
            <p:cNvSpPr/>
            <p:nvPr/>
          </p:nvSpPr>
          <p:spPr>
            <a:xfrm>
              <a:off x="5818522" y="1818629"/>
              <a:ext cx="270687" cy="353986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66DC9E-18B5-4608-8793-6A83B02C370D}"/>
                </a:ext>
              </a:extLst>
            </p:cNvPr>
            <p:cNvSpPr/>
            <p:nvPr/>
          </p:nvSpPr>
          <p:spPr>
            <a:xfrm>
              <a:off x="5533143" y="3142109"/>
              <a:ext cx="810275" cy="496087"/>
            </a:xfrm>
            <a:prstGeom prst="rect">
              <a:avLst/>
            </a:prstGeom>
            <a:solidFill>
              <a:schemeClr val="bg2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0E3869EF-EBEA-46D3-904E-AA3D293F0701}"/>
                </a:ext>
              </a:extLst>
            </p:cNvPr>
            <p:cNvSpPr/>
            <p:nvPr/>
          </p:nvSpPr>
          <p:spPr>
            <a:xfrm rot="10800000">
              <a:off x="5806706" y="3142109"/>
              <a:ext cx="262594" cy="375092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D0310F2-E4CD-4A15-BAE4-D1E864DE3D92}"/>
                </a:ext>
              </a:extLst>
            </p:cNvPr>
            <p:cNvSpPr/>
            <p:nvPr/>
          </p:nvSpPr>
          <p:spPr>
            <a:xfrm>
              <a:off x="1730912" y="3578384"/>
              <a:ext cx="810275" cy="760667"/>
            </a:xfrm>
            <a:prstGeom prst="ellipse">
              <a:avLst/>
            </a:prstGeom>
            <a:solidFill>
              <a:srgbClr val="0070C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53E440F-512E-45AF-AB91-97CC0C317091}"/>
                </a:ext>
              </a:extLst>
            </p:cNvPr>
            <p:cNvSpPr/>
            <p:nvPr/>
          </p:nvSpPr>
          <p:spPr>
            <a:xfrm>
              <a:off x="5546526" y="2297046"/>
              <a:ext cx="810275" cy="760667"/>
            </a:xfrm>
            <a:prstGeom prst="ellipse">
              <a:avLst/>
            </a:prstGeom>
            <a:solidFill>
              <a:srgbClr val="0070C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7B2EEBF-5145-4484-BE92-3157626B5C28}"/>
                </a:ext>
              </a:extLst>
            </p:cNvPr>
            <p:cNvSpPr/>
            <p:nvPr/>
          </p:nvSpPr>
          <p:spPr>
            <a:xfrm>
              <a:off x="4843832" y="588714"/>
              <a:ext cx="810275" cy="760667"/>
            </a:xfrm>
            <a:prstGeom prst="ellipse">
              <a:avLst/>
            </a:prstGeom>
            <a:solidFill>
              <a:srgbClr val="0070C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D8B17D4-4E19-48A5-A7D4-311FC9018707}"/>
                </a:ext>
              </a:extLst>
            </p:cNvPr>
            <p:cNvSpPr/>
            <p:nvPr/>
          </p:nvSpPr>
          <p:spPr>
            <a:xfrm>
              <a:off x="7074690" y="3366238"/>
              <a:ext cx="810275" cy="760667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41DD9107-A753-4377-8535-4BFFEB7DF78F}"/>
                </a:ext>
              </a:extLst>
            </p:cNvPr>
            <p:cNvSpPr/>
            <p:nvPr/>
          </p:nvSpPr>
          <p:spPr>
            <a:xfrm>
              <a:off x="6672121" y="3082297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D2F7266-3D46-4912-9A33-78163954CD97}"/>
                </a:ext>
              </a:extLst>
            </p:cNvPr>
            <p:cNvSpPr/>
            <p:nvPr/>
          </p:nvSpPr>
          <p:spPr>
            <a:xfrm rot="10800000">
              <a:off x="6672121" y="1800739"/>
              <a:ext cx="330724" cy="496087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C8F45C1-95D8-4B62-AD4A-68971A6B58F7}"/>
                </a:ext>
              </a:extLst>
            </p:cNvPr>
            <p:cNvSpPr/>
            <p:nvPr/>
          </p:nvSpPr>
          <p:spPr>
            <a:xfrm rot="1870930">
              <a:off x="8354018" y="1892773"/>
              <a:ext cx="152717" cy="152235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64C3632-285D-414C-9B16-9C7FDB9AB0AC}"/>
                </a:ext>
              </a:extLst>
            </p:cNvPr>
            <p:cNvSpPr/>
            <p:nvPr/>
          </p:nvSpPr>
          <p:spPr>
            <a:xfrm>
              <a:off x="7884965" y="3129656"/>
              <a:ext cx="412308" cy="42173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EC8778-D58F-49A6-8820-F35FD66C1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8995" y="3520612"/>
              <a:ext cx="293455" cy="34847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E850C93-90A8-4D3B-BD86-A578387D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8825" y="2240791"/>
              <a:ext cx="293455" cy="34847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8B0B253-9F37-4FF0-898D-CD65F992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8515" y="557931"/>
              <a:ext cx="293455" cy="34847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E50DA66-E375-4735-9F86-80CAF465D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2573" y="3373720"/>
              <a:ext cx="293455" cy="34847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7B0D7E-4FCC-4DF0-AE75-3F74A64F011F}"/>
                </a:ext>
              </a:extLst>
            </p:cNvPr>
            <p:cNvSpPr/>
            <p:nvPr/>
          </p:nvSpPr>
          <p:spPr>
            <a:xfrm>
              <a:off x="5424549" y="3944336"/>
              <a:ext cx="918869" cy="496087"/>
            </a:xfrm>
            <a:prstGeom prst="rect">
              <a:avLst/>
            </a:prstGeom>
            <a:solidFill>
              <a:srgbClr val="BC4E22">
                <a:alpha val="30000"/>
              </a:srgbClr>
            </a:solidFill>
            <a:ln>
              <a:solidFill>
                <a:schemeClr val="accent1">
                  <a:shade val="50000"/>
                  <a:alpha val="95000"/>
                </a:schemeClr>
              </a:solidFill>
            </a:ln>
            <a:effectLst>
              <a:outerShdw blurRad="50800" dist="50800" dir="5400000" algn="ctr" rotWithShape="0">
                <a:srgbClr val="000000">
                  <a:alpha val="3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47194AA-5413-43D1-B9A2-DDD61D9F81B2}"/>
                </a:ext>
              </a:extLst>
            </p:cNvPr>
            <p:cNvSpPr/>
            <p:nvPr/>
          </p:nvSpPr>
          <p:spPr>
            <a:xfrm>
              <a:off x="5281097" y="5392048"/>
              <a:ext cx="1205772" cy="49608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Hub</a:t>
              </a:r>
              <a:endParaRPr lang="ko-KR" altLang="en-US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4CE292E1-DDCE-4E02-A0A1-5B6D3C64A6BF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rot="16200000" flipH="1">
              <a:off x="3019647" y="3455453"/>
              <a:ext cx="1455270" cy="3222465"/>
            </a:xfrm>
            <a:prstGeom prst="bentConnector2">
              <a:avLst/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FD4D84F-0B3F-4BF6-B27C-80A231E0FDCB}"/>
                </a:ext>
              </a:extLst>
            </p:cNvPr>
            <p:cNvCxnSpPr>
              <a:cxnSpLocks/>
              <a:stCxn id="3" idx="2"/>
              <a:endCxn id="25" idx="0"/>
            </p:cNvCxnSpPr>
            <p:nvPr/>
          </p:nvCxnSpPr>
          <p:spPr>
            <a:xfrm flipH="1">
              <a:off x="5883983" y="4440423"/>
              <a:ext cx="1" cy="95162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B8720A0E-9D36-4038-8E8D-6EA59609730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127128" y="3399755"/>
              <a:ext cx="4419263" cy="175580"/>
            </a:xfrm>
            <a:prstGeom prst="bentConnector3">
              <a:avLst>
                <a:gd name="adj1" fmla="val 99716"/>
              </a:avLst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9B9E443-5D75-4D7A-958C-C33364E96156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rot="16200000" flipH="1">
              <a:off x="4894372" y="4047595"/>
              <a:ext cx="3005086" cy="179907"/>
            </a:xfrm>
            <a:prstGeom prst="bentConnector4">
              <a:avLst>
                <a:gd name="adj1" fmla="val -192"/>
                <a:gd name="adj2" fmla="val 227066"/>
              </a:avLst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D46BFD3-0AA1-415B-942F-6F0F902199BB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rot="5400000">
              <a:off x="6157851" y="4442136"/>
              <a:ext cx="1637209" cy="1006746"/>
            </a:xfrm>
            <a:prstGeom prst="bentConnector3">
              <a:avLst>
                <a:gd name="adj1" fmla="val 99645"/>
              </a:avLst>
            </a:prstGeom>
            <a:ln w="508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F96C3B7-CA40-41B9-8356-F9A1C0E162F8}"/>
              </a:ext>
            </a:extLst>
          </p:cNvPr>
          <p:cNvSpPr txBox="1"/>
          <p:nvPr/>
        </p:nvSpPr>
        <p:spPr>
          <a:xfrm>
            <a:off x="677084" y="219382"/>
            <a:ext cx="332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Connection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471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375D09-2942-4095-ABE9-D6F19BA0C82C}"/>
              </a:ext>
            </a:extLst>
          </p:cNvPr>
          <p:cNvSpPr/>
          <p:nvPr/>
        </p:nvSpPr>
        <p:spPr>
          <a:xfrm>
            <a:off x="677085" y="2007442"/>
            <a:ext cx="4108070" cy="1322899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84DA06-02A6-4465-8D6D-4614A6DA21DD}"/>
              </a:ext>
            </a:extLst>
          </p:cNvPr>
          <p:cNvSpPr/>
          <p:nvPr/>
        </p:nvSpPr>
        <p:spPr>
          <a:xfrm>
            <a:off x="4785154" y="2007442"/>
            <a:ext cx="4607214" cy="1322899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8EF51AB-839E-4A56-8F77-A07630FA7C94}"/>
              </a:ext>
            </a:extLst>
          </p:cNvPr>
          <p:cNvSpPr/>
          <p:nvPr/>
        </p:nvSpPr>
        <p:spPr>
          <a:xfrm>
            <a:off x="4454427" y="3082297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07BAC6A-93AC-43F0-B052-6792F863F851}"/>
              </a:ext>
            </a:extLst>
          </p:cNvPr>
          <p:cNvSpPr/>
          <p:nvPr/>
        </p:nvSpPr>
        <p:spPr>
          <a:xfrm rot="10800000">
            <a:off x="4454427" y="1800739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FBB799-2C50-4B71-BC47-8EF3416AB702}"/>
              </a:ext>
            </a:extLst>
          </p:cNvPr>
          <p:cNvSpPr/>
          <p:nvPr/>
        </p:nvSpPr>
        <p:spPr>
          <a:xfrm>
            <a:off x="5539893" y="1729498"/>
            <a:ext cx="810275" cy="496087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8519C1E-50E1-4C25-845E-33B5F3C90296}"/>
              </a:ext>
            </a:extLst>
          </p:cNvPr>
          <p:cNvSpPr/>
          <p:nvPr/>
        </p:nvSpPr>
        <p:spPr>
          <a:xfrm>
            <a:off x="5818522" y="1818629"/>
            <a:ext cx="270687" cy="353986"/>
          </a:xfrm>
          <a:prstGeom prst="downArrow">
            <a:avLst/>
          </a:prstGeom>
          <a:solidFill>
            <a:schemeClr val="accent2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6DC9E-18B5-4608-8793-6A83B02C370D}"/>
              </a:ext>
            </a:extLst>
          </p:cNvPr>
          <p:cNvSpPr/>
          <p:nvPr/>
        </p:nvSpPr>
        <p:spPr>
          <a:xfrm>
            <a:off x="5533143" y="3142109"/>
            <a:ext cx="810275" cy="496087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E3869EF-EBEA-46D3-904E-AA3D293F0701}"/>
              </a:ext>
            </a:extLst>
          </p:cNvPr>
          <p:cNvSpPr/>
          <p:nvPr/>
        </p:nvSpPr>
        <p:spPr>
          <a:xfrm rot="10800000">
            <a:off x="5806706" y="3142109"/>
            <a:ext cx="262594" cy="375092"/>
          </a:xfrm>
          <a:prstGeom prst="downArrow">
            <a:avLst/>
          </a:prstGeom>
          <a:solidFill>
            <a:schemeClr val="accent2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0310F2-E4CD-4A15-BAE4-D1E864DE3D92}"/>
              </a:ext>
            </a:extLst>
          </p:cNvPr>
          <p:cNvSpPr/>
          <p:nvPr/>
        </p:nvSpPr>
        <p:spPr>
          <a:xfrm>
            <a:off x="1730912" y="3578384"/>
            <a:ext cx="810275" cy="760667"/>
          </a:xfrm>
          <a:prstGeom prst="ellipse">
            <a:avLst/>
          </a:prstGeom>
          <a:solidFill>
            <a:srgbClr val="0070C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53E440F-512E-45AF-AB91-97CC0C317091}"/>
              </a:ext>
            </a:extLst>
          </p:cNvPr>
          <p:cNvSpPr/>
          <p:nvPr/>
        </p:nvSpPr>
        <p:spPr>
          <a:xfrm>
            <a:off x="5546526" y="2297046"/>
            <a:ext cx="810275" cy="760667"/>
          </a:xfrm>
          <a:prstGeom prst="ellipse">
            <a:avLst/>
          </a:prstGeom>
          <a:solidFill>
            <a:srgbClr val="0070C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7B2EEBF-5145-4484-BE92-3157626B5C28}"/>
              </a:ext>
            </a:extLst>
          </p:cNvPr>
          <p:cNvSpPr/>
          <p:nvPr/>
        </p:nvSpPr>
        <p:spPr>
          <a:xfrm>
            <a:off x="4843832" y="588714"/>
            <a:ext cx="810275" cy="760667"/>
          </a:xfrm>
          <a:prstGeom prst="ellipse">
            <a:avLst/>
          </a:prstGeom>
          <a:solidFill>
            <a:srgbClr val="0070C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8B17D4-4E19-48A5-A7D4-311FC9018707}"/>
              </a:ext>
            </a:extLst>
          </p:cNvPr>
          <p:cNvSpPr/>
          <p:nvPr/>
        </p:nvSpPr>
        <p:spPr>
          <a:xfrm>
            <a:off x="7074690" y="3366238"/>
            <a:ext cx="810275" cy="760667"/>
          </a:xfrm>
          <a:prstGeom prst="ellipse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1DD9107-A753-4377-8535-4BFFEB7DF78F}"/>
              </a:ext>
            </a:extLst>
          </p:cNvPr>
          <p:cNvSpPr/>
          <p:nvPr/>
        </p:nvSpPr>
        <p:spPr>
          <a:xfrm>
            <a:off x="6672121" y="3082297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4D2F7266-3D46-4912-9A33-78163954CD97}"/>
              </a:ext>
            </a:extLst>
          </p:cNvPr>
          <p:cNvSpPr/>
          <p:nvPr/>
        </p:nvSpPr>
        <p:spPr>
          <a:xfrm rot="10800000">
            <a:off x="6672121" y="1800739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8F45C1-95D8-4B62-AD4A-68971A6B58F7}"/>
              </a:ext>
            </a:extLst>
          </p:cNvPr>
          <p:cNvSpPr/>
          <p:nvPr/>
        </p:nvSpPr>
        <p:spPr>
          <a:xfrm rot="1870930">
            <a:off x="8354018" y="1892773"/>
            <a:ext cx="152717" cy="1522354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64C3632-285D-414C-9B16-9C7FDB9AB0AC}"/>
              </a:ext>
            </a:extLst>
          </p:cNvPr>
          <p:cNvSpPr/>
          <p:nvPr/>
        </p:nvSpPr>
        <p:spPr>
          <a:xfrm>
            <a:off x="7884965" y="3129656"/>
            <a:ext cx="412308" cy="421739"/>
          </a:xfrm>
          <a:prstGeom prst="ellipse">
            <a:avLst/>
          </a:prstGeom>
          <a:solidFill>
            <a:schemeClr val="accent3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3EC8778-D58F-49A6-8820-F35FD66C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5" y="3520612"/>
            <a:ext cx="293455" cy="3484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E850C93-90A8-4D3B-BD86-A578387D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825" y="2240791"/>
            <a:ext cx="293455" cy="34847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8B0B253-9F37-4FF0-898D-CD65F992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15" y="557931"/>
            <a:ext cx="293455" cy="34847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E50DA66-E375-4735-9F86-80CAF465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73" y="3373720"/>
            <a:ext cx="293455" cy="3484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7B0D7E-4FCC-4DF0-AE75-3F74A64F011F}"/>
              </a:ext>
            </a:extLst>
          </p:cNvPr>
          <p:cNvSpPr/>
          <p:nvPr/>
        </p:nvSpPr>
        <p:spPr>
          <a:xfrm>
            <a:off x="5424549" y="3944336"/>
            <a:ext cx="918869" cy="496087"/>
          </a:xfrm>
          <a:prstGeom prst="rect">
            <a:avLst/>
          </a:prstGeom>
          <a:solidFill>
            <a:srgbClr val="BC4E22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Cimon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7BFEAA-D8FC-4D09-B300-BFC521138FA3}"/>
              </a:ext>
            </a:extLst>
          </p:cNvPr>
          <p:cNvSpPr/>
          <p:nvPr/>
        </p:nvSpPr>
        <p:spPr>
          <a:xfrm>
            <a:off x="4785151" y="4927599"/>
            <a:ext cx="2175337" cy="812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Scada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C5709-C02F-418B-906D-8349D56F04DD}"/>
              </a:ext>
            </a:extLst>
          </p:cNvPr>
          <p:cNvSpPr txBox="1"/>
          <p:nvPr/>
        </p:nvSpPr>
        <p:spPr>
          <a:xfrm>
            <a:off x="677084" y="219382"/>
            <a:ext cx="332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Connection</a:t>
            </a:r>
            <a:endParaRPr lang="ko-KR" altLang="en-US" sz="2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1F2B9C-DE08-4A4E-BED4-9B7A6F544B1D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5872820" y="4440423"/>
            <a:ext cx="11164" cy="487176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69BA5A1-C11C-433C-8212-5A2F5A7C9FA6}"/>
              </a:ext>
            </a:extLst>
          </p:cNvPr>
          <p:cNvSpPr/>
          <p:nvPr/>
        </p:nvSpPr>
        <p:spPr>
          <a:xfrm>
            <a:off x="7024290" y="4339051"/>
            <a:ext cx="918869" cy="496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Hmi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5570249-B66A-4CE1-88E0-A60BDFBA073E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>
            <a:off x="6343418" y="4192380"/>
            <a:ext cx="680872" cy="394715"/>
          </a:xfrm>
          <a:prstGeom prst="bentConnector3">
            <a:avLst>
              <a:gd name="adj1" fmla="val 40674"/>
            </a:avLst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1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375D09-2942-4095-ABE9-D6F19BA0C82C}"/>
              </a:ext>
            </a:extLst>
          </p:cNvPr>
          <p:cNvSpPr/>
          <p:nvPr/>
        </p:nvSpPr>
        <p:spPr>
          <a:xfrm>
            <a:off x="677085" y="2007442"/>
            <a:ext cx="4108070" cy="1322899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84DA06-02A6-4465-8D6D-4614A6DA21DD}"/>
              </a:ext>
            </a:extLst>
          </p:cNvPr>
          <p:cNvSpPr/>
          <p:nvPr/>
        </p:nvSpPr>
        <p:spPr>
          <a:xfrm>
            <a:off x="4785154" y="2007442"/>
            <a:ext cx="4607214" cy="1322899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8EF51AB-839E-4A56-8F77-A07630FA7C94}"/>
              </a:ext>
            </a:extLst>
          </p:cNvPr>
          <p:cNvSpPr/>
          <p:nvPr/>
        </p:nvSpPr>
        <p:spPr>
          <a:xfrm>
            <a:off x="4454427" y="3082297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07BAC6A-93AC-43F0-B052-6792F863F851}"/>
              </a:ext>
            </a:extLst>
          </p:cNvPr>
          <p:cNvSpPr/>
          <p:nvPr/>
        </p:nvSpPr>
        <p:spPr>
          <a:xfrm rot="10800000">
            <a:off x="4454427" y="1800739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FBB799-2C50-4B71-BC47-8EF3416AB702}"/>
              </a:ext>
            </a:extLst>
          </p:cNvPr>
          <p:cNvSpPr/>
          <p:nvPr/>
        </p:nvSpPr>
        <p:spPr>
          <a:xfrm>
            <a:off x="5539893" y="1729498"/>
            <a:ext cx="810275" cy="496087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8519C1E-50E1-4C25-845E-33B5F3C90296}"/>
              </a:ext>
            </a:extLst>
          </p:cNvPr>
          <p:cNvSpPr/>
          <p:nvPr/>
        </p:nvSpPr>
        <p:spPr>
          <a:xfrm>
            <a:off x="5818522" y="1818629"/>
            <a:ext cx="270687" cy="353986"/>
          </a:xfrm>
          <a:prstGeom prst="downArrow">
            <a:avLst/>
          </a:prstGeom>
          <a:solidFill>
            <a:schemeClr val="accent2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6DC9E-18B5-4608-8793-6A83B02C370D}"/>
              </a:ext>
            </a:extLst>
          </p:cNvPr>
          <p:cNvSpPr/>
          <p:nvPr/>
        </p:nvSpPr>
        <p:spPr>
          <a:xfrm>
            <a:off x="5533143" y="3142109"/>
            <a:ext cx="810275" cy="496087"/>
          </a:xfrm>
          <a:prstGeom prst="rect">
            <a:avLst/>
          </a:prstGeom>
          <a:solidFill>
            <a:schemeClr val="bg2">
              <a:lumMod val="75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E3869EF-EBEA-46D3-904E-AA3D293F0701}"/>
              </a:ext>
            </a:extLst>
          </p:cNvPr>
          <p:cNvSpPr/>
          <p:nvPr/>
        </p:nvSpPr>
        <p:spPr>
          <a:xfrm rot="10800000">
            <a:off x="5806706" y="3142109"/>
            <a:ext cx="262594" cy="375092"/>
          </a:xfrm>
          <a:prstGeom prst="downArrow">
            <a:avLst/>
          </a:prstGeom>
          <a:solidFill>
            <a:schemeClr val="accent2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0310F2-E4CD-4A15-BAE4-D1E864DE3D92}"/>
              </a:ext>
            </a:extLst>
          </p:cNvPr>
          <p:cNvSpPr/>
          <p:nvPr/>
        </p:nvSpPr>
        <p:spPr>
          <a:xfrm>
            <a:off x="1730912" y="3578384"/>
            <a:ext cx="810275" cy="760667"/>
          </a:xfrm>
          <a:prstGeom prst="ellipse">
            <a:avLst/>
          </a:prstGeom>
          <a:solidFill>
            <a:srgbClr val="0070C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53E440F-512E-45AF-AB91-97CC0C317091}"/>
              </a:ext>
            </a:extLst>
          </p:cNvPr>
          <p:cNvSpPr/>
          <p:nvPr/>
        </p:nvSpPr>
        <p:spPr>
          <a:xfrm>
            <a:off x="5546526" y="2297046"/>
            <a:ext cx="810275" cy="760667"/>
          </a:xfrm>
          <a:prstGeom prst="ellipse">
            <a:avLst/>
          </a:prstGeom>
          <a:solidFill>
            <a:srgbClr val="0070C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7B2EEBF-5145-4484-BE92-3157626B5C28}"/>
              </a:ext>
            </a:extLst>
          </p:cNvPr>
          <p:cNvSpPr/>
          <p:nvPr/>
        </p:nvSpPr>
        <p:spPr>
          <a:xfrm>
            <a:off x="4843832" y="588714"/>
            <a:ext cx="810275" cy="760667"/>
          </a:xfrm>
          <a:prstGeom prst="ellipse">
            <a:avLst/>
          </a:prstGeom>
          <a:solidFill>
            <a:srgbClr val="0070C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8B17D4-4E19-48A5-A7D4-311FC9018707}"/>
              </a:ext>
            </a:extLst>
          </p:cNvPr>
          <p:cNvSpPr/>
          <p:nvPr/>
        </p:nvSpPr>
        <p:spPr>
          <a:xfrm>
            <a:off x="7074690" y="3366238"/>
            <a:ext cx="810275" cy="760667"/>
          </a:xfrm>
          <a:prstGeom prst="ellipse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1DD9107-A753-4377-8535-4BFFEB7DF78F}"/>
              </a:ext>
            </a:extLst>
          </p:cNvPr>
          <p:cNvSpPr/>
          <p:nvPr/>
        </p:nvSpPr>
        <p:spPr>
          <a:xfrm>
            <a:off x="6672121" y="3082297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4D2F7266-3D46-4912-9A33-78163954CD97}"/>
              </a:ext>
            </a:extLst>
          </p:cNvPr>
          <p:cNvSpPr/>
          <p:nvPr/>
        </p:nvSpPr>
        <p:spPr>
          <a:xfrm rot="10800000">
            <a:off x="6672121" y="1800739"/>
            <a:ext cx="330724" cy="496087"/>
          </a:xfrm>
          <a:prstGeom prst="triangle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8F45C1-95D8-4B62-AD4A-68971A6B58F7}"/>
              </a:ext>
            </a:extLst>
          </p:cNvPr>
          <p:cNvSpPr/>
          <p:nvPr/>
        </p:nvSpPr>
        <p:spPr>
          <a:xfrm rot="1870930">
            <a:off x="8354018" y="1892773"/>
            <a:ext cx="152717" cy="1522354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64C3632-285D-414C-9B16-9C7FDB9AB0AC}"/>
              </a:ext>
            </a:extLst>
          </p:cNvPr>
          <p:cNvSpPr/>
          <p:nvPr/>
        </p:nvSpPr>
        <p:spPr>
          <a:xfrm>
            <a:off x="7884965" y="3129656"/>
            <a:ext cx="412308" cy="421739"/>
          </a:xfrm>
          <a:prstGeom prst="ellipse">
            <a:avLst/>
          </a:prstGeom>
          <a:solidFill>
            <a:schemeClr val="accent3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3EC8778-D58F-49A6-8820-F35FD66C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5" y="3520612"/>
            <a:ext cx="293455" cy="3484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E850C93-90A8-4D3B-BD86-A578387D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825" y="2240791"/>
            <a:ext cx="293455" cy="34847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8B0B253-9F37-4FF0-898D-CD65F992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15" y="557931"/>
            <a:ext cx="293455" cy="34847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E50DA66-E375-4735-9F86-80CAF465D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73" y="3373720"/>
            <a:ext cx="293455" cy="3484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47B0D7E-4FCC-4DF0-AE75-3F74A64F011F}"/>
              </a:ext>
            </a:extLst>
          </p:cNvPr>
          <p:cNvSpPr/>
          <p:nvPr/>
        </p:nvSpPr>
        <p:spPr>
          <a:xfrm>
            <a:off x="5424549" y="3944336"/>
            <a:ext cx="918869" cy="496087"/>
          </a:xfrm>
          <a:prstGeom prst="rect">
            <a:avLst/>
          </a:prstGeom>
          <a:solidFill>
            <a:srgbClr val="BC4E22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7BFEAA-D8FC-4D09-B300-BFC521138FA3}"/>
              </a:ext>
            </a:extLst>
          </p:cNvPr>
          <p:cNvSpPr/>
          <p:nvPr/>
        </p:nvSpPr>
        <p:spPr>
          <a:xfrm>
            <a:off x="4785151" y="4902199"/>
            <a:ext cx="2175337" cy="8128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Scada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EC5709-C02F-418B-906D-8349D56F04DD}"/>
              </a:ext>
            </a:extLst>
          </p:cNvPr>
          <p:cNvSpPr txBox="1"/>
          <p:nvPr/>
        </p:nvSpPr>
        <p:spPr>
          <a:xfrm>
            <a:off x="677084" y="219382"/>
            <a:ext cx="3324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Connection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F61C5B-5C19-4D74-BBE5-89FF2FAEF397}"/>
              </a:ext>
            </a:extLst>
          </p:cNvPr>
          <p:cNvSpPr/>
          <p:nvPr/>
        </p:nvSpPr>
        <p:spPr>
          <a:xfrm>
            <a:off x="7024290" y="4339051"/>
            <a:ext cx="918869" cy="496087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  <a:effectLst>
            <a:outerShdw blurRad="50800" dist="50800" dir="5400000" algn="ctr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8872B69-8DB8-4DC4-82E0-82C23614C1E9}"/>
              </a:ext>
            </a:extLst>
          </p:cNvPr>
          <p:cNvSpPr/>
          <p:nvPr/>
        </p:nvSpPr>
        <p:spPr>
          <a:xfrm>
            <a:off x="8748863" y="3949104"/>
            <a:ext cx="2175337" cy="27437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AWS</a:t>
            </a:r>
          </a:p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...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5CC5D7D-574E-4882-AA91-60BD1815F7C8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flipH="1" flipV="1">
            <a:off x="6960488" y="5308600"/>
            <a:ext cx="1788375" cy="12402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21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155</TotalTime>
  <Words>71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그물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365 Pro Plus</dc:creator>
  <cp:lastModifiedBy>365 Pro Plus</cp:lastModifiedBy>
  <cp:revision>152</cp:revision>
  <dcterms:created xsi:type="dcterms:W3CDTF">2019-01-26T06:18:08Z</dcterms:created>
  <dcterms:modified xsi:type="dcterms:W3CDTF">2019-01-26T08:54:51Z</dcterms:modified>
</cp:coreProperties>
</file>