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03" r:id="rId2"/>
    <p:sldId id="310" r:id="rId3"/>
    <p:sldId id="311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CBF9"/>
    <a:srgbClr val="03596F"/>
    <a:srgbClr val="000000"/>
    <a:srgbClr val="012D2D"/>
    <a:srgbClr val="C2D9D4"/>
    <a:srgbClr val="047896"/>
    <a:srgbClr val="54BD4F"/>
    <a:srgbClr val="528E41"/>
    <a:srgbClr val="003800"/>
    <a:srgbClr val="00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50" autoAdjust="0"/>
    <p:restoredTop sz="81583" autoAdjust="0"/>
  </p:normalViewPr>
  <p:slideViewPr>
    <p:cSldViewPr>
      <p:cViewPr varScale="1">
        <p:scale>
          <a:sx n="124" d="100"/>
          <a:sy n="124" d="100"/>
        </p:scale>
        <p:origin x="1056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14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E27C1-1448-4DE4-A756-034EA87F465A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18F43-25B1-4E3A-B9A9-6DB334C3E1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80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071C1-7EBB-4C88-9EA5-67801EC7E672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1BA0F-515F-43F7-8666-CE44F07CE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63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_OnBa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61950"/>
            <a:ext cx="2438400" cy="735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43200" y="2419350"/>
            <a:ext cx="6248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3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sz="12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3716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18288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61950"/>
            <a:ext cx="1923264" cy="73556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200" y="1809750"/>
            <a:ext cx="6019800" cy="533400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1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123950"/>
            <a:ext cx="86106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8"/>
          <p:cNvSpPr>
            <a:spLocks noGrp="1"/>
          </p:cNvSpPr>
          <p:nvPr>
            <p:ph sz="quarter" idx="16"/>
          </p:nvPr>
        </p:nvSpPr>
        <p:spPr>
          <a:xfrm>
            <a:off x="3962400" y="1352550"/>
            <a:ext cx="4648200" cy="33528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Georgia" panose="02040502050405020303" pitchFamily="18" charset="0"/>
              </a:defRPr>
            </a:lvl1pPr>
            <a:lvl2pPr marL="914400" indent="-457200">
              <a:buFont typeface="Arial" panose="020B0604020202020204" pitchFamily="34" charset="0"/>
              <a:buChar char="•"/>
              <a:defRPr sz="2000">
                <a:solidFill>
                  <a:schemeClr val="bg2">
                    <a:lumMod val="90000"/>
                  </a:schemeClr>
                </a:solidFill>
                <a:latin typeface="Georgia" panose="02040502050405020303" pitchFamily="18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 sz="1800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28600" y="742950"/>
            <a:ext cx="5029200" cy="381000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228600" y="1352550"/>
            <a:ext cx="32766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C2D9D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6834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Blue Sol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/>
          <p:cNvSpPr>
            <a:spLocks noGrp="1"/>
          </p:cNvSpPr>
          <p:nvPr>
            <p:ph sz="quarter" idx="16"/>
          </p:nvPr>
        </p:nvSpPr>
        <p:spPr>
          <a:xfrm>
            <a:off x="3962400" y="361950"/>
            <a:ext cx="4648200" cy="4343400"/>
          </a:xfrm>
          <a:prstGeom prst="rect">
            <a:avLst/>
          </a:prstGeom>
        </p:spPr>
        <p:txBody>
          <a:bodyPr anchor="ctr"/>
          <a:lstStyle>
            <a:lvl1pPr marL="342900" indent="-342900">
              <a:spcAft>
                <a:spcPts val="400"/>
              </a:spcAft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Georgia" panose="02040502050405020303" pitchFamily="18" charset="0"/>
              </a:defRPr>
            </a:lvl1pPr>
            <a:lvl2pPr marL="914400" indent="-457200">
              <a:spcAft>
                <a:spcPts val="400"/>
              </a:spcAft>
              <a:buFont typeface="Arial" panose="020B0604020202020204" pitchFamily="34" charset="0"/>
              <a:buChar char="•"/>
              <a:defRPr sz="2000">
                <a:solidFill>
                  <a:schemeClr val="bg2">
                    <a:lumMod val="90000"/>
                  </a:schemeClr>
                </a:solidFill>
                <a:latin typeface="Georgia" panose="02040502050405020303" pitchFamily="18" charset="0"/>
              </a:defRPr>
            </a:lvl2pPr>
            <a:lvl3pPr marL="1257300" indent="-342900">
              <a:spcAft>
                <a:spcPts val="400"/>
              </a:spcAft>
              <a:buFont typeface="Arial" panose="020B0604020202020204" pitchFamily="34" charset="0"/>
              <a:buChar char="•"/>
              <a:defRPr sz="1800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714500" indent="-342900">
              <a:spcAft>
                <a:spcPts val="400"/>
              </a:spcAft>
              <a:buFont typeface="Arial" panose="020B0604020202020204" pitchFamily="34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defRPr>
            </a:lvl4pPr>
            <a:lvl5pPr marL="2171700" indent="-342900">
              <a:spcAft>
                <a:spcPts val="400"/>
              </a:spcAft>
              <a:buFont typeface="Arial" panose="020B0604020202020204" pitchFamily="34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1352550"/>
            <a:ext cx="3200400" cy="114300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9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DkBlue Soli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/>
          <p:cNvSpPr>
            <a:spLocks noGrp="1"/>
          </p:cNvSpPr>
          <p:nvPr>
            <p:ph sz="quarter" idx="16"/>
          </p:nvPr>
        </p:nvSpPr>
        <p:spPr>
          <a:xfrm>
            <a:off x="3962400" y="361950"/>
            <a:ext cx="4648200" cy="4343400"/>
          </a:xfrm>
          <a:prstGeom prst="rect">
            <a:avLst/>
          </a:prstGeom>
        </p:spPr>
        <p:txBody>
          <a:bodyPr anchor="ctr"/>
          <a:lstStyle>
            <a:lvl1pPr marL="342900" indent="-342900">
              <a:spcAft>
                <a:spcPts val="400"/>
              </a:spcAft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Georgia" panose="02040502050405020303" pitchFamily="18" charset="0"/>
              </a:defRPr>
            </a:lvl1pPr>
            <a:lvl2pPr marL="914400" indent="-457200">
              <a:spcAft>
                <a:spcPts val="400"/>
              </a:spcAft>
              <a:buFont typeface="Arial" panose="020B0604020202020204" pitchFamily="34" charset="0"/>
              <a:buChar char="•"/>
              <a:defRPr sz="2000">
                <a:solidFill>
                  <a:schemeClr val="bg2">
                    <a:lumMod val="90000"/>
                  </a:schemeClr>
                </a:solidFill>
                <a:latin typeface="Georgia" panose="02040502050405020303" pitchFamily="18" charset="0"/>
              </a:defRPr>
            </a:lvl2pPr>
            <a:lvl3pPr marL="1257300" indent="-342900">
              <a:spcAft>
                <a:spcPts val="400"/>
              </a:spcAft>
              <a:buFont typeface="Arial" panose="020B0604020202020204" pitchFamily="34" charset="0"/>
              <a:buChar char="•"/>
              <a:defRPr sz="1800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714500" indent="-342900">
              <a:spcAft>
                <a:spcPts val="400"/>
              </a:spcAft>
              <a:buFont typeface="Arial" panose="020B0604020202020204" pitchFamily="34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defRPr>
            </a:lvl4pPr>
            <a:lvl5pPr marL="2171700" indent="-342900">
              <a:spcAft>
                <a:spcPts val="400"/>
              </a:spcAft>
              <a:buFont typeface="Arial" panose="020B0604020202020204" pitchFamily="34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52550"/>
            <a:ext cx="3200400" cy="114300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5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White Soli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/>
          <p:cNvSpPr>
            <a:spLocks noGrp="1"/>
          </p:cNvSpPr>
          <p:nvPr>
            <p:ph sz="quarter" idx="15"/>
          </p:nvPr>
        </p:nvSpPr>
        <p:spPr>
          <a:xfrm>
            <a:off x="3962400" y="361950"/>
            <a:ext cx="4648200" cy="4343400"/>
          </a:xfrm>
          <a:prstGeom prst="rect">
            <a:avLst/>
          </a:prstGeom>
        </p:spPr>
        <p:txBody>
          <a:bodyPr anchor="ctr"/>
          <a:lstStyle>
            <a:lvl1pPr marL="342900" indent="-342900">
              <a:spcAft>
                <a:spcPts val="400"/>
              </a:spcAft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914400" indent="-457200">
              <a:spcAft>
                <a:spcPts val="400"/>
              </a:spcAft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1257300" indent="-342900">
              <a:spcAft>
                <a:spcPts val="400"/>
              </a:spcAft>
              <a:buFont typeface="Arial" panose="020B0604020202020204" pitchFamily="34" charset="0"/>
              <a:buChar char="•"/>
              <a:defRPr sz="180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3pPr>
            <a:lvl4pPr marL="1714500" indent="-342900">
              <a:spcAft>
                <a:spcPts val="400"/>
              </a:spcAft>
              <a:buFont typeface="Arial" panose="020B0604020202020204" pitchFamily="34" charset="0"/>
              <a:buChar char="•"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4pPr>
            <a:lvl5pPr marL="2171700" indent="-342900">
              <a:spcAft>
                <a:spcPts val="400"/>
              </a:spcAft>
              <a:buFont typeface="Arial" panose="020B0604020202020204" pitchFamily="34" charset="0"/>
              <a:buChar char="•"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1352550"/>
            <a:ext cx="3200400" cy="114300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0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ntent Slide_Dk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8"/>
          <p:cNvSpPr>
            <a:spLocks noGrp="1"/>
          </p:cNvSpPr>
          <p:nvPr>
            <p:ph sz="quarter" idx="16"/>
          </p:nvPr>
        </p:nvSpPr>
        <p:spPr>
          <a:xfrm>
            <a:off x="228600" y="1352550"/>
            <a:ext cx="8610600" cy="33528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Georgia" panose="02040502050405020303" pitchFamily="18" charset="0"/>
              </a:defRPr>
            </a:lvl1pPr>
            <a:lvl2pPr marL="914400" indent="-457200">
              <a:buFont typeface="Arial" panose="020B0604020202020204" pitchFamily="34" charset="0"/>
              <a:buChar char="•"/>
              <a:defRPr sz="2000">
                <a:solidFill>
                  <a:schemeClr val="bg2">
                    <a:lumMod val="90000"/>
                  </a:schemeClr>
                </a:solidFill>
                <a:latin typeface="Georgia" panose="02040502050405020303" pitchFamily="18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 sz="1800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1123950"/>
            <a:ext cx="86106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87375"/>
            <a:ext cx="8610600" cy="536575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6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ntent 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228600" y="1352550"/>
            <a:ext cx="8610600" cy="33528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914400" indent="-457200"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 sz="18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1123950"/>
            <a:ext cx="8610600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90550"/>
            <a:ext cx="8610600" cy="53949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20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+Text_White">
    <p:bg>
      <p:bgPr>
        <a:gradFill flip="none" rotWithShape="1">
          <a:gsLst>
            <a:gs pos="1000">
              <a:srgbClr val="F3F7FA"/>
            </a:gs>
            <a:gs pos="100000">
              <a:srgbClr val="F8FBF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1123950"/>
            <a:ext cx="24384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28600" y="1428750"/>
            <a:ext cx="2133600" cy="3276600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HelveticaNeueLT Std Thin Cn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HelveticaNeueLT Std Thin Cn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HelveticaNeueLT Std Thin Cn" pitchFamily="34" charset="0"/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  <a:latin typeface="HelveticaNeueLT Std Thin Cn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819400" y="1123950"/>
            <a:ext cx="6019800" cy="35814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914400" indent="-457200"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 sz="180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14350"/>
            <a:ext cx="2209800" cy="609600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49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+Text_ Dk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1123950"/>
            <a:ext cx="24384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28600" y="1428750"/>
            <a:ext cx="2133600" cy="3276600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90000"/>
                  </a:schemeClr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HelveticaNeueLT Std Thin Cn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HelveticaNeueLT Std Thin Cn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HelveticaNeueLT Std Thin Cn" pitchFamily="34" charset="0"/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  <a:latin typeface="HelveticaNeueLT Std Thin Cn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819400" y="1123950"/>
            <a:ext cx="6019800" cy="35814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bg2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914400" indent="-4572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2">
                    <a:lumMod val="90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257300" indent="-342900"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714500" indent="-342900"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171700" indent="-342900"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514350"/>
            <a:ext cx="2209800" cy="609600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3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Transitional Slide_ Ang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1352550"/>
            <a:ext cx="3124200" cy="2743200"/>
          </a:xfrm>
          <a:prstGeom prst="rect">
            <a:avLst/>
          </a:prstGeom>
        </p:spPr>
        <p:txBody>
          <a:bodyPr/>
          <a:lstStyle>
            <a:lvl1pPr algn="l">
              <a:defRPr lang="en-US" sz="320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l">
              <a:spcBef>
                <a:spcPct val="20000"/>
              </a:spcBef>
              <a:buFont typeface="Arial" pitchFamily="34" charset="0"/>
            </a:pPr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59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Ang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8"/>
          <p:cNvSpPr>
            <a:spLocks noGrp="1"/>
          </p:cNvSpPr>
          <p:nvPr>
            <p:ph sz="quarter" idx="15"/>
          </p:nvPr>
        </p:nvSpPr>
        <p:spPr>
          <a:xfrm>
            <a:off x="3962400" y="1352550"/>
            <a:ext cx="4648200" cy="33528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914400" indent="-457200"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 sz="180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742950"/>
            <a:ext cx="5029200" cy="381000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04789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123950"/>
            <a:ext cx="86106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36806" y="1352548"/>
            <a:ext cx="3192194" cy="3429001"/>
          </a:xfrm>
          <a:prstGeom prst="rect">
            <a:avLst/>
          </a:prstGeom>
        </p:spPr>
        <p:txBody>
          <a:bodyPr/>
          <a:lstStyle>
            <a:lvl1pPr>
              <a:defRPr lang="en-US" smtClean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marL="0" lvl="0"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835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_Hyla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61950"/>
            <a:ext cx="2438400" cy="735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5" y="361951"/>
            <a:ext cx="1896855" cy="68039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43200" y="2419350"/>
            <a:ext cx="6248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3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sz="12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3716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18288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743200" y="1809750"/>
            <a:ext cx="6019800" cy="533400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49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30056" y="590550"/>
            <a:ext cx="6323344" cy="2971800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4000" baseline="0">
                <a:solidFill>
                  <a:schemeClr val="bg1"/>
                </a:solidFill>
                <a:latin typeface="+mj-lt"/>
              </a:defRPr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876800" y="3714750"/>
            <a:ext cx="327660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rgbClr val="54BD4F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>
                <a:solidFill>
                  <a:schemeClr val="accent2">
                    <a:lumMod val="75000"/>
                  </a:schemeClr>
                </a:solidFill>
                <a:latin typeface="HelveticaNeueLT Std Med Cn" pitchFamily="34" charset="0"/>
              </a:defRPr>
            </a:lvl2pPr>
            <a:lvl3pPr marL="914400" indent="0">
              <a:buNone/>
              <a:defRPr>
                <a:solidFill>
                  <a:schemeClr val="accent2">
                    <a:lumMod val="75000"/>
                  </a:schemeClr>
                </a:solidFill>
                <a:latin typeface="HelveticaNeueLT Std Med Cn" pitchFamily="34" charset="0"/>
              </a:defRPr>
            </a:lvl3pPr>
            <a:lvl4pPr marL="1371600" indent="0">
              <a:buNone/>
              <a:defRPr>
                <a:solidFill>
                  <a:schemeClr val="accent2">
                    <a:lumMod val="75000"/>
                  </a:schemeClr>
                </a:solidFill>
                <a:latin typeface="HelveticaNeueLT Std Med Cn" pitchFamily="34" charset="0"/>
              </a:defRPr>
            </a:lvl4pPr>
            <a:lvl5pPr marL="1828800" indent="0">
              <a:buNone/>
              <a:defRPr>
                <a:solidFill>
                  <a:schemeClr val="accent2">
                    <a:lumMod val="75000"/>
                  </a:schemeClr>
                </a:solidFill>
                <a:latin typeface="HelveticaNeueLT Std Med Cn" pitchFamily="34" charset="0"/>
              </a:defRPr>
            </a:lvl5pPr>
          </a:lstStyle>
          <a:p>
            <a:pPr lvl="0"/>
            <a:r>
              <a:rPr lang="en-US" dirty="0" smtClean="0"/>
              <a:t>- Click to edit Master text styles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6" y="-476250"/>
            <a:ext cx="1638300" cy="180975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493777" y="-476250"/>
            <a:ext cx="103425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en-US" sz="19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153095" y="4492666"/>
            <a:ext cx="800404" cy="884167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 rot="10800000">
            <a:off x="8345628" y="3803325"/>
            <a:ext cx="505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en-US" sz="9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098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OnBas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520130"/>
            <a:ext cx="1212124" cy="463584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983432" y="-2782"/>
            <a:ext cx="1194584" cy="1194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205096" y="1191802"/>
            <a:ext cx="1194584" cy="1194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10512" y="2384488"/>
            <a:ext cx="1194584" cy="1194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84072" y="-4680"/>
            <a:ext cx="1194584" cy="1194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84072" y="1189904"/>
            <a:ext cx="1194584" cy="11945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184072" y="2384488"/>
            <a:ext cx="1194584" cy="1194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399680" y="-2782"/>
            <a:ext cx="1194584" cy="1194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594264" y="2386455"/>
            <a:ext cx="1194584" cy="11945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3399680" y="1189904"/>
            <a:ext cx="1194584" cy="1194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594264" y="1189904"/>
            <a:ext cx="1194584" cy="1194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985950" y="2386386"/>
            <a:ext cx="1194584" cy="11945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205096" y="2386455"/>
            <a:ext cx="1194584" cy="1194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6983432" y="1191802"/>
            <a:ext cx="1194584" cy="11945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8178016" y="2386386"/>
            <a:ext cx="1194584" cy="1194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5788848" y="-4680"/>
            <a:ext cx="1194584" cy="11945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8178016" y="-4680"/>
            <a:ext cx="1194584" cy="1194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5793583" y="2386455"/>
            <a:ext cx="1194584" cy="1194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4324350"/>
            <a:ext cx="6629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3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sz="12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3716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18288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1010512" y="-4680"/>
            <a:ext cx="1194584" cy="11945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3787775"/>
            <a:ext cx="8028134" cy="536575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52400" y="4324350"/>
            <a:ext cx="6629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3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sz="12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3716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18288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itle 1"/>
          <p:cNvSpPr txBox="1">
            <a:spLocks/>
          </p:cNvSpPr>
          <p:nvPr userDrawn="1"/>
        </p:nvSpPr>
        <p:spPr>
          <a:xfrm>
            <a:off x="152400" y="3787775"/>
            <a:ext cx="8229600" cy="5365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87823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2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Hyla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30774"/>
            <a:ext cx="1108933" cy="397769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983432" y="-2782"/>
            <a:ext cx="1194584" cy="1194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205096" y="1191802"/>
            <a:ext cx="1194584" cy="1194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10512" y="2384488"/>
            <a:ext cx="1194584" cy="1194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84072" y="-4680"/>
            <a:ext cx="1194584" cy="1194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84072" y="1189904"/>
            <a:ext cx="1194584" cy="11945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184072" y="2384488"/>
            <a:ext cx="1194584" cy="1194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399680" y="-2782"/>
            <a:ext cx="1194584" cy="1194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594264" y="2386455"/>
            <a:ext cx="1194584" cy="11945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3399680" y="1189904"/>
            <a:ext cx="1194584" cy="1194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594264" y="1189904"/>
            <a:ext cx="1194584" cy="1194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985950" y="2386386"/>
            <a:ext cx="1194584" cy="11945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205096" y="2386455"/>
            <a:ext cx="1194584" cy="1194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6983432" y="1191802"/>
            <a:ext cx="1194584" cy="11945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8178016" y="2386386"/>
            <a:ext cx="1194584" cy="1194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5788848" y="-4680"/>
            <a:ext cx="1194584" cy="11945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8178016" y="-4680"/>
            <a:ext cx="1194584" cy="1194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5793583" y="2386455"/>
            <a:ext cx="1194584" cy="1194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4324350"/>
            <a:ext cx="6629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3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sz="12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3716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18288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1010512" y="-4680"/>
            <a:ext cx="1194584" cy="11945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787775"/>
            <a:ext cx="8028432" cy="536575"/>
          </a:xfrm>
          <a:prstGeom prst="rect">
            <a:avLst/>
          </a:prstGeom>
        </p:spPr>
        <p:txBody>
          <a:bodyPr/>
          <a:lstStyle>
            <a:lvl1pPr algn="l">
              <a:defRPr sz="3600" b="1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1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2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gradFill flip="none" rotWithShape="1">
          <a:gsLst>
            <a:gs pos="1000">
              <a:srgbClr val="F3F7FA"/>
            </a:gs>
            <a:gs pos="100000">
              <a:srgbClr val="F8FBF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590550"/>
            <a:ext cx="5867400" cy="85725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39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No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983432" y="-2782"/>
            <a:ext cx="1194584" cy="1194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205096" y="1191802"/>
            <a:ext cx="1194584" cy="1194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10512" y="2384488"/>
            <a:ext cx="1194584" cy="1194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84072" y="-4680"/>
            <a:ext cx="1194584" cy="1194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84072" y="1189904"/>
            <a:ext cx="1194584" cy="11945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184072" y="2384488"/>
            <a:ext cx="1194584" cy="1194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399680" y="-2782"/>
            <a:ext cx="1194584" cy="1194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594264" y="2386455"/>
            <a:ext cx="1194584" cy="11945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3399680" y="1189904"/>
            <a:ext cx="1194584" cy="1194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594264" y="1189904"/>
            <a:ext cx="1194584" cy="1194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985950" y="2386386"/>
            <a:ext cx="1194584" cy="11945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205096" y="2386455"/>
            <a:ext cx="1194584" cy="1194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6983432" y="1191802"/>
            <a:ext cx="1194584" cy="11945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8178016" y="2386386"/>
            <a:ext cx="1194584" cy="1194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5788848" y="-4680"/>
            <a:ext cx="1194584" cy="11945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8178016" y="-4680"/>
            <a:ext cx="1194584" cy="1194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5793583" y="2386455"/>
            <a:ext cx="1194584" cy="1194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4324350"/>
            <a:ext cx="6629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3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sz="12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3716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18288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1010512" y="-4680"/>
            <a:ext cx="1194584" cy="11945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787775"/>
            <a:ext cx="8028432" cy="536575"/>
          </a:xfrm>
          <a:prstGeom prst="rect">
            <a:avLst/>
          </a:prstGeom>
        </p:spPr>
        <p:txBody>
          <a:bodyPr/>
          <a:lstStyle>
            <a:lvl1pPr algn="l">
              <a:defRPr sz="3600" b="1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30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2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Transitional Slide_ No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1352550"/>
            <a:ext cx="3429000" cy="2667000"/>
          </a:xfrm>
          <a:prstGeom prst="rect">
            <a:avLst/>
          </a:prstGeom>
        </p:spPr>
        <p:txBody>
          <a:bodyPr/>
          <a:lstStyle>
            <a:lvl1pPr>
              <a:defRPr lang="en-US" sz="3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>
              <a:spcBef>
                <a:spcPct val="20000"/>
              </a:spcBef>
              <a:buFont typeface="Arial" pitchFamily="34" charset="0"/>
            </a:pPr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29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Squa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8"/>
          <p:cNvSpPr>
            <a:spLocks noGrp="1"/>
          </p:cNvSpPr>
          <p:nvPr>
            <p:ph sz="quarter" idx="15"/>
          </p:nvPr>
        </p:nvSpPr>
        <p:spPr>
          <a:xfrm>
            <a:off x="3962400" y="1352550"/>
            <a:ext cx="4648200" cy="33528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914400" indent="-457200"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 sz="180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1123950"/>
            <a:ext cx="8610600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42950"/>
            <a:ext cx="5029200" cy="381000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04789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228600" y="1352550"/>
            <a:ext cx="32766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431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123950"/>
            <a:ext cx="8610600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8"/>
          <p:cNvSpPr>
            <a:spLocks noGrp="1"/>
          </p:cNvSpPr>
          <p:nvPr>
            <p:ph sz="quarter" idx="15"/>
          </p:nvPr>
        </p:nvSpPr>
        <p:spPr>
          <a:xfrm>
            <a:off x="3962400" y="1352550"/>
            <a:ext cx="4648200" cy="33528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914400" indent="-457200"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 sz="180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42950"/>
            <a:ext cx="5029200" cy="381000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C2D9D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228600" y="1352550"/>
            <a:ext cx="32766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6725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79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7" r:id="rId2"/>
    <p:sldLayoutId id="2147483681" r:id="rId3"/>
    <p:sldLayoutId id="2147483688" r:id="rId4"/>
    <p:sldLayoutId id="2147483692" r:id="rId5"/>
    <p:sldLayoutId id="2147483693" r:id="rId6"/>
    <p:sldLayoutId id="2147483672" r:id="rId7"/>
    <p:sldLayoutId id="2147483673" r:id="rId8"/>
    <p:sldLayoutId id="2147483680" r:id="rId9"/>
    <p:sldLayoutId id="2147483670" r:id="rId10"/>
    <p:sldLayoutId id="2147483657" r:id="rId11"/>
    <p:sldLayoutId id="2147483686" r:id="rId12"/>
    <p:sldLayoutId id="2147483685" r:id="rId13"/>
    <p:sldLayoutId id="2147483690" r:id="rId14"/>
    <p:sldLayoutId id="2147483691" r:id="rId15"/>
    <p:sldLayoutId id="2147483653" r:id="rId16"/>
    <p:sldLayoutId id="2147483676" r:id="rId17"/>
    <p:sldLayoutId id="2147483694" r:id="rId18"/>
    <p:sldLayoutId id="2147483695" r:id="rId19"/>
    <p:sldLayoutId id="2147483659" r:id="rId2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your first C#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3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 and Class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Everything in C# must reside within a class</a:t>
            </a:r>
          </a:p>
          <a:p>
            <a:pPr lvl="1"/>
            <a:r>
              <a:rPr lang="en-US" dirty="0" smtClean="0"/>
              <a:t>The basic construct of the type system.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647950"/>
            <a:ext cx="3447378" cy="70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0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– like Highlander, there can only be one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dirty="0" smtClean="0"/>
              <a:t> is the main entry point of a console application or Windows application.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571750"/>
            <a:ext cx="2998743" cy="2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07381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_PPT_Template_16x9">
  <a:themeElements>
    <a:clrScheme name="Brandframe">
      <a:dk1>
        <a:srgbClr val="012D2D"/>
      </a:dk1>
      <a:lt1>
        <a:sysClr val="window" lastClr="FFFFFF"/>
      </a:lt1>
      <a:dk2>
        <a:srgbClr val="03596F"/>
      </a:dk2>
      <a:lt2>
        <a:srgbClr val="C2D9D4"/>
      </a:lt2>
      <a:accent1>
        <a:srgbClr val="1C8CA1"/>
      </a:accent1>
      <a:accent2>
        <a:srgbClr val="87D4EB"/>
      </a:accent2>
      <a:accent3>
        <a:srgbClr val="528E41"/>
      </a:accent3>
      <a:accent4>
        <a:srgbClr val="58BA51"/>
      </a:accent4>
      <a:accent5>
        <a:srgbClr val="96CE88"/>
      </a:accent5>
      <a:accent6>
        <a:srgbClr val="D4AE62"/>
      </a:accent6>
      <a:hlink>
        <a:srgbClr val="C2DAD4"/>
      </a:hlink>
      <a:folHlink>
        <a:srgbClr val="1A381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NAL_USE_ONLY_Corporate_PPT_Template_16x9" id="{3928CE72-FAAB-4D4B-99D0-26C2EECA8D20}" vid="{AC9A468F-5B48-48CF-87BA-281975B65F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Corporate_PPT_Template_16x9</Template>
  <TotalTime>398</TotalTime>
  <Words>52</Words>
  <Application>Microsoft Office PowerPoint</Application>
  <PresentationFormat>On-screen Show (16:9)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Consolas</vt:lpstr>
      <vt:lpstr>Georgia</vt:lpstr>
      <vt:lpstr>HelveticaNeueLT Std Med Cn</vt:lpstr>
      <vt:lpstr>HelveticaNeueLT Std Thin Cn</vt:lpstr>
      <vt:lpstr>Corporate_PPT_Template_16x9</vt:lpstr>
      <vt:lpstr>Building your first C# program</vt:lpstr>
      <vt:lpstr>Namespace and Class</vt:lpstr>
      <vt:lpstr>Main – like Highlander, there can only be one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Caitlin Nowlin</dc:creator>
  <cp:lastModifiedBy>Joseph Maxwell</cp:lastModifiedBy>
  <cp:revision>25</cp:revision>
  <dcterms:created xsi:type="dcterms:W3CDTF">2014-05-15T20:36:02Z</dcterms:created>
  <dcterms:modified xsi:type="dcterms:W3CDTF">2019-01-31T12:25:59Z</dcterms:modified>
</cp:coreProperties>
</file>