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303" r:id="rId2"/>
    <p:sldId id="304" r:id="rId3"/>
    <p:sldId id="309" r:id="rId4"/>
    <p:sldId id="315" r:id="rId5"/>
    <p:sldId id="305" r:id="rId6"/>
    <p:sldId id="306" r:id="rId7"/>
    <p:sldId id="308" r:id="rId8"/>
    <p:sldId id="310" r:id="rId9"/>
    <p:sldId id="311" r:id="rId10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8CBF9"/>
    <a:srgbClr val="03596F"/>
    <a:srgbClr val="000000"/>
    <a:srgbClr val="012D2D"/>
    <a:srgbClr val="C2D9D4"/>
    <a:srgbClr val="047896"/>
    <a:srgbClr val="54BD4F"/>
    <a:srgbClr val="528E41"/>
    <a:srgbClr val="003800"/>
    <a:srgbClr val="002D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550" autoAdjust="0"/>
    <p:restoredTop sz="81583" autoAdjust="0"/>
  </p:normalViewPr>
  <p:slideViewPr>
    <p:cSldViewPr>
      <p:cViewPr varScale="1">
        <p:scale>
          <a:sx n="98" d="100"/>
          <a:sy n="98" d="100"/>
        </p:scale>
        <p:origin x="1026" y="7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5142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7" d="100"/>
          <a:sy n="67" d="100"/>
        </p:scale>
        <p:origin x="-2796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BE27C1-1448-4DE4-A756-034EA87F465A}" type="datetimeFigureOut">
              <a:rPr lang="en-US" smtClean="0"/>
              <a:t>9/26/2017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218F43-25B1-4E3A-B9A9-6DB334C3E1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44800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D071C1-7EBB-4C88-9EA5-67801EC7E672}" type="datetimeFigureOut">
              <a:rPr lang="en-US" smtClean="0"/>
              <a:t>9/26/2017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61BA0F-515F-43F7-8666-CE44F07CE8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7633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1BA0F-515F-43F7-8666-CE44F07CE876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00106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_OnBas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361950"/>
            <a:ext cx="2438400" cy="735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743200" y="2419350"/>
            <a:ext cx="6248400" cy="381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accent3"/>
                </a:solidFill>
                <a:latin typeface="Georgia" panose="02040502050405020303" pitchFamily="18" charset="0"/>
              </a:defRPr>
            </a:lvl1pPr>
            <a:lvl2pPr marL="457200" indent="0">
              <a:buNone/>
              <a:defRPr sz="1400">
                <a:solidFill>
                  <a:schemeClr val="accent1"/>
                </a:solidFill>
                <a:latin typeface="Georgia" panose="02040502050405020303" pitchFamily="18" charset="0"/>
              </a:defRPr>
            </a:lvl2pPr>
            <a:lvl3pPr marL="914400" indent="0">
              <a:buNone/>
              <a:defRPr sz="1200">
                <a:solidFill>
                  <a:schemeClr val="accent1"/>
                </a:solidFill>
                <a:latin typeface="Georgia" panose="02040502050405020303" pitchFamily="18" charset="0"/>
              </a:defRPr>
            </a:lvl3pPr>
            <a:lvl4pPr marL="1371600" indent="0">
              <a:buNone/>
              <a:defRPr sz="1100">
                <a:solidFill>
                  <a:schemeClr val="accent1"/>
                </a:solidFill>
                <a:latin typeface="Georgia" panose="02040502050405020303" pitchFamily="18" charset="0"/>
              </a:defRPr>
            </a:lvl4pPr>
            <a:lvl5pPr marL="1828800" indent="0">
              <a:buNone/>
              <a:defRPr sz="1100">
                <a:solidFill>
                  <a:schemeClr val="accent1"/>
                </a:solidFill>
                <a:latin typeface="Georgia" panose="02040502050405020303" pitchFamily="18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361950"/>
            <a:ext cx="1923264" cy="735564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743200" y="1809750"/>
            <a:ext cx="6019800" cy="533400"/>
          </a:xfrm>
          <a:prstGeom prst="rect">
            <a:avLst/>
          </a:prstGeom>
        </p:spPr>
        <p:txBody>
          <a:bodyPr/>
          <a:lstStyle>
            <a:lvl1pPr algn="l">
              <a:defRPr sz="3600" b="1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8219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_Blu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>
            <a:off x="0" y="1123950"/>
            <a:ext cx="8610600" cy="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8"/>
          <p:cNvSpPr>
            <a:spLocks noGrp="1"/>
          </p:cNvSpPr>
          <p:nvPr>
            <p:ph sz="quarter" idx="16"/>
          </p:nvPr>
        </p:nvSpPr>
        <p:spPr>
          <a:xfrm>
            <a:off x="3962400" y="1352550"/>
            <a:ext cx="4648200" cy="3352800"/>
          </a:xfrm>
          <a:prstGeom prst="rect">
            <a:avLst/>
          </a:prstGeo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 sz="2400">
                <a:solidFill>
                  <a:schemeClr val="bg2"/>
                </a:solidFill>
                <a:latin typeface="Georgia" panose="02040502050405020303" pitchFamily="18" charset="0"/>
              </a:defRPr>
            </a:lvl1pPr>
            <a:lvl2pPr marL="914400" indent="-457200">
              <a:buFont typeface="Arial" panose="020B0604020202020204" pitchFamily="34" charset="0"/>
              <a:buChar char="•"/>
              <a:defRPr sz="2000">
                <a:solidFill>
                  <a:schemeClr val="bg2">
                    <a:lumMod val="90000"/>
                  </a:schemeClr>
                </a:solidFill>
                <a:latin typeface="Georgia" panose="02040502050405020303" pitchFamily="18" charset="0"/>
              </a:defRPr>
            </a:lvl2pPr>
            <a:lvl3pPr marL="1257300" indent="-342900">
              <a:buFont typeface="Arial" panose="020B0604020202020204" pitchFamily="34" charset="0"/>
              <a:buChar char="•"/>
              <a:defRPr sz="1800">
                <a:solidFill>
                  <a:schemeClr val="bg2">
                    <a:lumMod val="75000"/>
                  </a:schemeClr>
                </a:solidFill>
                <a:latin typeface="Georgia" panose="02040502050405020303" pitchFamily="18" charset="0"/>
              </a:defRPr>
            </a:lvl3pPr>
            <a:lvl4pPr marL="1714500" indent="-342900">
              <a:buFont typeface="Arial" panose="020B0604020202020204" pitchFamily="34" charset="0"/>
              <a:buChar char="•"/>
              <a:defRPr sz="1600">
                <a:solidFill>
                  <a:schemeClr val="bg2">
                    <a:lumMod val="50000"/>
                  </a:schemeClr>
                </a:solidFill>
                <a:latin typeface="Georgia" panose="02040502050405020303" pitchFamily="18" charset="0"/>
              </a:defRPr>
            </a:lvl4pPr>
            <a:lvl5pPr marL="2171700" indent="-342900">
              <a:buFont typeface="Arial" panose="020B0604020202020204" pitchFamily="34" charset="0"/>
              <a:buChar char="•"/>
              <a:defRPr sz="1600">
                <a:solidFill>
                  <a:schemeClr val="bg2">
                    <a:lumMod val="50000"/>
                  </a:schemeClr>
                </a:solidFill>
                <a:latin typeface="Georgia" panose="02040502050405020303" pitchFamily="18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228600" y="742950"/>
            <a:ext cx="5029200" cy="381000"/>
          </a:xfrm>
          <a:prstGeom prst="rect">
            <a:avLst/>
          </a:prstGeom>
        </p:spPr>
        <p:txBody>
          <a:bodyPr/>
          <a:lstStyle>
            <a:lvl1pPr algn="l">
              <a:defRPr sz="1800" b="1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8" name="Text Placeholder 14"/>
          <p:cNvSpPr>
            <a:spLocks noGrp="1"/>
          </p:cNvSpPr>
          <p:nvPr>
            <p:ph type="body" sz="quarter" idx="17"/>
          </p:nvPr>
        </p:nvSpPr>
        <p:spPr>
          <a:xfrm>
            <a:off x="228600" y="1352550"/>
            <a:ext cx="3276600" cy="1143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C2D9D4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768349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_Blue Sol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8"/>
          <p:cNvSpPr>
            <a:spLocks noGrp="1"/>
          </p:cNvSpPr>
          <p:nvPr>
            <p:ph sz="quarter" idx="16"/>
          </p:nvPr>
        </p:nvSpPr>
        <p:spPr>
          <a:xfrm>
            <a:off x="3962400" y="361950"/>
            <a:ext cx="4648200" cy="4343400"/>
          </a:xfrm>
          <a:prstGeom prst="rect">
            <a:avLst/>
          </a:prstGeom>
        </p:spPr>
        <p:txBody>
          <a:bodyPr anchor="ctr"/>
          <a:lstStyle>
            <a:lvl1pPr marL="342900" indent="-342900">
              <a:spcAft>
                <a:spcPts val="400"/>
              </a:spcAft>
              <a:buFont typeface="Arial" panose="020B0604020202020204" pitchFamily="34" charset="0"/>
              <a:buChar char="•"/>
              <a:defRPr sz="2400">
                <a:solidFill>
                  <a:schemeClr val="bg2"/>
                </a:solidFill>
                <a:latin typeface="Georgia" panose="02040502050405020303" pitchFamily="18" charset="0"/>
              </a:defRPr>
            </a:lvl1pPr>
            <a:lvl2pPr marL="914400" indent="-457200">
              <a:spcAft>
                <a:spcPts val="400"/>
              </a:spcAft>
              <a:buFont typeface="Arial" panose="020B0604020202020204" pitchFamily="34" charset="0"/>
              <a:buChar char="•"/>
              <a:defRPr sz="2000">
                <a:solidFill>
                  <a:schemeClr val="bg2">
                    <a:lumMod val="90000"/>
                  </a:schemeClr>
                </a:solidFill>
                <a:latin typeface="Georgia" panose="02040502050405020303" pitchFamily="18" charset="0"/>
              </a:defRPr>
            </a:lvl2pPr>
            <a:lvl3pPr marL="1257300" indent="-342900">
              <a:spcAft>
                <a:spcPts val="400"/>
              </a:spcAft>
              <a:buFont typeface="Arial" panose="020B0604020202020204" pitchFamily="34" charset="0"/>
              <a:buChar char="•"/>
              <a:defRPr sz="1800">
                <a:solidFill>
                  <a:schemeClr val="bg2">
                    <a:lumMod val="75000"/>
                  </a:schemeClr>
                </a:solidFill>
                <a:latin typeface="Georgia" panose="02040502050405020303" pitchFamily="18" charset="0"/>
              </a:defRPr>
            </a:lvl3pPr>
            <a:lvl4pPr marL="1714500" indent="-342900">
              <a:spcAft>
                <a:spcPts val="400"/>
              </a:spcAft>
              <a:buFont typeface="Arial" panose="020B0604020202020204" pitchFamily="34" charset="0"/>
              <a:buChar char="•"/>
              <a:defRPr sz="1600">
                <a:solidFill>
                  <a:schemeClr val="bg2">
                    <a:lumMod val="50000"/>
                  </a:schemeClr>
                </a:solidFill>
                <a:latin typeface="Georgia" panose="02040502050405020303" pitchFamily="18" charset="0"/>
              </a:defRPr>
            </a:lvl4pPr>
            <a:lvl5pPr marL="2171700" indent="-342900">
              <a:spcAft>
                <a:spcPts val="400"/>
              </a:spcAft>
              <a:buFont typeface="Arial" panose="020B0604020202020204" pitchFamily="34" charset="0"/>
              <a:buChar char="•"/>
              <a:defRPr sz="1600">
                <a:solidFill>
                  <a:schemeClr val="bg2">
                    <a:lumMod val="50000"/>
                  </a:schemeClr>
                </a:solidFill>
                <a:latin typeface="Georgia" panose="02040502050405020303" pitchFamily="18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28600" y="1352550"/>
            <a:ext cx="3200400" cy="1143000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8197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_DkBlue Solid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8"/>
          <p:cNvSpPr>
            <a:spLocks noGrp="1"/>
          </p:cNvSpPr>
          <p:nvPr>
            <p:ph sz="quarter" idx="16"/>
          </p:nvPr>
        </p:nvSpPr>
        <p:spPr>
          <a:xfrm>
            <a:off x="3962400" y="361950"/>
            <a:ext cx="4648200" cy="4343400"/>
          </a:xfrm>
          <a:prstGeom prst="rect">
            <a:avLst/>
          </a:prstGeom>
        </p:spPr>
        <p:txBody>
          <a:bodyPr anchor="ctr"/>
          <a:lstStyle>
            <a:lvl1pPr marL="342900" indent="-342900">
              <a:spcAft>
                <a:spcPts val="400"/>
              </a:spcAft>
              <a:buFont typeface="Arial" panose="020B0604020202020204" pitchFamily="34" charset="0"/>
              <a:buChar char="•"/>
              <a:defRPr sz="2400">
                <a:solidFill>
                  <a:schemeClr val="bg2"/>
                </a:solidFill>
                <a:latin typeface="Georgia" panose="02040502050405020303" pitchFamily="18" charset="0"/>
              </a:defRPr>
            </a:lvl1pPr>
            <a:lvl2pPr marL="914400" indent="-457200">
              <a:spcAft>
                <a:spcPts val="400"/>
              </a:spcAft>
              <a:buFont typeface="Arial" panose="020B0604020202020204" pitchFamily="34" charset="0"/>
              <a:buChar char="•"/>
              <a:defRPr sz="2000">
                <a:solidFill>
                  <a:schemeClr val="bg2">
                    <a:lumMod val="90000"/>
                  </a:schemeClr>
                </a:solidFill>
                <a:latin typeface="Georgia" panose="02040502050405020303" pitchFamily="18" charset="0"/>
              </a:defRPr>
            </a:lvl2pPr>
            <a:lvl3pPr marL="1257300" indent="-342900">
              <a:spcAft>
                <a:spcPts val="400"/>
              </a:spcAft>
              <a:buFont typeface="Arial" panose="020B0604020202020204" pitchFamily="34" charset="0"/>
              <a:buChar char="•"/>
              <a:defRPr sz="1800">
                <a:solidFill>
                  <a:schemeClr val="bg2">
                    <a:lumMod val="75000"/>
                  </a:schemeClr>
                </a:solidFill>
                <a:latin typeface="Georgia" panose="02040502050405020303" pitchFamily="18" charset="0"/>
              </a:defRPr>
            </a:lvl3pPr>
            <a:lvl4pPr marL="1714500" indent="-342900">
              <a:spcAft>
                <a:spcPts val="400"/>
              </a:spcAft>
              <a:buFont typeface="Arial" panose="020B0604020202020204" pitchFamily="34" charset="0"/>
              <a:buChar char="•"/>
              <a:defRPr sz="1600">
                <a:solidFill>
                  <a:schemeClr val="bg2">
                    <a:lumMod val="50000"/>
                  </a:schemeClr>
                </a:solidFill>
                <a:latin typeface="Georgia" panose="02040502050405020303" pitchFamily="18" charset="0"/>
              </a:defRPr>
            </a:lvl4pPr>
            <a:lvl5pPr marL="2171700" indent="-342900">
              <a:spcAft>
                <a:spcPts val="400"/>
              </a:spcAft>
              <a:buFont typeface="Arial" panose="020B0604020202020204" pitchFamily="34" charset="0"/>
              <a:buChar char="•"/>
              <a:defRPr sz="1600">
                <a:solidFill>
                  <a:schemeClr val="bg2">
                    <a:lumMod val="50000"/>
                  </a:schemeClr>
                </a:solidFill>
                <a:latin typeface="Georgia" panose="02040502050405020303" pitchFamily="18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352550"/>
            <a:ext cx="3200400" cy="1143000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157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_White Soli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8"/>
          <p:cNvSpPr>
            <a:spLocks noGrp="1"/>
          </p:cNvSpPr>
          <p:nvPr>
            <p:ph sz="quarter" idx="15"/>
          </p:nvPr>
        </p:nvSpPr>
        <p:spPr>
          <a:xfrm>
            <a:off x="3962400" y="361950"/>
            <a:ext cx="4648200" cy="4343400"/>
          </a:xfrm>
          <a:prstGeom prst="rect">
            <a:avLst/>
          </a:prstGeom>
        </p:spPr>
        <p:txBody>
          <a:bodyPr anchor="ctr"/>
          <a:lstStyle>
            <a:lvl1pPr marL="342900" indent="-342900">
              <a:spcAft>
                <a:spcPts val="400"/>
              </a:spcAft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Georgia" panose="02040502050405020303" pitchFamily="18" charset="0"/>
              </a:defRPr>
            </a:lvl1pPr>
            <a:lvl2pPr marL="914400" indent="-457200">
              <a:spcAft>
                <a:spcPts val="400"/>
              </a:spcAft>
              <a:buFont typeface="Arial" panose="020B0604020202020204" pitchFamily="34" charset="0"/>
              <a:buChar char="•"/>
              <a:defRPr sz="2000">
                <a:solidFill>
                  <a:schemeClr val="accent1"/>
                </a:solidFill>
                <a:latin typeface="Georgia" panose="02040502050405020303" pitchFamily="18" charset="0"/>
              </a:defRPr>
            </a:lvl2pPr>
            <a:lvl3pPr marL="1257300" indent="-342900">
              <a:spcAft>
                <a:spcPts val="400"/>
              </a:spcAft>
              <a:buFont typeface="Arial" panose="020B0604020202020204" pitchFamily="34" charset="0"/>
              <a:buChar char="•"/>
              <a:defRPr sz="1800">
                <a:solidFill>
                  <a:schemeClr val="accent1">
                    <a:lumMod val="60000"/>
                    <a:lumOff val="40000"/>
                  </a:schemeClr>
                </a:solidFill>
                <a:latin typeface="Georgia" panose="02040502050405020303" pitchFamily="18" charset="0"/>
              </a:defRPr>
            </a:lvl3pPr>
            <a:lvl4pPr marL="1714500" indent="-342900">
              <a:spcAft>
                <a:spcPts val="400"/>
              </a:spcAft>
              <a:buFont typeface="Arial" panose="020B0604020202020204" pitchFamily="34" charset="0"/>
              <a:buChar char="•"/>
              <a:defRPr sz="1600">
                <a:solidFill>
                  <a:schemeClr val="accent1">
                    <a:lumMod val="60000"/>
                    <a:lumOff val="40000"/>
                  </a:schemeClr>
                </a:solidFill>
                <a:latin typeface="Georgia" panose="02040502050405020303" pitchFamily="18" charset="0"/>
              </a:defRPr>
            </a:lvl4pPr>
            <a:lvl5pPr marL="2171700" indent="-342900">
              <a:spcAft>
                <a:spcPts val="400"/>
              </a:spcAft>
              <a:buFont typeface="Arial" panose="020B0604020202020204" pitchFamily="34" charset="0"/>
              <a:buChar char="•"/>
              <a:defRPr sz="160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28600" y="1352550"/>
            <a:ext cx="3200400" cy="1143000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3602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Content Slide_DkBlu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8"/>
          <p:cNvSpPr>
            <a:spLocks noGrp="1"/>
          </p:cNvSpPr>
          <p:nvPr>
            <p:ph sz="quarter" idx="16"/>
          </p:nvPr>
        </p:nvSpPr>
        <p:spPr>
          <a:xfrm>
            <a:off x="228600" y="1352550"/>
            <a:ext cx="8610600" cy="3352800"/>
          </a:xfrm>
          <a:prstGeom prst="rect">
            <a:avLst/>
          </a:prstGeo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 sz="2400">
                <a:solidFill>
                  <a:schemeClr val="bg2"/>
                </a:solidFill>
                <a:latin typeface="Georgia" panose="02040502050405020303" pitchFamily="18" charset="0"/>
              </a:defRPr>
            </a:lvl1pPr>
            <a:lvl2pPr marL="914400" indent="-457200">
              <a:buFont typeface="Arial" panose="020B0604020202020204" pitchFamily="34" charset="0"/>
              <a:buChar char="•"/>
              <a:defRPr sz="2000">
                <a:solidFill>
                  <a:schemeClr val="bg2">
                    <a:lumMod val="90000"/>
                  </a:schemeClr>
                </a:solidFill>
                <a:latin typeface="Georgia" panose="02040502050405020303" pitchFamily="18" charset="0"/>
              </a:defRPr>
            </a:lvl2pPr>
            <a:lvl3pPr marL="1257300" indent="-342900">
              <a:buFont typeface="Arial" panose="020B0604020202020204" pitchFamily="34" charset="0"/>
              <a:buChar char="•"/>
              <a:defRPr sz="1800">
                <a:solidFill>
                  <a:schemeClr val="bg2">
                    <a:lumMod val="75000"/>
                  </a:schemeClr>
                </a:solidFill>
                <a:latin typeface="Georgia" panose="02040502050405020303" pitchFamily="18" charset="0"/>
              </a:defRPr>
            </a:lvl3pPr>
            <a:lvl4pPr marL="1714500" indent="-342900">
              <a:buFont typeface="Arial" panose="020B0604020202020204" pitchFamily="34" charset="0"/>
              <a:buChar char="•"/>
              <a:defRPr sz="1600">
                <a:solidFill>
                  <a:schemeClr val="bg2">
                    <a:lumMod val="50000"/>
                  </a:schemeClr>
                </a:solidFill>
                <a:latin typeface="Georgia" panose="02040502050405020303" pitchFamily="18" charset="0"/>
              </a:defRPr>
            </a:lvl4pPr>
            <a:lvl5pPr marL="2171700" indent="-342900">
              <a:buFont typeface="Arial" panose="020B0604020202020204" pitchFamily="34" charset="0"/>
              <a:buChar char="•"/>
              <a:defRPr sz="1600">
                <a:solidFill>
                  <a:schemeClr val="bg2">
                    <a:lumMod val="50000"/>
                  </a:schemeClr>
                </a:solidFill>
                <a:latin typeface="Georgia" panose="02040502050405020303" pitchFamily="18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0" y="1123950"/>
            <a:ext cx="8610600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587375"/>
            <a:ext cx="8610600" cy="536575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461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Content Slide_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8"/>
          <p:cNvSpPr>
            <a:spLocks noGrp="1"/>
          </p:cNvSpPr>
          <p:nvPr>
            <p:ph sz="quarter" idx="15"/>
          </p:nvPr>
        </p:nvSpPr>
        <p:spPr>
          <a:xfrm>
            <a:off x="228600" y="1352550"/>
            <a:ext cx="8610600" cy="3352800"/>
          </a:xfrm>
          <a:prstGeom prst="rect">
            <a:avLst/>
          </a:prstGeo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Georgia" panose="02040502050405020303" pitchFamily="18" charset="0"/>
              </a:defRPr>
            </a:lvl1pPr>
            <a:lvl2pPr marL="914400" indent="-457200">
              <a:buFont typeface="Arial" panose="020B0604020202020204" pitchFamily="34" charset="0"/>
              <a:buChar char="•"/>
              <a:defRPr sz="2000">
                <a:solidFill>
                  <a:schemeClr val="accent1"/>
                </a:solidFill>
                <a:latin typeface="Georgia" panose="02040502050405020303" pitchFamily="18" charset="0"/>
              </a:defRPr>
            </a:lvl2pPr>
            <a:lvl3pPr marL="1257300" indent="-342900">
              <a:buFont typeface="Arial" panose="020B0604020202020204" pitchFamily="34" charset="0"/>
              <a:buChar char="•"/>
              <a:defRPr sz="180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defRPr>
            </a:lvl3pPr>
            <a:lvl4pPr marL="1714500" indent="-342900">
              <a:buFont typeface="Arial" panose="020B0604020202020204" pitchFamily="34" charset="0"/>
              <a:buChar char="•"/>
              <a:defRPr sz="160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defRPr>
            </a:lvl4pPr>
            <a:lvl5pPr marL="2171700" indent="-342900">
              <a:buFont typeface="Arial" panose="020B0604020202020204" pitchFamily="34" charset="0"/>
              <a:buChar char="•"/>
              <a:defRPr sz="160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0" y="1123950"/>
            <a:ext cx="8610600" cy="0"/>
          </a:xfrm>
          <a:prstGeom prst="line">
            <a:avLst/>
          </a:prstGeom>
          <a:ln w="952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590550"/>
            <a:ext cx="8610600" cy="539496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4201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reenshot+Text_White">
    <p:bg>
      <p:bgPr>
        <a:gradFill flip="none" rotWithShape="1">
          <a:gsLst>
            <a:gs pos="1000">
              <a:srgbClr val="F3F7FA"/>
            </a:gs>
            <a:gs pos="100000">
              <a:srgbClr val="F8FBFC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 userDrawn="1"/>
        </p:nvCxnSpPr>
        <p:spPr>
          <a:xfrm>
            <a:off x="0" y="1123950"/>
            <a:ext cx="2438400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228600" y="1428750"/>
            <a:ext cx="2133600" cy="3276600"/>
          </a:xfrm>
          <a:prstGeom prst="rect">
            <a:avLst/>
          </a:prstGeom>
        </p:spPr>
        <p:txBody>
          <a:bodyPr/>
          <a:lstStyle>
            <a:lvl1pPr marL="285750" indent="-285750"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  <a:latin typeface="HelveticaNeueLT Std Thin Cn" pitchFamily="34" charset="0"/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  <a:latin typeface="HelveticaNeueLT Std Thin Cn" pitchFamily="34" charset="0"/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  <a:latin typeface="HelveticaNeueLT Std Thin Cn" pitchFamily="34" charset="0"/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  <a:latin typeface="HelveticaNeueLT Std Thin Cn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819400" y="1123950"/>
            <a:ext cx="6019800" cy="3581400"/>
          </a:xfrm>
          <a:prstGeom prst="rect">
            <a:avLst/>
          </a:prstGeo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Georgia" panose="02040502050405020303" pitchFamily="18" charset="0"/>
              </a:defRPr>
            </a:lvl1pPr>
            <a:lvl2pPr marL="914400" indent="-457200">
              <a:buFont typeface="Arial" panose="020B0604020202020204" pitchFamily="34" charset="0"/>
              <a:buChar char="•"/>
              <a:defRPr sz="2000">
                <a:solidFill>
                  <a:schemeClr val="accent1"/>
                </a:solidFill>
                <a:latin typeface="Georgia" panose="02040502050405020303" pitchFamily="18" charset="0"/>
              </a:defRPr>
            </a:lvl2pPr>
            <a:lvl3pPr marL="1257300" indent="-342900">
              <a:buFont typeface="Arial" panose="020B0604020202020204" pitchFamily="34" charset="0"/>
              <a:buChar char="•"/>
              <a:defRPr sz="1800">
                <a:solidFill>
                  <a:schemeClr val="accent1">
                    <a:lumMod val="60000"/>
                    <a:lumOff val="40000"/>
                  </a:schemeClr>
                </a:solidFill>
                <a:latin typeface="Georgia" panose="02040502050405020303" pitchFamily="18" charset="0"/>
              </a:defRPr>
            </a:lvl3pPr>
            <a:lvl4pPr marL="1714500" indent="-342900">
              <a:buFont typeface="Arial" panose="020B0604020202020204" pitchFamily="34" charset="0"/>
              <a:buChar char="•"/>
              <a:defRPr sz="1600">
                <a:solidFill>
                  <a:schemeClr val="accent1">
                    <a:lumMod val="60000"/>
                    <a:lumOff val="40000"/>
                  </a:schemeClr>
                </a:solidFill>
                <a:latin typeface="Georgia" panose="02040502050405020303" pitchFamily="18" charset="0"/>
              </a:defRPr>
            </a:lvl4pPr>
            <a:lvl5pPr marL="2171700" indent="-342900">
              <a:buFont typeface="Arial" panose="020B0604020202020204" pitchFamily="34" charset="0"/>
              <a:buChar char="•"/>
              <a:defRPr sz="160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514350"/>
            <a:ext cx="2209800" cy="609600"/>
          </a:xfrm>
          <a:prstGeom prst="rect">
            <a:avLst/>
          </a:prstGeom>
        </p:spPr>
        <p:txBody>
          <a:bodyPr/>
          <a:lstStyle>
            <a:lvl1pPr algn="l">
              <a:defRPr sz="1800" b="1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66493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reenshot+Text_ DkBlu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 userDrawn="1"/>
        </p:nvCxnSpPr>
        <p:spPr>
          <a:xfrm>
            <a:off x="0" y="1123950"/>
            <a:ext cx="2438400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228600" y="1428750"/>
            <a:ext cx="2133600" cy="3276600"/>
          </a:xfrm>
          <a:prstGeom prst="rect">
            <a:avLst/>
          </a:prstGeom>
        </p:spPr>
        <p:txBody>
          <a:bodyPr/>
          <a:lstStyle>
            <a:lvl1pPr marL="285750" indent="-285750"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>
                <a:solidFill>
                  <a:schemeClr val="bg2">
                    <a:lumMod val="90000"/>
                  </a:schemeClr>
                </a:solidFill>
                <a:latin typeface="Georgia" panose="02040502050405020303" pitchFamily="18" charset="0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  <a:latin typeface="HelveticaNeueLT Std Thin Cn" pitchFamily="34" charset="0"/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  <a:latin typeface="HelveticaNeueLT Std Thin Cn" pitchFamily="34" charset="0"/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  <a:latin typeface="HelveticaNeueLT Std Thin Cn" pitchFamily="34" charset="0"/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  <a:latin typeface="HelveticaNeueLT Std Thin Cn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819400" y="1123950"/>
            <a:ext cx="6019800" cy="3581400"/>
          </a:xfrm>
          <a:prstGeom prst="rect">
            <a:avLst/>
          </a:prstGeo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 lang="en-US" sz="2400" kern="1200" dirty="0" smtClean="0">
                <a:solidFill>
                  <a:schemeClr val="bg2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914400" indent="-457200"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bg2">
                    <a:lumMod val="90000"/>
                  </a:schemeClr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257300" indent="-342900"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bg2">
                    <a:lumMod val="75000"/>
                  </a:schemeClr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714500" indent="-342900"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bg2">
                    <a:lumMod val="50000"/>
                  </a:schemeClr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171700" indent="-342900"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bg2">
                    <a:lumMod val="50000"/>
                  </a:schemeClr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28600" y="514350"/>
            <a:ext cx="2209800" cy="609600"/>
          </a:xfrm>
          <a:prstGeom prst="rect">
            <a:avLst/>
          </a:prstGeom>
        </p:spPr>
        <p:txBody>
          <a:bodyPr/>
          <a:lstStyle>
            <a:lvl1pPr algn="l"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830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_Transitional Slide_ Ang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28600" y="1352550"/>
            <a:ext cx="3124200" cy="2743200"/>
          </a:xfrm>
          <a:prstGeom prst="rect">
            <a:avLst/>
          </a:prstGeom>
        </p:spPr>
        <p:txBody>
          <a:bodyPr/>
          <a:lstStyle>
            <a:lvl1pPr algn="l">
              <a:defRPr lang="en-US" sz="3200">
                <a:solidFill>
                  <a:schemeClr val="accent2">
                    <a:lumMod val="75000"/>
                  </a:schemeClr>
                </a:solidFill>
                <a:ea typeface="+mn-ea"/>
                <a:cs typeface="+mn-cs"/>
              </a:defRPr>
            </a:lvl1pPr>
          </a:lstStyle>
          <a:p>
            <a:pPr marL="0" lvl="0" indent="0" algn="l">
              <a:spcBef>
                <a:spcPct val="20000"/>
              </a:spcBef>
              <a:buFont typeface="Arial" pitchFamily="34" charset="0"/>
            </a:pPr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4590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_Ang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8"/>
          <p:cNvSpPr>
            <a:spLocks noGrp="1"/>
          </p:cNvSpPr>
          <p:nvPr>
            <p:ph sz="quarter" idx="15"/>
          </p:nvPr>
        </p:nvSpPr>
        <p:spPr>
          <a:xfrm>
            <a:off x="3962400" y="1352550"/>
            <a:ext cx="4648200" cy="3352800"/>
          </a:xfrm>
          <a:prstGeom prst="rect">
            <a:avLst/>
          </a:prstGeo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Georgia" panose="02040502050405020303" pitchFamily="18" charset="0"/>
              </a:defRPr>
            </a:lvl1pPr>
            <a:lvl2pPr marL="914400" indent="-457200">
              <a:buFont typeface="Arial" panose="020B0604020202020204" pitchFamily="34" charset="0"/>
              <a:buChar char="•"/>
              <a:defRPr sz="2000">
                <a:solidFill>
                  <a:schemeClr val="accent1"/>
                </a:solidFill>
                <a:latin typeface="Georgia" panose="02040502050405020303" pitchFamily="18" charset="0"/>
              </a:defRPr>
            </a:lvl2pPr>
            <a:lvl3pPr marL="1257300" indent="-342900">
              <a:buFont typeface="Arial" panose="020B0604020202020204" pitchFamily="34" charset="0"/>
              <a:buChar char="•"/>
              <a:defRPr sz="1800">
                <a:solidFill>
                  <a:schemeClr val="accent1">
                    <a:lumMod val="60000"/>
                    <a:lumOff val="40000"/>
                  </a:schemeClr>
                </a:solidFill>
                <a:latin typeface="Georgia" panose="02040502050405020303" pitchFamily="18" charset="0"/>
              </a:defRPr>
            </a:lvl3pPr>
            <a:lvl4pPr marL="1714500" indent="-342900">
              <a:buFont typeface="Arial" panose="020B0604020202020204" pitchFamily="34" charset="0"/>
              <a:buChar char="•"/>
              <a:defRPr sz="1600">
                <a:solidFill>
                  <a:schemeClr val="accent1">
                    <a:lumMod val="60000"/>
                    <a:lumOff val="40000"/>
                  </a:schemeClr>
                </a:solidFill>
                <a:latin typeface="Georgia" panose="02040502050405020303" pitchFamily="18" charset="0"/>
              </a:defRPr>
            </a:lvl4pPr>
            <a:lvl5pPr marL="2171700" indent="-342900">
              <a:buFont typeface="Arial" panose="020B0604020202020204" pitchFamily="34" charset="0"/>
              <a:buChar char="•"/>
              <a:defRPr sz="160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28600" y="742950"/>
            <a:ext cx="5029200" cy="381000"/>
          </a:xfrm>
          <a:prstGeom prst="rect">
            <a:avLst/>
          </a:prstGeom>
        </p:spPr>
        <p:txBody>
          <a:bodyPr/>
          <a:lstStyle>
            <a:lvl1pPr algn="l">
              <a:defRPr sz="1800" b="1">
                <a:solidFill>
                  <a:srgbClr val="04789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0" y="1123950"/>
            <a:ext cx="8610600" cy="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236806" y="1352548"/>
            <a:ext cx="3192194" cy="3429001"/>
          </a:xfrm>
          <a:prstGeom prst="rect">
            <a:avLst/>
          </a:prstGeom>
        </p:spPr>
        <p:txBody>
          <a:bodyPr/>
          <a:lstStyle>
            <a:lvl1pPr>
              <a:defRPr lang="en-US" smtClean="0">
                <a:solidFill>
                  <a:schemeClr val="accent2">
                    <a:lumMod val="75000"/>
                  </a:schemeClr>
                </a:solidFill>
                <a:latin typeface="+mj-lt"/>
              </a:defRPr>
            </a:lvl1pPr>
            <a:lvl2pPr>
              <a:defRPr lang="en-US" sz="1800" smtClean="0"/>
            </a:lvl2pPr>
            <a:lvl3pPr>
              <a:defRPr lang="en-US" sz="1800" smtClean="0"/>
            </a:lvl3pPr>
            <a:lvl4pPr>
              <a:defRPr lang="en-US" sz="1800" smtClean="0"/>
            </a:lvl4pPr>
            <a:lvl5pPr>
              <a:defRPr lang="en-US" sz="1800"/>
            </a:lvl5pPr>
          </a:lstStyle>
          <a:p>
            <a:pPr marL="0" lvl="0">
              <a:buNone/>
            </a:pPr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98350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_Hylan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361950"/>
            <a:ext cx="2438400" cy="735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945" y="361951"/>
            <a:ext cx="1896855" cy="680394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743200" y="2419350"/>
            <a:ext cx="6248400" cy="381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accent3"/>
                </a:solidFill>
                <a:latin typeface="Georgia" panose="02040502050405020303" pitchFamily="18" charset="0"/>
              </a:defRPr>
            </a:lvl1pPr>
            <a:lvl2pPr marL="457200" indent="0">
              <a:buNone/>
              <a:defRPr sz="1400">
                <a:solidFill>
                  <a:schemeClr val="accent1"/>
                </a:solidFill>
                <a:latin typeface="Georgia" panose="02040502050405020303" pitchFamily="18" charset="0"/>
              </a:defRPr>
            </a:lvl2pPr>
            <a:lvl3pPr marL="914400" indent="0">
              <a:buNone/>
              <a:defRPr sz="1200">
                <a:solidFill>
                  <a:schemeClr val="accent1"/>
                </a:solidFill>
                <a:latin typeface="Georgia" panose="02040502050405020303" pitchFamily="18" charset="0"/>
              </a:defRPr>
            </a:lvl3pPr>
            <a:lvl4pPr marL="1371600" indent="0">
              <a:buNone/>
              <a:defRPr sz="1100">
                <a:solidFill>
                  <a:schemeClr val="accent1"/>
                </a:solidFill>
                <a:latin typeface="Georgia" panose="02040502050405020303" pitchFamily="18" charset="0"/>
              </a:defRPr>
            </a:lvl4pPr>
            <a:lvl5pPr marL="1828800" indent="0">
              <a:buNone/>
              <a:defRPr sz="1100">
                <a:solidFill>
                  <a:schemeClr val="accent1"/>
                </a:solidFill>
                <a:latin typeface="Georgia" panose="02040502050405020303" pitchFamily="18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2743200" y="1809750"/>
            <a:ext cx="6019800" cy="533400"/>
          </a:xfrm>
          <a:prstGeom prst="rect">
            <a:avLst/>
          </a:prstGeom>
        </p:spPr>
        <p:txBody>
          <a:bodyPr/>
          <a:lstStyle>
            <a:lvl1pPr algn="l">
              <a:defRPr sz="3600" b="1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79496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830056" y="590550"/>
            <a:ext cx="6323344" cy="2971800"/>
          </a:xfrm>
          <a:prstGeom prst="rect">
            <a:avLst/>
          </a:prstGeom>
        </p:spPr>
        <p:txBody>
          <a:bodyPr anchor="b"/>
          <a:lstStyle>
            <a:lvl1pPr marL="0" indent="0" algn="r">
              <a:buNone/>
              <a:defRPr sz="4000" baseline="0">
                <a:solidFill>
                  <a:schemeClr val="bg1"/>
                </a:solidFill>
                <a:latin typeface="+mj-lt"/>
              </a:defRPr>
            </a:lvl1pPr>
            <a:lvl2pPr marL="457200" indent="0" algn="r">
              <a:buNone/>
              <a:defRPr/>
            </a:lvl2pPr>
            <a:lvl3pPr marL="914400" indent="0" algn="r">
              <a:buNone/>
              <a:defRPr/>
            </a:lvl3pPr>
            <a:lvl4pPr marL="1371600" indent="0" algn="r">
              <a:buNone/>
              <a:defRPr/>
            </a:lvl4pPr>
            <a:lvl5pPr marL="1828800" indent="0" algn="r">
              <a:buNone/>
              <a:defRPr/>
            </a:lvl5pPr>
          </a:lstStyle>
          <a:p>
            <a:pPr lvl="0"/>
            <a:r>
              <a:rPr lang="en-US" dirty="0" smtClean="0"/>
              <a:t>“Click to edit Master text styles”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876800" y="3714750"/>
            <a:ext cx="3276600" cy="38100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600">
                <a:solidFill>
                  <a:srgbClr val="54BD4F"/>
                </a:solidFill>
                <a:latin typeface="Georgia" panose="02040502050405020303" pitchFamily="18" charset="0"/>
              </a:defRPr>
            </a:lvl1pPr>
            <a:lvl2pPr marL="457200" indent="0">
              <a:buNone/>
              <a:defRPr>
                <a:solidFill>
                  <a:schemeClr val="accent2">
                    <a:lumMod val="75000"/>
                  </a:schemeClr>
                </a:solidFill>
                <a:latin typeface="HelveticaNeueLT Std Med Cn" pitchFamily="34" charset="0"/>
              </a:defRPr>
            </a:lvl2pPr>
            <a:lvl3pPr marL="914400" indent="0">
              <a:buNone/>
              <a:defRPr>
                <a:solidFill>
                  <a:schemeClr val="accent2">
                    <a:lumMod val="75000"/>
                  </a:schemeClr>
                </a:solidFill>
                <a:latin typeface="HelveticaNeueLT Std Med Cn" pitchFamily="34" charset="0"/>
              </a:defRPr>
            </a:lvl3pPr>
            <a:lvl4pPr marL="1371600" indent="0">
              <a:buNone/>
              <a:defRPr>
                <a:solidFill>
                  <a:schemeClr val="accent2">
                    <a:lumMod val="75000"/>
                  </a:schemeClr>
                </a:solidFill>
                <a:latin typeface="HelveticaNeueLT Std Med Cn" pitchFamily="34" charset="0"/>
              </a:defRPr>
            </a:lvl4pPr>
            <a:lvl5pPr marL="1828800" indent="0">
              <a:buNone/>
              <a:defRPr>
                <a:solidFill>
                  <a:schemeClr val="accent2">
                    <a:lumMod val="75000"/>
                  </a:schemeClr>
                </a:solidFill>
                <a:latin typeface="HelveticaNeueLT Std Med Cn" pitchFamily="34" charset="0"/>
              </a:defRPr>
            </a:lvl5pPr>
          </a:lstStyle>
          <a:p>
            <a:pPr lvl="0"/>
            <a:r>
              <a:rPr lang="en-US" dirty="0" smtClean="0"/>
              <a:t>- Click to edit Master text styles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756" y="-476250"/>
            <a:ext cx="1638300" cy="1809750"/>
          </a:xfrm>
          <a:prstGeom prst="rect">
            <a:avLst/>
          </a:prstGeom>
        </p:spPr>
      </p:pic>
      <p:sp>
        <p:nvSpPr>
          <p:cNvPr id="3" name="TextBox 2"/>
          <p:cNvSpPr txBox="1"/>
          <p:nvPr userDrawn="1"/>
        </p:nvSpPr>
        <p:spPr>
          <a:xfrm>
            <a:off x="493777" y="-476250"/>
            <a:ext cx="1034257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9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endParaRPr lang="en-US" sz="19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8153095" y="4492666"/>
            <a:ext cx="800404" cy="884167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 rot="10800000">
            <a:off x="8345628" y="3803325"/>
            <a:ext cx="50529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endParaRPr lang="en-US" sz="9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80989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OnBas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4520130"/>
            <a:ext cx="1212124" cy="463584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6983432" y="-2782"/>
            <a:ext cx="1194584" cy="119458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2205096" y="1191802"/>
            <a:ext cx="1194584" cy="11945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1010512" y="2384488"/>
            <a:ext cx="1194584" cy="11945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-184072" y="-4680"/>
            <a:ext cx="1194584" cy="119458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-184072" y="1189904"/>
            <a:ext cx="1194584" cy="119458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-184072" y="2384488"/>
            <a:ext cx="1194584" cy="11945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3399680" y="-2782"/>
            <a:ext cx="1194584" cy="119458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4594264" y="2386455"/>
            <a:ext cx="1194584" cy="119458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/>
          <p:cNvSpPr/>
          <p:nvPr userDrawn="1"/>
        </p:nvSpPr>
        <p:spPr>
          <a:xfrm>
            <a:off x="3399680" y="1189904"/>
            <a:ext cx="1194584" cy="11945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4594264" y="1189904"/>
            <a:ext cx="1194584" cy="119458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 userDrawn="1"/>
        </p:nvSpPr>
        <p:spPr>
          <a:xfrm>
            <a:off x="6985950" y="2386386"/>
            <a:ext cx="1194584" cy="119458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2205096" y="2386455"/>
            <a:ext cx="1194584" cy="11945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/>
          <p:cNvSpPr/>
          <p:nvPr userDrawn="1"/>
        </p:nvSpPr>
        <p:spPr>
          <a:xfrm>
            <a:off x="6983432" y="1191802"/>
            <a:ext cx="1194584" cy="119458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/>
          <p:cNvSpPr/>
          <p:nvPr userDrawn="1"/>
        </p:nvSpPr>
        <p:spPr>
          <a:xfrm>
            <a:off x="8178016" y="2386386"/>
            <a:ext cx="1194584" cy="11945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/>
          <p:cNvSpPr/>
          <p:nvPr userDrawn="1"/>
        </p:nvSpPr>
        <p:spPr>
          <a:xfrm>
            <a:off x="5788848" y="-4680"/>
            <a:ext cx="1194584" cy="119458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/>
          <p:cNvSpPr/>
          <p:nvPr userDrawn="1"/>
        </p:nvSpPr>
        <p:spPr>
          <a:xfrm>
            <a:off x="8178016" y="-4680"/>
            <a:ext cx="1194584" cy="11945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/>
          <p:cNvSpPr/>
          <p:nvPr userDrawn="1"/>
        </p:nvSpPr>
        <p:spPr>
          <a:xfrm>
            <a:off x="5793583" y="2386455"/>
            <a:ext cx="1194584" cy="119458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52400" y="4324350"/>
            <a:ext cx="6629400" cy="381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accent3"/>
                </a:solidFill>
                <a:latin typeface="Georgia" panose="02040502050405020303" pitchFamily="18" charset="0"/>
              </a:defRPr>
            </a:lvl1pPr>
            <a:lvl2pPr marL="457200" indent="0">
              <a:buNone/>
              <a:defRPr sz="1400">
                <a:solidFill>
                  <a:schemeClr val="accent1"/>
                </a:solidFill>
                <a:latin typeface="Georgia" panose="02040502050405020303" pitchFamily="18" charset="0"/>
              </a:defRPr>
            </a:lvl2pPr>
            <a:lvl3pPr marL="914400" indent="0">
              <a:buNone/>
              <a:defRPr sz="1200">
                <a:solidFill>
                  <a:schemeClr val="accent1"/>
                </a:solidFill>
                <a:latin typeface="Georgia" panose="02040502050405020303" pitchFamily="18" charset="0"/>
              </a:defRPr>
            </a:lvl3pPr>
            <a:lvl4pPr marL="1371600" indent="0">
              <a:buNone/>
              <a:defRPr sz="1100">
                <a:solidFill>
                  <a:schemeClr val="accent1"/>
                </a:solidFill>
                <a:latin typeface="Georgia" panose="02040502050405020303" pitchFamily="18" charset="0"/>
              </a:defRPr>
            </a:lvl4pPr>
            <a:lvl5pPr marL="1828800" indent="0">
              <a:buNone/>
              <a:defRPr sz="1100">
                <a:solidFill>
                  <a:schemeClr val="accent1"/>
                </a:solidFill>
                <a:latin typeface="Georgia" panose="02040502050405020303" pitchFamily="18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4" name="Rectangle 33"/>
          <p:cNvSpPr/>
          <p:nvPr userDrawn="1"/>
        </p:nvSpPr>
        <p:spPr>
          <a:xfrm>
            <a:off x="1010512" y="-4680"/>
            <a:ext cx="1194584" cy="119458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2400" y="3787775"/>
            <a:ext cx="8028134" cy="536575"/>
          </a:xfrm>
          <a:prstGeom prst="rect">
            <a:avLst/>
          </a:prstGeom>
        </p:spPr>
        <p:txBody>
          <a:bodyPr/>
          <a:lstStyle>
            <a:lvl1pPr algn="l">
              <a:defRPr sz="3600" b="1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152400" y="4324350"/>
            <a:ext cx="6629400" cy="381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accent3"/>
                </a:solidFill>
                <a:latin typeface="Georgia" panose="02040502050405020303" pitchFamily="18" charset="0"/>
              </a:defRPr>
            </a:lvl1pPr>
            <a:lvl2pPr marL="457200" indent="0">
              <a:buNone/>
              <a:defRPr sz="1400">
                <a:solidFill>
                  <a:schemeClr val="accent1"/>
                </a:solidFill>
                <a:latin typeface="Georgia" panose="02040502050405020303" pitchFamily="18" charset="0"/>
              </a:defRPr>
            </a:lvl2pPr>
            <a:lvl3pPr marL="914400" indent="0">
              <a:buNone/>
              <a:defRPr sz="1200">
                <a:solidFill>
                  <a:schemeClr val="accent1"/>
                </a:solidFill>
                <a:latin typeface="Georgia" panose="02040502050405020303" pitchFamily="18" charset="0"/>
              </a:defRPr>
            </a:lvl3pPr>
            <a:lvl4pPr marL="1371600" indent="0">
              <a:buNone/>
              <a:defRPr sz="1100">
                <a:solidFill>
                  <a:schemeClr val="accent1"/>
                </a:solidFill>
                <a:latin typeface="Georgia" panose="02040502050405020303" pitchFamily="18" charset="0"/>
              </a:defRPr>
            </a:lvl4pPr>
            <a:lvl5pPr marL="1828800" indent="0">
              <a:buNone/>
              <a:defRPr sz="1100">
                <a:solidFill>
                  <a:schemeClr val="accent1"/>
                </a:solidFill>
                <a:latin typeface="Georgia" panose="02040502050405020303" pitchFamily="18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itle 1"/>
          <p:cNvSpPr txBox="1">
            <a:spLocks/>
          </p:cNvSpPr>
          <p:nvPr userDrawn="1"/>
        </p:nvSpPr>
        <p:spPr>
          <a:xfrm>
            <a:off x="152400" y="3787775"/>
            <a:ext cx="8229600" cy="53657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aseline="0" dirty="0"/>
          </a:p>
        </p:txBody>
      </p:sp>
    </p:spTree>
    <p:extLst>
      <p:ext uri="{BB962C8B-B14F-4D97-AF65-F5344CB8AC3E}">
        <p14:creationId xmlns:p14="http://schemas.microsoft.com/office/powerpoint/2010/main" val="1878233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  <p:bldP spid="12" grpId="0" animBg="1"/>
      <p:bldP spid="14" grpId="0" animBg="1"/>
      <p:bldP spid="16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animBg="1"/>
      <p:bldP spid="2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Hyla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600" y="4530774"/>
            <a:ext cx="1108933" cy="397769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6983432" y="-2782"/>
            <a:ext cx="1194584" cy="119458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2205096" y="1191802"/>
            <a:ext cx="1194584" cy="11945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1010512" y="2384488"/>
            <a:ext cx="1194584" cy="11945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-184072" y="-4680"/>
            <a:ext cx="1194584" cy="119458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-184072" y="1189904"/>
            <a:ext cx="1194584" cy="119458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-184072" y="2384488"/>
            <a:ext cx="1194584" cy="11945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3399680" y="-2782"/>
            <a:ext cx="1194584" cy="119458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4594264" y="2386455"/>
            <a:ext cx="1194584" cy="119458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/>
          <p:cNvSpPr/>
          <p:nvPr userDrawn="1"/>
        </p:nvSpPr>
        <p:spPr>
          <a:xfrm>
            <a:off x="3399680" y="1189904"/>
            <a:ext cx="1194584" cy="11945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4594264" y="1189904"/>
            <a:ext cx="1194584" cy="119458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 userDrawn="1"/>
        </p:nvSpPr>
        <p:spPr>
          <a:xfrm>
            <a:off x="6985950" y="2386386"/>
            <a:ext cx="1194584" cy="119458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2205096" y="2386455"/>
            <a:ext cx="1194584" cy="11945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/>
          <p:cNvSpPr/>
          <p:nvPr userDrawn="1"/>
        </p:nvSpPr>
        <p:spPr>
          <a:xfrm>
            <a:off x="6983432" y="1191802"/>
            <a:ext cx="1194584" cy="119458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/>
          <p:cNvSpPr/>
          <p:nvPr userDrawn="1"/>
        </p:nvSpPr>
        <p:spPr>
          <a:xfrm>
            <a:off x="8178016" y="2386386"/>
            <a:ext cx="1194584" cy="11945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/>
          <p:cNvSpPr/>
          <p:nvPr userDrawn="1"/>
        </p:nvSpPr>
        <p:spPr>
          <a:xfrm>
            <a:off x="5788848" y="-4680"/>
            <a:ext cx="1194584" cy="119458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/>
          <p:cNvSpPr/>
          <p:nvPr userDrawn="1"/>
        </p:nvSpPr>
        <p:spPr>
          <a:xfrm>
            <a:off x="8178016" y="-4680"/>
            <a:ext cx="1194584" cy="11945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/>
          <p:cNvSpPr/>
          <p:nvPr userDrawn="1"/>
        </p:nvSpPr>
        <p:spPr>
          <a:xfrm>
            <a:off x="5793583" y="2386455"/>
            <a:ext cx="1194584" cy="119458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52400" y="4324350"/>
            <a:ext cx="6629400" cy="381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accent3"/>
                </a:solidFill>
                <a:latin typeface="Georgia" panose="02040502050405020303" pitchFamily="18" charset="0"/>
              </a:defRPr>
            </a:lvl1pPr>
            <a:lvl2pPr marL="457200" indent="0">
              <a:buNone/>
              <a:defRPr sz="1400">
                <a:solidFill>
                  <a:schemeClr val="accent1"/>
                </a:solidFill>
                <a:latin typeface="Georgia" panose="02040502050405020303" pitchFamily="18" charset="0"/>
              </a:defRPr>
            </a:lvl2pPr>
            <a:lvl3pPr marL="914400" indent="0">
              <a:buNone/>
              <a:defRPr sz="1200">
                <a:solidFill>
                  <a:schemeClr val="accent1"/>
                </a:solidFill>
                <a:latin typeface="Georgia" panose="02040502050405020303" pitchFamily="18" charset="0"/>
              </a:defRPr>
            </a:lvl3pPr>
            <a:lvl4pPr marL="1371600" indent="0">
              <a:buNone/>
              <a:defRPr sz="1100">
                <a:solidFill>
                  <a:schemeClr val="accent1"/>
                </a:solidFill>
                <a:latin typeface="Georgia" panose="02040502050405020303" pitchFamily="18" charset="0"/>
              </a:defRPr>
            </a:lvl4pPr>
            <a:lvl5pPr marL="1828800" indent="0">
              <a:buNone/>
              <a:defRPr sz="1100">
                <a:solidFill>
                  <a:schemeClr val="accent1"/>
                </a:solidFill>
                <a:latin typeface="Georgia" panose="02040502050405020303" pitchFamily="18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4" name="Rectangle 33"/>
          <p:cNvSpPr/>
          <p:nvPr userDrawn="1"/>
        </p:nvSpPr>
        <p:spPr>
          <a:xfrm>
            <a:off x="1010512" y="-4680"/>
            <a:ext cx="1194584" cy="119458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787775"/>
            <a:ext cx="8028432" cy="536575"/>
          </a:xfrm>
          <a:prstGeom prst="rect">
            <a:avLst/>
          </a:prstGeom>
        </p:spPr>
        <p:txBody>
          <a:bodyPr/>
          <a:lstStyle>
            <a:lvl1pPr algn="l">
              <a:defRPr sz="3600" b="1"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8610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  <p:bldP spid="12" grpId="0" animBg="1"/>
      <p:bldP spid="14" grpId="0" animBg="1"/>
      <p:bldP spid="16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animBg="1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Pr>
        <a:gradFill flip="none" rotWithShape="1">
          <a:gsLst>
            <a:gs pos="1000">
              <a:srgbClr val="F3F7FA"/>
            </a:gs>
            <a:gs pos="100000">
              <a:srgbClr val="F8FBFC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1000" y="590550"/>
            <a:ext cx="5867400" cy="857250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Agenda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0391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No Log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6983432" y="-2782"/>
            <a:ext cx="1194584" cy="119458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2205096" y="1191802"/>
            <a:ext cx="1194584" cy="11945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1010512" y="2384488"/>
            <a:ext cx="1194584" cy="11945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-184072" y="-4680"/>
            <a:ext cx="1194584" cy="119458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-184072" y="1189904"/>
            <a:ext cx="1194584" cy="119458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-184072" y="2384488"/>
            <a:ext cx="1194584" cy="11945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3399680" y="-2782"/>
            <a:ext cx="1194584" cy="119458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4594264" y="2386455"/>
            <a:ext cx="1194584" cy="119458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/>
          <p:cNvSpPr/>
          <p:nvPr userDrawn="1"/>
        </p:nvSpPr>
        <p:spPr>
          <a:xfrm>
            <a:off x="3399680" y="1189904"/>
            <a:ext cx="1194584" cy="11945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4594264" y="1189904"/>
            <a:ext cx="1194584" cy="119458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 userDrawn="1"/>
        </p:nvSpPr>
        <p:spPr>
          <a:xfrm>
            <a:off x="6985950" y="2386386"/>
            <a:ext cx="1194584" cy="119458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2205096" y="2386455"/>
            <a:ext cx="1194584" cy="11945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/>
          <p:cNvSpPr/>
          <p:nvPr userDrawn="1"/>
        </p:nvSpPr>
        <p:spPr>
          <a:xfrm>
            <a:off x="6983432" y="1191802"/>
            <a:ext cx="1194584" cy="119458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/>
          <p:cNvSpPr/>
          <p:nvPr userDrawn="1"/>
        </p:nvSpPr>
        <p:spPr>
          <a:xfrm>
            <a:off x="8178016" y="2386386"/>
            <a:ext cx="1194584" cy="11945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/>
          <p:cNvSpPr/>
          <p:nvPr userDrawn="1"/>
        </p:nvSpPr>
        <p:spPr>
          <a:xfrm>
            <a:off x="5788848" y="-4680"/>
            <a:ext cx="1194584" cy="119458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/>
          <p:cNvSpPr/>
          <p:nvPr userDrawn="1"/>
        </p:nvSpPr>
        <p:spPr>
          <a:xfrm>
            <a:off x="8178016" y="-4680"/>
            <a:ext cx="1194584" cy="11945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/>
          <p:cNvSpPr/>
          <p:nvPr userDrawn="1"/>
        </p:nvSpPr>
        <p:spPr>
          <a:xfrm>
            <a:off x="5793583" y="2386455"/>
            <a:ext cx="1194584" cy="119458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52400" y="4324350"/>
            <a:ext cx="6629400" cy="381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accent3"/>
                </a:solidFill>
                <a:latin typeface="Georgia" panose="02040502050405020303" pitchFamily="18" charset="0"/>
              </a:defRPr>
            </a:lvl1pPr>
            <a:lvl2pPr marL="457200" indent="0">
              <a:buNone/>
              <a:defRPr sz="1400">
                <a:solidFill>
                  <a:schemeClr val="accent1"/>
                </a:solidFill>
                <a:latin typeface="Georgia" panose="02040502050405020303" pitchFamily="18" charset="0"/>
              </a:defRPr>
            </a:lvl2pPr>
            <a:lvl3pPr marL="914400" indent="0">
              <a:buNone/>
              <a:defRPr sz="1200">
                <a:solidFill>
                  <a:schemeClr val="accent1"/>
                </a:solidFill>
                <a:latin typeface="Georgia" panose="02040502050405020303" pitchFamily="18" charset="0"/>
              </a:defRPr>
            </a:lvl3pPr>
            <a:lvl4pPr marL="1371600" indent="0">
              <a:buNone/>
              <a:defRPr sz="1100">
                <a:solidFill>
                  <a:schemeClr val="accent1"/>
                </a:solidFill>
                <a:latin typeface="Georgia" panose="02040502050405020303" pitchFamily="18" charset="0"/>
              </a:defRPr>
            </a:lvl4pPr>
            <a:lvl5pPr marL="1828800" indent="0">
              <a:buNone/>
              <a:defRPr sz="1100">
                <a:solidFill>
                  <a:schemeClr val="accent1"/>
                </a:solidFill>
                <a:latin typeface="Georgia" panose="02040502050405020303" pitchFamily="18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4" name="Rectangle 33"/>
          <p:cNvSpPr/>
          <p:nvPr userDrawn="1"/>
        </p:nvSpPr>
        <p:spPr>
          <a:xfrm>
            <a:off x="1010512" y="-4680"/>
            <a:ext cx="1194584" cy="119458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787775"/>
            <a:ext cx="8028432" cy="536575"/>
          </a:xfrm>
          <a:prstGeom prst="rect">
            <a:avLst/>
          </a:prstGeom>
        </p:spPr>
        <p:txBody>
          <a:bodyPr/>
          <a:lstStyle>
            <a:lvl1pPr algn="l">
              <a:defRPr sz="3600" b="1"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304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  <p:bldP spid="12" grpId="0" animBg="1"/>
      <p:bldP spid="14" grpId="0" animBg="1"/>
      <p:bldP spid="16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animBg="1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_Transitional Slide_ No Log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28600" y="1352550"/>
            <a:ext cx="3429000" cy="2667000"/>
          </a:xfrm>
          <a:prstGeom prst="rect">
            <a:avLst/>
          </a:prstGeom>
        </p:spPr>
        <p:txBody>
          <a:bodyPr/>
          <a:lstStyle>
            <a:lvl1pPr>
              <a:defRPr lang="en-US" sz="320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>
              <a:spcBef>
                <a:spcPct val="20000"/>
              </a:spcBef>
              <a:buFont typeface="Arial" pitchFamily="34" charset="0"/>
            </a:pPr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6291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_Squar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8"/>
          <p:cNvSpPr>
            <a:spLocks noGrp="1"/>
          </p:cNvSpPr>
          <p:nvPr>
            <p:ph sz="quarter" idx="15"/>
          </p:nvPr>
        </p:nvSpPr>
        <p:spPr>
          <a:xfrm>
            <a:off x="3962400" y="1352550"/>
            <a:ext cx="4648200" cy="3352800"/>
          </a:xfrm>
          <a:prstGeom prst="rect">
            <a:avLst/>
          </a:prstGeo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Georgia" panose="02040502050405020303" pitchFamily="18" charset="0"/>
              </a:defRPr>
            </a:lvl1pPr>
            <a:lvl2pPr marL="914400" indent="-457200">
              <a:buFont typeface="Arial" panose="020B0604020202020204" pitchFamily="34" charset="0"/>
              <a:buChar char="•"/>
              <a:defRPr sz="2000">
                <a:solidFill>
                  <a:schemeClr val="accent1"/>
                </a:solidFill>
                <a:latin typeface="Georgia" panose="02040502050405020303" pitchFamily="18" charset="0"/>
              </a:defRPr>
            </a:lvl2pPr>
            <a:lvl3pPr marL="1257300" indent="-342900">
              <a:buFont typeface="Arial" panose="020B0604020202020204" pitchFamily="34" charset="0"/>
              <a:buChar char="•"/>
              <a:defRPr sz="1800">
                <a:solidFill>
                  <a:schemeClr val="accent1">
                    <a:lumMod val="60000"/>
                    <a:lumOff val="40000"/>
                  </a:schemeClr>
                </a:solidFill>
                <a:latin typeface="Georgia" panose="02040502050405020303" pitchFamily="18" charset="0"/>
              </a:defRPr>
            </a:lvl3pPr>
            <a:lvl4pPr marL="1714500" indent="-342900">
              <a:buFont typeface="Arial" panose="020B0604020202020204" pitchFamily="34" charset="0"/>
              <a:buChar char="•"/>
              <a:defRPr sz="1600">
                <a:solidFill>
                  <a:schemeClr val="accent1">
                    <a:lumMod val="60000"/>
                    <a:lumOff val="40000"/>
                  </a:schemeClr>
                </a:solidFill>
                <a:latin typeface="Georgia" panose="02040502050405020303" pitchFamily="18" charset="0"/>
              </a:defRPr>
            </a:lvl4pPr>
            <a:lvl5pPr marL="2171700" indent="-342900">
              <a:buFont typeface="Arial" panose="020B0604020202020204" pitchFamily="34" charset="0"/>
              <a:buChar char="•"/>
              <a:defRPr sz="160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0" y="1123950"/>
            <a:ext cx="8610600" cy="0"/>
          </a:xfrm>
          <a:prstGeom prst="line">
            <a:avLst/>
          </a:prstGeom>
          <a:ln w="952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42950"/>
            <a:ext cx="5029200" cy="381000"/>
          </a:xfrm>
          <a:prstGeom prst="rect">
            <a:avLst/>
          </a:prstGeom>
        </p:spPr>
        <p:txBody>
          <a:bodyPr/>
          <a:lstStyle>
            <a:lvl1pPr algn="l">
              <a:defRPr sz="1800" b="1">
                <a:solidFill>
                  <a:srgbClr val="04789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17"/>
          </p:nvPr>
        </p:nvSpPr>
        <p:spPr>
          <a:xfrm>
            <a:off x="228600" y="1352550"/>
            <a:ext cx="3276600" cy="1143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443195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>
            <a:off x="0" y="1123950"/>
            <a:ext cx="8610600" cy="0"/>
          </a:xfrm>
          <a:prstGeom prst="line">
            <a:avLst/>
          </a:prstGeom>
          <a:ln w="952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8"/>
          <p:cNvSpPr>
            <a:spLocks noGrp="1"/>
          </p:cNvSpPr>
          <p:nvPr>
            <p:ph sz="quarter" idx="15"/>
          </p:nvPr>
        </p:nvSpPr>
        <p:spPr>
          <a:xfrm>
            <a:off x="3962400" y="1352550"/>
            <a:ext cx="4648200" cy="3352800"/>
          </a:xfrm>
          <a:prstGeom prst="rect">
            <a:avLst/>
          </a:prstGeo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 sz="2400">
                <a:solidFill>
                  <a:schemeClr val="tx2"/>
                </a:solidFill>
                <a:latin typeface="Georgia" panose="02040502050405020303" pitchFamily="18" charset="0"/>
              </a:defRPr>
            </a:lvl1pPr>
            <a:lvl2pPr marL="914400" indent="-457200">
              <a:buFont typeface="Arial" panose="020B0604020202020204" pitchFamily="34" charset="0"/>
              <a:buChar char="•"/>
              <a:defRPr sz="2000">
                <a:solidFill>
                  <a:schemeClr val="accent1"/>
                </a:solidFill>
                <a:latin typeface="Georgia" panose="02040502050405020303" pitchFamily="18" charset="0"/>
              </a:defRPr>
            </a:lvl2pPr>
            <a:lvl3pPr marL="1257300" indent="-342900">
              <a:buFont typeface="Arial" panose="020B0604020202020204" pitchFamily="34" charset="0"/>
              <a:buChar char="•"/>
              <a:defRPr sz="1800">
                <a:solidFill>
                  <a:schemeClr val="accent1">
                    <a:lumMod val="60000"/>
                    <a:lumOff val="40000"/>
                  </a:schemeClr>
                </a:solidFill>
                <a:latin typeface="Georgia" panose="02040502050405020303" pitchFamily="18" charset="0"/>
              </a:defRPr>
            </a:lvl3pPr>
            <a:lvl4pPr marL="1714500" indent="-342900">
              <a:buFont typeface="Arial" panose="020B0604020202020204" pitchFamily="34" charset="0"/>
              <a:buChar char="•"/>
              <a:defRPr sz="1600">
                <a:solidFill>
                  <a:schemeClr val="accent1">
                    <a:lumMod val="60000"/>
                    <a:lumOff val="40000"/>
                  </a:schemeClr>
                </a:solidFill>
                <a:latin typeface="Georgia" panose="02040502050405020303" pitchFamily="18" charset="0"/>
              </a:defRPr>
            </a:lvl4pPr>
            <a:lvl5pPr marL="2171700" indent="-342900">
              <a:buFont typeface="Arial" panose="020B0604020202020204" pitchFamily="34" charset="0"/>
              <a:buChar char="•"/>
              <a:defRPr sz="160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42950"/>
            <a:ext cx="5029200" cy="381000"/>
          </a:xfrm>
          <a:prstGeom prst="rect">
            <a:avLst/>
          </a:prstGeom>
        </p:spPr>
        <p:txBody>
          <a:bodyPr/>
          <a:lstStyle>
            <a:lvl1pPr algn="l">
              <a:defRPr sz="1800" b="1">
                <a:solidFill>
                  <a:srgbClr val="C2D9D4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14"/>
          <p:cNvSpPr>
            <a:spLocks noGrp="1"/>
          </p:cNvSpPr>
          <p:nvPr>
            <p:ph type="body" sz="quarter" idx="17"/>
          </p:nvPr>
        </p:nvSpPr>
        <p:spPr>
          <a:xfrm>
            <a:off x="228600" y="1352550"/>
            <a:ext cx="3276600" cy="1143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267255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8791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7" r:id="rId2"/>
    <p:sldLayoutId id="2147483681" r:id="rId3"/>
    <p:sldLayoutId id="2147483688" r:id="rId4"/>
    <p:sldLayoutId id="2147483692" r:id="rId5"/>
    <p:sldLayoutId id="2147483693" r:id="rId6"/>
    <p:sldLayoutId id="2147483672" r:id="rId7"/>
    <p:sldLayoutId id="2147483673" r:id="rId8"/>
    <p:sldLayoutId id="2147483680" r:id="rId9"/>
    <p:sldLayoutId id="2147483670" r:id="rId10"/>
    <p:sldLayoutId id="2147483657" r:id="rId11"/>
    <p:sldLayoutId id="2147483686" r:id="rId12"/>
    <p:sldLayoutId id="2147483685" r:id="rId13"/>
    <p:sldLayoutId id="2147483690" r:id="rId14"/>
    <p:sldLayoutId id="2147483691" r:id="rId15"/>
    <p:sldLayoutId id="2147483653" r:id="rId16"/>
    <p:sldLayoutId id="2147483676" r:id="rId17"/>
    <p:sldLayoutId id="2147483694" r:id="rId18"/>
    <p:sldLayoutId id="2147483695" r:id="rId19"/>
    <p:sldLayoutId id="2147483659" r:id="rId20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Hello World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your first C# program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731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52400" y="209550"/>
            <a:ext cx="8458200" cy="47244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File | New | Project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Visual C#: Console Application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Name: HelloWorld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Solution name: Week1</a:t>
            </a: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9894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find your file in Windows Explorer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240305"/>
            <a:ext cx="7502739" cy="3160245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H="1" flipV="1">
            <a:off x="2971800" y="2952750"/>
            <a:ext cx="1562100" cy="76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04800" y="4629150"/>
            <a:ext cx="792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C:\</a:t>
            </a:r>
            <a:r>
              <a:rPr lang="en-US" dirty="0" smtClean="0"/>
              <a:t>Users\&lt;login name&gt;\Documents\Visual </a:t>
            </a:r>
            <a:r>
              <a:rPr lang="en-US" dirty="0"/>
              <a:t>Studio 2015</a:t>
            </a:r>
          </a:p>
        </p:txBody>
      </p:sp>
    </p:spTree>
    <p:extLst>
      <p:ext uri="{BB962C8B-B14F-4D97-AF65-F5344CB8AC3E}">
        <p14:creationId xmlns:p14="http://schemas.microsoft.com/office/powerpoint/2010/main" val="127038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System.Console.WriteLine</a:t>
            </a:r>
            <a:r>
              <a:rPr lang="en-US" dirty="0" smtClean="0"/>
              <a:t>(“Hello World!”);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149561"/>
            <a:ext cx="8305800" cy="4004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355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Cannot comply, building in progress…. 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Compiling and running your C# Program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963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0" y="819150"/>
            <a:ext cx="57912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BUILD </a:t>
            </a:r>
          </a:p>
          <a:p>
            <a:r>
              <a:rPr lang="en-US" sz="2400" dirty="0" smtClean="0"/>
              <a:t>	Runs the C# compiler, converting the Source Code to </a:t>
            </a:r>
            <a:r>
              <a:rPr lang="en-US" sz="2400" dirty="0" smtClean="0"/>
              <a:t>intermediate language, </a:t>
            </a:r>
            <a:r>
              <a:rPr lang="en-US" sz="2400" dirty="0" smtClean="0"/>
              <a:t>and creates an executable file called an assembly. (.exe or .</a:t>
            </a:r>
            <a:r>
              <a:rPr lang="en-US" sz="2400" dirty="0" err="1" smtClean="0"/>
              <a:t>dll</a:t>
            </a:r>
            <a:r>
              <a:rPr lang="en-US" sz="2400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Build Solution (or Project)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r>
              <a:rPr lang="en-US" sz="2400" dirty="0" smtClean="0"/>
              <a:t>Correct any compiler errors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462839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893" y="2952750"/>
            <a:ext cx="6553200" cy="33528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32678" y="209550"/>
            <a:ext cx="1116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Click Start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592258"/>
            <a:ext cx="4257387" cy="2009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2682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Namespace and Class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Namespace </a:t>
            </a:r>
          </a:p>
          <a:p>
            <a:pPr marL="457200" lvl="1" indent="0">
              <a:buNone/>
            </a:pPr>
            <a:r>
              <a:rPr lang="en-US" dirty="0" smtClean="0"/>
              <a:t>A scope of related objects.</a:t>
            </a:r>
          </a:p>
          <a:p>
            <a:endParaRPr lang="en-US" dirty="0" smtClean="0"/>
          </a:p>
          <a:p>
            <a:r>
              <a:rPr lang="en-US" dirty="0" smtClean="0"/>
              <a:t>Everything in C# must reside within a class</a:t>
            </a:r>
          </a:p>
          <a:p>
            <a:pPr lvl="1"/>
            <a:r>
              <a:rPr lang="en-US" dirty="0" smtClean="0"/>
              <a:t>The basic construct of the type system.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0587" y="2190750"/>
            <a:ext cx="3171825" cy="127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1071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– like Highlander, there can only be one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400" y="2419350"/>
            <a:ext cx="3886200" cy="495300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Main is the main entry point of a console application or Windows application.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607381"/>
      </p:ext>
    </p:extLst>
  </p:cSld>
  <p:clrMapOvr>
    <a:masterClrMapping/>
  </p:clrMapOvr>
</p:sld>
</file>

<file path=ppt/theme/theme1.xml><?xml version="1.0" encoding="utf-8"?>
<a:theme xmlns:a="http://schemas.openxmlformats.org/drawingml/2006/main" name="Corporate_PPT_Template_16x9">
  <a:themeElements>
    <a:clrScheme name="Brandframe">
      <a:dk1>
        <a:srgbClr val="012D2D"/>
      </a:dk1>
      <a:lt1>
        <a:sysClr val="window" lastClr="FFFFFF"/>
      </a:lt1>
      <a:dk2>
        <a:srgbClr val="03596F"/>
      </a:dk2>
      <a:lt2>
        <a:srgbClr val="C2D9D4"/>
      </a:lt2>
      <a:accent1>
        <a:srgbClr val="1C8CA1"/>
      </a:accent1>
      <a:accent2>
        <a:srgbClr val="87D4EB"/>
      </a:accent2>
      <a:accent3>
        <a:srgbClr val="528E41"/>
      </a:accent3>
      <a:accent4>
        <a:srgbClr val="58BA51"/>
      </a:accent4>
      <a:accent5>
        <a:srgbClr val="96CE88"/>
      </a:accent5>
      <a:accent6>
        <a:srgbClr val="D4AE62"/>
      </a:accent6>
      <a:hlink>
        <a:srgbClr val="C2DAD4"/>
      </a:hlink>
      <a:folHlink>
        <a:srgbClr val="1A381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RNAL_USE_ONLY_Corporate_PPT_Template_16x9" id="{3928CE72-FAAB-4D4B-99D0-26C2EECA8D20}" vid="{AC9A468F-5B48-48CF-87BA-281975B65F1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Corporate_PPT_Template_16x9</Template>
  <TotalTime>378</TotalTime>
  <Words>104</Words>
  <Application>Microsoft Office PowerPoint</Application>
  <PresentationFormat>On-screen Show (16:9)</PresentationFormat>
  <Paragraphs>24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Georgia</vt:lpstr>
      <vt:lpstr>HelveticaNeueLT Std Med Cn</vt:lpstr>
      <vt:lpstr>HelveticaNeueLT Std Thin Cn</vt:lpstr>
      <vt:lpstr>Corporate_PPT_Template_16x9</vt:lpstr>
      <vt:lpstr>Building your first C# program</vt:lpstr>
      <vt:lpstr>File | New | Project  Visual C#: Console Application  Name: HelloWorld  Solution name: Week1 </vt:lpstr>
      <vt:lpstr>Let’s find your file in Windows Explorer</vt:lpstr>
      <vt:lpstr>System.Console.WriteLine(“Hello World!”);</vt:lpstr>
      <vt:lpstr>Compiling and running your C# Program</vt:lpstr>
      <vt:lpstr>PowerPoint Presentation</vt:lpstr>
      <vt:lpstr>PowerPoint Presentation</vt:lpstr>
      <vt:lpstr>Namespace and Class</vt:lpstr>
      <vt:lpstr>Main – like Highlander, there can only be one</vt:lpstr>
    </vt:vector>
  </TitlesOfParts>
  <Company>Hyland Software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Presentation</dc:title>
  <dc:creator>Caitlin Nowlin</dc:creator>
  <cp:lastModifiedBy>Roger Walker</cp:lastModifiedBy>
  <cp:revision>22</cp:revision>
  <dcterms:created xsi:type="dcterms:W3CDTF">2014-05-15T20:36:02Z</dcterms:created>
  <dcterms:modified xsi:type="dcterms:W3CDTF">2017-09-26T17:31:48Z</dcterms:modified>
</cp:coreProperties>
</file>