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77" r:id="rId4"/>
    <p:sldId id="278" r:id="rId5"/>
    <p:sldId id="279" r:id="rId6"/>
    <p:sldId id="280" r:id="rId7"/>
    <p:sldId id="28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4906" autoAdjust="0"/>
  </p:normalViewPr>
  <p:slideViewPr>
    <p:cSldViewPr snapToGrid="0" snapToObjects="1">
      <p:cViewPr varScale="1">
        <p:scale>
          <a:sx n="83" d="100"/>
          <a:sy n="83" d="100"/>
        </p:scale>
        <p:origin x="66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1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87562" y="1545303"/>
            <a:ext cx="6318082" cy="1879967"/>
          </a:xfrm>
        </p:spPr>
        <p:txBody>
          <a:bodyPr/>
          <a:lstStyle/>
          <a:p>
            <a:r>
              <a:rPr lang="en-US" dirty="0" smtClean="0"/>
              <a:t>Food for thought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2723" y="2834405"/>
            <a:ext cx="6318080" cy="5908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Who Uses C#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Unity Game Engine uses C# as it’s scripting language</a:t>
            </a:r>
          </a:p>
          <a:p>
            <a:r>
              <a:rPr lang="en-US" dirty="0" err="1" smtClean="0"/>
              <a:t>StackOverflow</a:t>
            </a:r>
            <a:r>
              <a:rPr lang="en-US" dirty="0" smtClean="0"/>
              <a:t> (website)</a:t>
            </a:r>
          </a:p>
          <a:p>
            <a:r>
              <a:rPr lang="en-US" dirty="0" smtClean="0"/>
              <a:t>Microsoft</a:t>
            </a:r>
            <a:endParaRPr lang="en-US" dirty="0"/>
          </a:p>
          <a:p>
            <a:r>
              <a:rPr lang="en-US" dirty="0" smtClean="0"/>
              <a:t>Hyland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000000 00001 00010 00110 00000 100000</a:t>
            </a:r>
          </a:p>
          <a:p>
            <a:endParaRPr lang="en-US" dirty="0" smtClean="0"/>
          </a:p>
          <a:p>
            <a:r>
              <a:rPr lang="en-US" dirty="0" smtClean="0"/>
              <a:t>Any Idea what this means?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Assembly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How about this?</a:t>
            </a:r>
          </a:p>
          <a:p>
            <a:endParaRPr lang="en-US" dirty="0"/>
          </a:p>
          <a:p>
            <a:r>
              <a:rPr lang="en-US" dirty="0"/>
              <a:t>MOV AL, 1h ; </a:t>
            </a:r>
            <a:endParaRPr lang="en-US" dirty="0" smtClean="0"/>
          </a:p>
          <a:p>
            <a:r>
              <a:rPr lang="en-US" dirty="0" smtClean="0"/>
              <a:t>MOV </a:t>
            </a:r>
            <a:r>
              <a:rPr lang="en-US" dirty="0"/>
              <a:t>CL, 2h ; </a:t>
            </a:r>
            <a:endParaRPr lang="en-US" dirty="0" smtClean="0"/>
          </a:p>
          <a:p>
            <a:r>
              <a:rPr lang="en-US" dirty="0" smtClean="0"/>
              <a:t>MOV </a:t>
            </a:r>
            <a:r>
              <a:rPr lang="en-US" dirty="0"/>
              <a:t>DL, 3h </a:t>
            </a:r>
            <a:r>
              <a:rPr lang="en-US" dirty="0" smtClean="0"/>
              <a:t>;</a:t>
            </a:r>
          </a:p>
          <a:p>
            <a:r>
              <a:rPr lang="en-US" dirty="0" smtClean="0"/>
              <a:t>ADD </a:t>
            </a:r>
            <a:r>
              <a:rPr lang="en-US" dirty="0"/>
              <a:t>EAX, [EBX] ; </a:t>
            </a:r>
            <a:endParaRPr lang="en-US" dirty="0" smtClean="0"/>
          </a:p>
          <a:p>
            <a:r>
              <a:rPr lang="en-US" dirty="0" smtClean="0"/>
              <a:t>MOV </a:t>
            </a:r>
            <a:r>
              <a:rPr lang="en-US" dirty="0"/>
              <a:t>[ESI+EAX], CL ;</a:t>
            </a:r>
          </a:p>
        </p:txBody>
      </p:sp>
    </p:spTree>
    <p:extLst>
      <p:ext uri="{BB962C8B-B14F-4D97-AF65-F5344CB8AC3E}">
        <p14:creationId xmlns:p14="http://schemas.microsoft.com/office/powerpoint/2010/main" val="6651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smtClean="0"/>
              <a:t>A = 4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smtClean="0"/>
              <a:t>B = 2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smtClean="0"/>
              <a:t>C = A +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does the following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sz="6000" dirty="0" smtClean="0"/>
              <a:t>LOL</a:t>
            </a:r>
          </a:p>
          <a:p>
            <a:endParaRPr lang="en-US" sz="6000" dirty="0"/>
          </a:p>
          <a:p>
            <a:r>
              <a:rPr lang="en-US" sz="6000" dirty="0" smtClean="0"/>
              <a:t>Console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167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Language can’t have multiple meanings for things.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[32</a:t>
            </a:r>
            <a:r>
              <a:rPr lang="en-US" dirty="0" smtClean="0"/>
              <a:t>] a; means nothing in </a:t>
            </a:r>
            <a:r>
              <a:rPr lang="en-US" dirty="0" err="1" smtClean="0"/>
              <a:t>c#</a:t>
            </a:r>
            <a:r>
              <a:rPr lang="en-US" dirty="0" smtClean="0"/>
              <a:t> because the language doesn’t have a definition for it.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a = new </a:t>
            </a:r>
            <a:r>
              <a:rPr lang="en-US" dirty="0" err="1" smtClean="0"/>
              <a:t>int</a:t>
            </a:r>
            <a:r>
              <a:rPr lang="en-US" dirty="0" smtClean="0"/>
              <a:t>[32]; </a:t>
            </a:r>
          </a:p>
          <a:p>
            <a:r>
              <a:rPr lang="en-US" dirty="0" smtClean="0"/>
              <a:t>Can be read by the language, it understands what your trying to tell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150</Words>
  <Application>Microsoft Office PowerPoint</Application>
  <PresentationFormat>On-screen Show (16:9)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Hyland-OnBase-2016-Template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Karen Zoeller</cp:lastModifiedBy>
  <cp:revision>18</cp:revision>
  <dcterms:created xsi:type="dcterms:W3CDTF">2016-02-16T20:01:28Z</dcterms:created>
  <dcterms:modified xsi:type="dcterms:W3CDTF">2018-02-21T20:28:09Z</dcterms:modified>
</cp:coreProperties>
</file>