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6"/>
  </p:notesMasterIdLst>
  <p:handoutMasterIdLst>
    <p:handoutMasterId r:id="rId7"/>
  </p:handoutMasterIdLst>
  <p:sldIdLst>
    <p:sldId id="290" r:id="rId2"/>
    <p:sldId id="291" r:id="rId3"/>
    <p:sldId id="292" r:id="rId4"/>
    <p:sldId id="29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 from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Console.ReadLine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This method will take what the user types before hitting the enter key and return it as a string </a:t>
            </a:r>
            <a:r>
              <a:rPr lang="en-US" dirty="0" smtClean="0"/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store what the user typed by setting a string variable equal to this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Converting to 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Sometimes we want numbers or some other data type as the answer from our </a:t>
            </a:r>
            <a:r>
              <a:rPr lang="en-US" dirty="0" smtClean="0"/>
              <a:t>user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user types the number </a:t>
            </a:r>
            <a:r>
              <a:rPr lang="en-US" dirty="0" smtClean="0">
                <a:latin typeface="Consolas" panose="020B0609020204030204" pitchFamily="49" charset="0"/>
              </a:rPr>
              <a:t>5</a:t>
            </a:r>
            <a:r>
              <a:rPr lang="en-US" dirty="0" smtClean="0"/>
              <a:t> and hits enter won’t automatically make it a </a:t>
            </a:r>
            <a:r>
              <a:rPr lang="en-US" dirty="0" smtClean="0"/>
              <a:t>number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</a:rPr>
              <a:t>Convert.ToInt32</a:t>
            </a:r>
            <a:r>
              <a:rPr lang="en-US" dirty="0" smtClean="0"/>
              <a:t> will convert a string value like the one returned in </a:t>
            </a:r>
            <a:r>
              <a:rPr lang="en-US" dirty="0" err="1" smtClean="0">
                <a:latin typeface="Consolas" panose="020B0609020204030204" pitchFamily="49" charset="0"/>
              </a:rPr>
              <a:t>Console.ReadLine</a:t>
            </a:r>
            <a:r>
              <a:rPr lang="en-US" dirty="0" smtClean="0"/>
              <a:t> to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9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Convert.ToInt32(input);</a:t>
            </a:r>
          </a:p>
          <a:p>
            <a:endParaRPr lang="en-US" dirty="0"/>
          </a:p>
          <a:p>
            <a:r>
              <a:rPr lang="en-US" dirty="0" smtClean="0"/>
              <a:t>We put the string value we want converted in the parenthesis after the </a:t>
            </a:r>
            <a:r>
              <a:rPr lang="en-US" dirty="0" smtClean="0">
                <a:latin typeface="Consolas" panose="020B0609020204030204" pitchFamily="49" charset="0"/>
              </a:rPr>
              <a:t>ToInt32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 value can’t be converted </a:t>
            </a:r>
            <a:r>
              <a:rPr lang="en-US" dirty="0" smtClean="0"/>
              <a:t>it will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3890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133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Georgia</vt:lpstr>
      <vt:lpstr>Hyland-OnBase-2016-Template</vt:lpstr>
      <vt:lpstr>Reading Input from the user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20</cp:revision>
  <dcterms:created xsi:type="dcterms:W3CDTF">2016-02-16T20:01:28Z</dcterms:created>
  <dcterms:modified xsi:type="dcterms:W3CDTF">2019-02-15T15:27:46Z</dcterms:modified>
</cp:coreProperties>
</file>