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2"/>
  </p:notesMasterIdLst>
  <p:handoutMasterIdLst>
    <p:handoutMasterId r:id="rId13"/>
  </p:handoutMasterIdLst>
  <p:sldIdLst>
    <p:sldId id="284" r:id="rId2"/>
    <p:sldId id="290" r:id="rId3"/>
    <p:sldId id="285" r:id="rId4"/>
    <p:sldId id="291" r:id="rId5"/>
    <p:sldId id="286" r:id="rId6"/>
    <p:sldId id="287" r:id="rId7"/>
    <p:sldId id="292" r:id="rId8"/>
    <p:sldId id="293" r:id="rId9"/>
    <p:sldId id="288" r:id="rId10"/>
    <p:sldId id="28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9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78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anything</a:t>
            </a:r>
            <a:r>
              <a:rPr lang="en-US" baseline="0" dirty="0" smtClean="0"/>
              <a:t> be written to the console?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will be written to the console?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timeOfDay</a:t>
            </a:r>
            <a:r>
              <a:rPr lang="en-US" dirty="0" smtClean="0"/>
              <a:t> was 1:</a:t>
            </a:r>
            <a:r>
              <a:rPr lang="en-US" baseline="0" dirty="0" smtClean="0"/>
              <a:t> Good morning!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timeOfDay</a:t>
            </a:r>
            <a:r>
              <a:rPr lang="en-US" baseline="0" dirty="0" smtClean="0"/>
              <a:t> was 21: Good evening!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timeOfDay</a:t>
            </a:r>
            <a:r>
              <a:rPr lang="en-US" baseline="0" dirty="0" smtClean="0"/>
              <a:t> was 19: </a:t>
            </a:r>
            <a:r>
              <a:rPr lang="en-US" baseline="0" smtClean="0"/>
              <a:t>Good day!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3" y="170638"/>
            <a:ext cx="7237887" cy="372055"/>
          </a:xfrm>
        </p:spPr>
        <p:txBody>
          <a:bodyPr/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1189462"/>
            <a:ext cx="7237887" cy="36790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timeOfDay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"Good morning!"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timeOfDay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"Good day!"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"Good evening!"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0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&lt; , &gt; , &lt;= , &gt;=   These work like Math! </a:t>
            </a:r>
          </a:p>
          <a:p>
            <a:pPr marL="2286000" lvl="5" indent="0">
              <a:buNone/>
            </a:pPr>
            <a:r>
              <a:rPr lang="en-US" dirty="0" smtClean="0"/>
              <a:t>Note that the “Equals” is after the Greater than or Less than</a:t>
            </a:r>
          </a:p>
          <a:p>
            <a:r>
              <a:rPr lang="en-US" dirty="0" smtClean="0"/>
              <a:t>==	Equals</a:t>
            </a:r>
          </a:p>
          <a:p>
            <a:r>
              <a:rPr lang="en-US" dirty="0" smtClean="0"/>
              <a:t> != 	Not Equals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We use an if statement when we only want to run a piece of code when something is true.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(1 == 1)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/>
              <a:t>Run some piece of code between the brackets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155769"/>
            <a:ext cx="7237887" cy="627531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/>
              <a:t> Flowchart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85" y="676506"/>
            <a:ext cx="5009866" cy="42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 &gt;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"You can drive"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When we want a different piece of code to run when a statement is false, we place it in an else </a:t>
            </a:r>
            <a:r>
              <a:rPr lang="en-US" dirty="0" smtClean="0"/>
              <a:t>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solidFill>
                  <a:schemeClr val="accent4"/>
                </a:solidFill>
                <a:latin typeface="+mj-lt"/>
              </a:rPr>
              <a:t>boolean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// statement1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	</a:t>
            </a:r>
            <a:r>
              <a:rPr lang="en-US" dirty="0" smtClean="0">
                <a:latin typeface="Consolas" panose="020B0609020204030204" pitchFamily="49" charset="0"/>
              </a:rPr>
              <a:t>// statement2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3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155769"/>
            <a:ext cx="7237887" cy="627531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else</a:t>
            </a:r>
            <a:r>
              <a:rPr lang="en-US" sz="2400" dirty="0" smtClean="0"/>
              <a:t> </a:t>
            </a:r>
            <a:r>
              <a:rPr lang="en-US" sz="2400" dirty="0" smtClean="0"/>
              <a:t>Flowchart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5" y="937025"/>
            <a:ext cx="7276013" cy="41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366153"/>
          </a:xfrm>
        </p:spPr>
        <p:txBody>
          <a:bodyPr/>
          <a:lstStyle/>
          <a:p>
            <a:r>
              <a:rPr lang="en-US" sz="1800" dirty="0" smtClean="0"/>
              <a:t>Example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661639"/>
            <a:ext cx="7237887" cy="42069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loggedIn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loggedIn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"Info..."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Log In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Sometimes a program requires multiple conditions, and can respond in more than two ways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 example, depending on the time of day, a program might greet the user in three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11803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210</Words>
  <Application>Microsoft Office PowerPoint</Application>
  <PresentationFormat>On-screen Show (16:9)</PresentationFormat>
  <Paragraphs>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Georgia</vt:lpstr>
      <vt:lpstr>Hyland-OnBase-2016-Template</vt:lpstr>
      <vt:lpstr>Conditional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27</cp:revision>
  <dcterms:created xsi:type="dcterms:W3CDTF">2016-02-16T20:01:28Z</dcterms:created>
  <dcterms:modified xsi:type="dcterms:W3CDTF">2019-02-15T15:00:44Z</dcterms:modified>
</cp:coreProperties>
</file>