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263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301" r:id="rId10"/>
    <p:sldId id="303" r:id="rId11"/>
    <p:sldId id="299" r:id="rId12"/>
    <p:sldId id="300" r:id="rId13"/>
    <p:sldId id="30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42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AND, OR and NOT combined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Single conditional statements can be </a:t>
            </a:r>
            <a:r>
              <a:rPr lang="en-US" dirty="0" smtClean="0"/>
              <a:t>combined</a:t>
            </a:r>
          </a:p>
          <a:p>
            <a:r>
              <a:rPr lang="en-US" dirty="0" smtClean="0"/>
              <a:t>How would you determine if a pitch was a strike?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inStrikeZone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isSwinging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foulBall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numStrikes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2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&lt; - Less than</a:t>
            </a:r>
          </a:p>
          <a:p>
            <a:r>
              <a:rPr lang="en-US" dirty="0" smtClean="0"/>
              <a:t>&gt; - Greater than</a:t>
            </a:r>
          </a:p>
          <a:p>
            <a:r>
              <a:rPr lang="en-US" dirty="0" smtClean="0"/>
              <a:t>&lt;= - Less than or equal to</a:t>
            </a:r>
          </a:p>
          <a:p>
            <a:r>
              <a:rPr lang="en-US" dirty="0" smtClean="0"/>
              <a:t>&gt;= - Greater than or equal to</a:t>
            </a:r>
          </a:p>
          <a:p>
            <a:r>
              <a:rPr lang="en-US" dirty="0" smtClean="0"/>
              <a:t>!= - Not equal</a:t>
            </a:r>
          </a:p>
          <a:p>
            <a:r>
              <a:rPr lang="en-US" dirty="0" smtClean="0"/>
              <a:t>== - Equal</a:t>
            </a:r>
          </a:p>
        </p:txBody>
      </p:sp>
    </p:spTree>
    <p:extLst>
      <p:ext uri="{BB962C8B-B14F-4D97-AF65-F5344CB8AC3E}">
        <p14:creationId xmlns:p14="http://schemas.microsoft.com/office/powerpoint/2010/main" val="32483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Others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5 == 5</a:t>
            </a:r>
          </a:p>
          <a:p>
            <a:pPr lvl="1"/>
            <a:r>
              <a:rPr lang="en-US" dirty="0" smtClean="0"/>
              <a:t>9 &gt; 5</a:t>
            </a:r>
          </a:p>
          <a:p>
            <a:pPr lvl="1"/>
            <a:r>
              <a:rPr lang="en-US" dirty="0" smtClean="0"/>
              <a:t>4 &gt;= 4</a:t>
            </a:r>
          </a:p>
          <a:p>
            <a:pPr lvl="1"/>
            <a:r>
              <a:rPr lang="en-US" dirty="0" smtClean="0"/>
              <a:t>skyIsBlue == grassIsGreen</a:t>
            </a:r>
          </a:p>
          <a:p>
            <a:pPr lvl="1"/>
            <a:r>
              <a:rPr lang="en-US" dirty="0" smtClean="0"/>
              <a:t>sunIsPurple != dirtIsPink</a:t>
            </a:r>
          </a:p>
        </p:txBody>
      </p:sp>
    </p:spTree>
    <p:extLst>
      <p:ext uri="{BB962C8B-B14F-4D97-AF65-F5344CB8AC3E}">
        <p14:creationId xmlns:p14="http://schemas.microsoft.com/office/powerpoint/2010/main" val="27294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if( color == “blue” &amp;&amp; size &gt;= 4);</a:t>
            </a:r>
          </a:p>
          <a:p>
            <a:pPr lvl="1"/>
            <a:r>
              <a:rPr lang="en-US" dirty="0" smtClean="0"/>
              <a:t>If the color is equal to “blue” and the size is greater than or equal to 4.</a:t>
            </a:r>
          </a:p>
          <a:p>
            <a:r>
              <a:rPr lang="en-US" dirty="0" smtClean="0"/>
              <a:t>if( working </a:t>
            </a:r>
            <a:r>
              <a:rPr lang="en-US" dirty="0"/>
              <a:t>!</a:t>
            </a:r>
            <a:r>
              <a:rPr lang="en-US" dirty="0" smtClean="0"/>
              <a:t>= true || hourOfDay &lt; 18)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if( (animal == “dog” || animal != “cat”) &amp;&amp; age &gt; 7)</a:t>
            </a:r>
          </a:p>
        </p:txBody>
      </p:sp>
    </p:spTree>
    <p:extLst>
      <p:ext uri="{BB962C8B-B14F-4D97-AF65-F5344CB8AC3E}">
        <p14:creationId xmlns:p14="http://schemas.microsoft.com/office/powerpoint/2010/main" val="370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&amp;&amp;  (AND)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||    (OR, two pipes, above the enter button)</a:t>
            </a:r>
          </a:p>
          <a:p>
            <a:r>
              <a:rPr lang="en-US" dirty="0" smtClean="0"/>
              <a:t>!      (NOT)  Only operates on a single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&gt;, &gt;=, &lt;, &lt;=, !=, 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Let’s consider these English statements</a:t>
            </a:r>
          </a:p>
          <a:p>
            <a:pPr lvl="1"/>
            <a:r>
              <a:rPr lang="en-US" dirty="0" smtClean="0"/>
              <a:t>The sky is blue.  (true)</a:t>
            </a:r>
          </a:p>
          <a:p>
            <a:pPr lvl="1"/>
            <a:r>
              <a:rPr lang="en-US" dirty="0" smtClean="0"/>
              <a:t>The grass is green.  (true)</a:t>
            </a:r>
          </a:p>
          <a:p>
            <a:pPr lvl="1"/>
            <a:r>
              <a:rPr lang="en-US" dirty="0" smtClean="0"/>
              <a:t>The sun is purple.  (false)</a:t>
            </a:r>
          </a:p>
          <a:p>
            <a:r>
              <a:rPr lang="en-US" dirty="0" smtClean="0"/>
              <a:t>What if we wanted to compare multiple sentences at once?</a:t>
            </a:r>
          </a:p>
          <a:p>
            <a:pPr lvl="1"/>
            <a:r>
              <a:rPr lang="en-US" dirty="0" smtClean="0"/>
              <a:t>The sky is blue AND the grass is green. (true)</a:t>
            </a:r>
          </a:p>
          <a:p>
            <a:pPr lvl="1"/>
            <a:r>
              <a:rPr lang="en-US" dirty="0" smtClean="0"/>
              <a:t>The grass is green AND the sun is purple. (false)</a:t>
            </a:r>
          </a:p>
        </p:txBody>
      </p:sp>
    </p:spTree>
    <p:extLst>
      <p:ext uri="{BB962C8B-B14F-4D97-AF65-F5344CB8AC3E}">
        <p14:creationId xmlns:p14="http://schemas.microsoft.com/office/powerpoint/2010/main" val="7390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With &amp;&amp; (AND), all statements have to be true.</a:t>
            </a:r>
          </a:p>
          <a:p>
            <a:pPr lvl="1"/>
            <a:r>
              <a:rPr lang="en-US" dirty="0" smtClean="0"/>
              <a:t>(The sky is blue) &amp;&amp; (the grass is green)</a:t>
            </a:r>
          </a:p>
          <a:p>
            <a:pPr lvl="1"/>
            <a:r>
              <a:rPr lang="en-US" dirty="0" smtClean="0"/>
              <a:t>(true) &amp;&amp; (true)</a:t>
            </a:r>
          </a:p>
          <a:p>
            <a:pPr lvl="1"/>
            <a:r>
              <a:rPr lang="en-US" dirty="0" smtClean="0"/>
              <a:t>True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(The grass is green) &amp;&amp; (the sun is purple)</a:t>
            </a:r>
          </a:p>
          <a:p>
            <a:pPr lvl="1"/>
            <a:r>
              <a:rPr lang="en-US" dirty="0" smtClean="0"/>
              <a:t>(true) &amp;&amp; (false)</a:t>
            </a:r>
          </a:p>
          <a:p>
            <a:pPr lvl="1"/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494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19" y="2039598"/>
            <a:ext cx="4400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64254"/>
            <a:ext cx="7237887" cy="627531"/>
          </a:xfrm>
        </p:spPr>
        <p:txBody>
          <a:bodyPr/>
          <a:lstStyle/>
          <a:p>
            <a:r>
              <a:rPr lang="en-US" dirty="0" smtClean="0"/>
              <a:t>|| (Conditional 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972983"/>
            <a:ext cx="7237887" cy="3989633"/>
          </a:xfrm>
        </p:spPr>
        <p:txBody>
          <a:bodyPr/>
          <a:lstStyle/>
          <a:p>
            <a:r>
              <a:rPr lang="en-US" dirty="0" smtClean="0"/>
              <a:t>Let’s consider these same English statements</a:t>
            </a:r>
          </a:p>
          <a:p>
            <a:pPr lvl="1"/>
            <a:r>
              <a:rPr lang="en-US" dirty="0" smtClean="0"/>
              <a:t>The sky is blue.  (true)</a:t>
            </a:r>
          </a:p>
          <a:p>
            <a:pPr lvl="1"/>
            <a:r>
              <a:rPr lang="en-US" dirty="0" smtClean="0"/>
              <a:t>The grass is green.  (true)</a:t>
            </a:r>
          </a:p>
          <a:p>
            <a:pPr lvl="1"/>
            <a:r>
              <a:rPr lang="en-US" dirty="0" smtClean="0"/>
              <a:t>The sun is purple.  (false)</a:t>
            </a:r>
          </a:p>
          <a:p>
            <a:pPr lvl="1"/>
            <a:r>
              <a:rPr lang="en-US" b="1" dirty="0" smtClean="0"/>
              <a:t>The dirt is red. (false)</a:t>
            </a:r>
          </a:p>
          <a:p>
            <a:r>
              <a:rPr lang="en-US" dirty="0" smtClean="0"/>
              <a:t>What if we wanted to compare multiple sentences at once?</a:t>
            </a:r>
          </a:p>
          <a:p>
            <a:pPr lvl="1"/>
            <a:r>
              <a:rPr lang="en-US" dirty="0" smtClean="0"/>
              <a:t>The sky is blue </a:t>
            </a:r>
            <a:r>
              <a:rPr lang="en-US" b="1" dirty="0" smtClean="0"/>
              <a:t>OR</a:t>
            </a:r>
            <a:r>
              <a:rPr lang="en-US" dirty="0" smtClean="0"/>
              <a:t> the grass is green. (true)</a:t>
            </a:r>
          </a:p>
          <a:p>
            <a:pPr lvl="1"/>
            <a:r>
              <a:rPr lang="en-US" dirty="0" smtClean="0"/>
              <a:t>The grass is green </a:t>
            </a:r>
            <a:r>
              <a:rPr lang="en-US" b="1" dirty="0" smtClean="0"/>
              <a:t>OR </a:t>
            </a:r>
            <a:r>
              <a:rPr lang="en-US" dirty="0" smtClean="0"/>
              <a:t>the sun is purple. </a:t>
            </a:r>
            <a:r>
              <a:rPr lang="en-US" b="1" dirty="0" smtClean="0"/>
              <a:t>(true)</a:t>
            </a:r>
          </a:p>
          <a:p>
            <a:pPr lvl="1"/>
            <a:r>
              <a:rPr lang="en-US" b="1" dirty="0" smtClean="0"/>
              <a:t>The sun is purple OR the dirt is pink. (false)</a:t>
            </a:r>
          </a:p>
        </p:txBody>
      </p:sp>
    </p:spTree>
    <p:extLst>
      <p:ext uri="{BB962C8B-B14F-4D97-AF65-F5344CB8AC3E}">
        <p14:creationId xmlns:p14="http://schemas.microsoft.com/office/powerpoint/2010/main" val="3507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307152"/>
            <a:ext cx="7237887" cy="4637710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smtClean="0"/>
              <a:t>|| (OR), </a:t>
            </a:r>
            <a:r>
              <a:rPr lang="en-US" b="1" dirty="0" smtClean="0"/>
              <a:t>only one statement has to be true.</a:t>
            </a:r>
            <a:endParaRPr lang="en-US" b="1" dirty="0"/>
          </a:p>
          <a:p>
            <a:pPr lvl="1"/>
            <a:r>
              <a:rPr lang="en-US" dirty="0"/>
              <a:t>(The sky is blue) </a:t>
            </a:r>
            <a:r>
              <a:rPr lang="en-US" dirty="0" smtClean="0"/>
              <a:t>|| </a:t>
            </a:r>
            <a:r>
              <a:rPr lang="en-US" dirty="0"/>
              <a:t>(the grass is green)</a:t>
            </a:r>
          </a:p>
          <a:p>
            <a:pPr lvl="1"/>
            <a:r>
              <a:rPr lang="en-US" dirty="0"/>
              <a:t>(true</a:t>
            </a:r>
            <a:r>
              <a:rPr lang="en-US" dirty="0" smtClean="0"/>
              <a:t>) || </a:t>
            </a:r>
            <a:r>
              <a:rPr lang="en-US" dirty="0"/>
              <a:t>(true)</a:t>
            </a:r>
          </a:p>
          <a:p>
            <a:pPr lvl="1"/>
            <a:r>
              <a:rPr lang="en-US" dirty="0"/>
              <a:t>True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(The grass is green) </a:t>
            </a:r>
            <a:r>
              <a:rPr lang="en-US" dirty="0" smtClean="0"/>
              <a:t>|| </a:t>
            </a:r>
            <a:r>
              <a:rPr lang="en-US" dirty="0"/>
              <a:t>(the sun is purple)</a:t>
            </a:r>
          </a:p>
          <a:p>
            <a:pPr lvl="1"/>
            <a:r>
              <a:rPr lang="en-US" dirty="0"/>
              <a:t>(true) </a:t>
            </a:r>
            <a:r>
              <a:rPr lang="en-US" dirty="0" smtClean="0"/>
              <a:t>|| </a:t>
            </a:r>
            <a:r>
              <a:rPr lang="en-US" dirty="0"/>
              <a:t>(false)</a:t>
            </a:r>
          </a:p>
          <a:p>
            <a:pPr lvl="1"/>
            <a:r>
              <a:rPr lang="en-US" b="1" dirty="0" smtClean="0"/>
              <a:t>True  (because one statement was true)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b="1" dirty="0" smtClean="0"/>
              <a:t>(The sun is purple) || (the dirt is pink)</a:t>
            </a:r>
          </a:p>
          <a:p>
            <a:pPr lvl="1"/>
            <a:r>
              <a:rPr lang="en-US" b="1" dirty="0" smtClean="0"/>
              <a:t>(false) || (false)</a:t>
            </a:r>
          </a:p>
          <a:p>
            <a:pPr lvl="1"/>
            <a:r>
              <a:rPr lang="en-US" b="1" dirty="0" smtClean="0"/>
              <a:t>False (because both were false)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7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64254"/>
            <a:ext cx="7237887" cy="627531"/>
          </a:xfrm>
        </p:spPr>
        <p:txBody>
          <a:bodyPr/>
          <a:lstStyle/>
          <a:p>
            <a:r>
              <a:rPr lang="en-US" dirty="0" smtClean="0"/>
              <a:t>|| (Conditional OR)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972983"/>
            <a:ext cx="7237887" cy="3989633"/>
          </a:xfrm>
        </p:spPr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58" y="2131160"/>
            <a:ext cx="3533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! 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Not evaluates as it’s opposite</a:t>
            </a:r>
          </a:p>
          <a:p>
            <a:endParaRPr lang="en-US" dirty="0"/>
          </a:p>
          <a:p>
            <a:r>
              <a:rPr lang="en-US" dirty="0" smtClean="0"/>
              <a:t>!true  - this value evaluates as false</a:t>
            </a:r>
          </a:p>
          <a:p>
            <a:endParaRPr lang="en-US" dirty="0"/>
          </a:p>
          <a:p>
            <a:r>
              <a:rPr lang="en-US" dirty="0" smtClean="0"/>
              <a:t>!false – it’s funny coz its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437</Words>
  <Application>Microsoft Office PowerPoint</Application>
  <PresentationFormat>On-screen Show (16:9)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Georgia</vt:lpstr>
      <vt:lpstr>Hyland-OnBase-2016-Template</vt:lpstr>
      <vt:lpstr>Boolean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37</cp:revision>
  <dcterms:created xsi:type="dcterms:W3CDTF">2016-02-16T20:01:28Z</dcterms:created>
  <dcterms:modified xsi:type="dcterms:W3CDTF">2019-02-26T19:20:44Z</dcterms:modified>
</cp:coreProperties>
</file>