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9D"/>
    <a:srgbClr val="6EBF4B"/>
    <a:srgbClr val="B7DFA5"/>
    <a:srgbClr val="55C9E9"/>
    <a:srgbClr val="518E41"/>
    <a:srgbClr val="7FDCF2"/>
    <a:srgbClr val="55CAEA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example</a:t>
            </a:r>
            <a:r>
              <a:rPr lang="en-US" baseline="0" dirty="0" smtClean="0"/>
              <a:t> of modulus on </a:t>
            </a:r>
            <a:r>
              <a:rPr lang="en-US" baseline="0" smtClean="0"/>
              <a:t>the next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*, +, -, /, %</a:t>
            </a:r>
          </a:p>
          <a:p>
            <a:pPr marL="457200" lvl="1" indent="0">
              <a:buNone/>
            </a:pPr>
            <a:r>
              <a:rPr lang="en-US" dirty="0" smtClean="0"/>
              <a:t>	*    Multiplication, 4 * 3</a:t>
            </a:r>
          </a:p>
          <a:p>
            <a:pPr marL="457200" lvl="1" indent="0">
              <a:buNone/>
            </a:pPr>
            <a:r>
              <a:rPr lang="en-US" dirty="0" smtClean="0"/>
              <a:t>	+    Addition, 4 + 3</a:t>
            </a:r>
          </a:p>
          <a:p>
            <a:pPr marL="457200" lvl="1" indent="0">
              <a:buNone/>
            </a:pPr>
            <a:r>
              <a:rPr lang="en-US" dirty="0" smtClean="0"/>
              <a:t>	-     Subtraction, 4 – 3</a:t>
            </a:r>
          </a:p>
          <a:p>
            <a:pPr marL="457200" lvl="1" indent="0">
              <a:buNone/>
            </a:pPr>
            <a:r>
              <a:rPr lang="en-US" dirty="0" smtClean="0"/>
              <a:t>	/     Division, 4 / 3</a:t>
            </a:r>
          </a:p>
          <a:p>
            <a:pPr marL="457200" lvl="1" indent="0">
              <a:buNone/>
            </a:pPr>
            <a:r>
              <a:rPr lang="en-US" dirty="0" smtClean="0"/>
              <a:t>	%    Modulus (remainder), 4 % </a:t>
            </a:r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Modulus (remainder)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4 % 3</a:t>
            </a:r>
          </a:p>
          <a:p>
            <a:pPr lvl="1"/>
            <a:r>
              <a:rPr lang="en-US" dirty="0" smtClean="0"/>
              <a:t>4 / 3 remainder</a:t>
            </a:r>
          </a:p>
          <a:p>
            <a:pPr lvl="1"/>
            <a:r>
              <a:rPr lang="en-US" dirty="0" smtClean="0"/>
              <a:t>4 / 3 = 3, remainder 1</a:t>
            </a:r>
          </a:p>
          <a:p>
            <a:pPr lvl="1"/>
            <a:r>
              <a:rPr lang="en-US" dirty="0" smtClean="0"/>
              <a:t>4 % 3 = 1</a:t>
            </a:r>
            <a:endParaRPr lang="en-US" dirty="0"/>
          </a:p>
          <a:p>
            <a:r>
              <a:rPr lang="en-US" dirty="0" smtClean="0"/>
              <a:t>12 % 4</a:t>
            </a:r>
          </a:p>
          <a:p>
            <a:pPr lvl="1"/>
            <a:r>
              <a:rPr lang="en-US" dirty="0" smtClean="0"/>
              <a:t>12 / 4 remainder</a:t>
            </a:r>
          </a:p>
          <a:p>
            <a:pPr lvl="1"/>
            <a:r>
              <a:rPr lang="en-US" dirty="0" smtClean="0"/>
              <a:t>12 / 4 = 3, remainder 0</a:t>
            </a:r>
          </a:p>
          <a:p>
            <a:pPr lvl="1"/>
            <a:r>
              <a:rPr lang="en-US" dirty="0" smtClean="0"/>
              <a:t>12 % 4 = 0</a:t>
            </a:r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736730" y="1408113"/>
            <a:ext cx="4371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 Ops – Just like Navy SEALS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++, --</a:t>
            </a:r>
          </a:p>
          <a:p>
            <a:r>
              <a:rPr lang="en-US" dirty="0" smtClean="0"/>
              <a:t>Increment and Decrement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same as 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+=, -=, *=, /=, %=</a:t>
            </a:r>
          </a:p>
          <a:p>
            <a:r>
              <a:rPr lang="en-US" dirty="0" smtClean="0"/>
              <a:t>Operate and Assign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 panose="020B0609020204030204" pitchFamily="49" charset="0"/>
              </a:rPr>
              <a:t>x *= 2; </a:t>
            </a:r>
            <a:r>
              <a:rPr lang="en-US" sz="2000" dirty="0">
                <a:solidFill>
                  <a:srgbClr val="EF509D"/>
                </a:solidFill>
              </a:rPr>
              <a:t>is the same as </a:t>
            </a:r>
            <a:r>
              <a:rPr lang="en-US" sz="2000" dirty="0" smtClean="0">
                <a:solidFill>
                  <a:srgbClr val="EF509D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 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* 2;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6267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90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Georgia</vt:lpstr>
      <vt:lpstr>Hyland-OnBase-2016-Template</vt:lpstr>
      <vt:lpstr>Basic Arithmetic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35</cp:revision>
  <dcterms:created xsi:type="dcterms:W3CDTF">2016-02-16T20:01:28Z</dcterms:created>
  <dcterms:modified xsi:type="dcterms:W3CDTF">2018-10-17T19:19:23Z</dcterms:modified>
</cp:coreProperties>
</file>