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303" r:id="rId4"/>
    <p:sldId id="304" r:id="rId5"/>
    <p:sldId id="295" r:id="rId6"/>
    <p:sldId id="296" r:id="rId7"/>
    <p:sldId id="297" r:id="rId8"/>
    <p:sldId id="27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84906" autoAdjust="0"/>
  </p:normalViewPr>
  <p:slideViewPr>
    <p:cSldViewPr snapToGrid="0" snapToObjects="1">
      <p:cViewPr varScale="1">
        <p:scale>
          <a:sx n="132" d="100"/>
          <a:sy n="132" d="100"/>
        </p:scale>
        <p:origin x="138" y="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2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87562" y="1545303"/>
            <a:ext cx="6318082" cy="1879967"/>
          </a:xfrm>
        </p:spPr>
        <p:txBody>
          <a:bodyPr/>
          <a:lstStyle/>
          <a:p>
            <a:r>
              <a:rPr lang="en-US" dirty="0" smtClean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2723" y="2834405"/>
            <a:ext cx="6318080" cy="5908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Methods – 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Methods are used to eliminate the need to repeat code.</a:t>
            </a:r>
          </a:p>
          <a:p>
            <a:endParaRPr lang="en-US" dirty="0"/>
          </a:p>
          <a:p>
            <a:r>
              <a:rPr lang="en-US" dirty="0" smtClean="0"/>
              <a:t>Methods can be used to hide how certain parts of the program work</a:t>
            </a:r>
          </a:p>
          <a:p>
            <a:endParaRPr lang="en-US" dirty="0"/>
          </a:p>
          <a:p>
            <a:r>
              <a:rPr lang="en-US" dirty="0" smtClean="0"/>
              <a:t>Methods help keep code readable and </a:t>
            </a:r>
            <a:r>
              <a:rPr lang="en-US" dirty="0" err="1" smtClean="0"/>
              <a:t>debuggable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Where to Define /  Where to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When writing methods being used in a Console Application, the method is defined in the “class Program” block defined by the { }.</a:t>
            </a:r>
          </a:p>
          <a:p>
            <a:endParaRPr lang="en-US" dirty="0"/>
          </a:p>
          <a:p>
            <a:r>
              <a:rPr lang="en-US" dirty="0" smtClean="0"/>
              <a:t>When calling a method, it has to be called in another method. We always have at least the Main method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of Definition and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573774" y="1017767"/>
            <a:ext cx="7237887" cy="385079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ConsoleApp1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Called in the Main method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PrintHello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defined in the class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Progam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PrintHello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2395392"/>
          </a:xfrm>
        </p:spPr>
        <p:txBody>
          <a:bodyPr/>
          <a:lstStyle/>
          <a:p>
            <a:r>
              <a:rPr lang="en-US" dirty="0" smtClean="0"/>
              <a:t>C# Method Structure: </a:t>
            </a:r>
            <a:endParaRPr lang="en-US" sz="20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915886"/>
            <a:ext cx="7237887" cy="2952676"/>
          </a:xfrm>
        </p:spPr>
        <p:txBody>
          <a:bodyPr/>
          <a:lstStyle/>
          <a:p>
            <a:r>
              <a:rPr lang="en-US" sz="2000" dirty="0" smtClean="0"/>
              <a:t>public</a:t>
            </a:r>
            <a:r>
              <a:rPr lang="en-US" sz="2000" dirty="0" smtClean="0"/>
              <a:t>: means anyone can use this (more on that in Adv. C#)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tatic – needed to be called from a static method (</a:t>
            </a:r>
            <a:r>
              <a:rPr lang="en-US" sz="2000" dirty="0" err="1" smtClean="0"/>
              <a:t>Adv</a:t>
            </a:r>
            <a:r>
              <a:rPr lang="en-US" sz="2000" dirty="0" smtClean="0"/>
              <a:t> C# too)</a:t>
            </a:r>
          </a:p>
          <a:p>
            <a:endParaRPr lang="en-US" sz="2000" dirty="0"/>
          </a:p>
          <a:p>
            <a:r>
              <a:rPr lang="en-US" sz="2000" dirty="0" smtClean="0"/>
              <a:t>double: tells us that when we call this method it will give us a double value back. Known as return type</a:t>
            </a:r>
          </a:p>
          <a:p>
            <a:endParaRPr lang="en-US" sz="2000" dirty="0"/>
          </a:p>
          <a:p>
            <a:r>
              <a:rPr lang="en-US" sz="2000" dirty="0" err="1" smtClean="0"/>
              <a:t>GetAreaOfRectangle</a:t>
            </a:r>
            <a:r>
              <a:rPr lang="en-US" sz="2000" dirty="0" smtClean="0"/>
              <a:t> is the method name and clearly describes what it does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3" y="1497380"/>
            <a:ext cx="7003962" cy="2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C# Method Structure: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(double length, double width) are the arguments for this method. </a:t>
            </a:r>
          </a:p>
          <a:p>
            <a:endParaRPr lang="en-US" sz="2000" dirty="0"/>
          </a:p>
          <a:p>
            <a:r>
              <a:rPr lang="en-US" sz="2000" dirty="0" smtClean="0"/>
              <a:t>You can have any number of arguments for a method separated by commas</a:t>
            </a:r>
          </a:p>
          <a:p>
            <a:endParaRPr lang="en-US" sz="2000" dirty="0"/>
          </a:p>
          <a:p>
            <a:r>
              <a:rPr lang="en-US" sz="2000" dirty="0" smtClean="0"/>
              <a:t>Each argument has the datatype first then the name, when calling a method you must provide each argument in parentheses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3" y="1319212"/>
            <a:ext cx="7165108" cy="2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C# Method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8482417" cy="35493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the method definition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GetAreaOfRectangle</a:t>
            </a:r>
            <a:r>
              <a:rPr lang="en-US" sz="1600" dirty="0" smtClean="0">
                <a:latin typeface="Consolas" panose="020B0609020204030204" pitchFamily="49" charset="0"/>
              </a:rPr>
              <a:t>(double length, double width)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	return length * width;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// example of calling the method.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rectangleArea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will equal 6.0 after the method returns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double </a:t>
            </a:r>
            <a:r>
              <a:rPr lang="en-US" sz="1600" dirty="0" err="1">
                <a:latin typeface="Consolas" panose="020B0609020204030204" pitchFamily="49" charset="0"/>
              </a:rPr>
              <a:t>rectangleArea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GetAreaOfRectangle</a:t>
            </a:r>
            <a:r>
              <a:rPr lang="en-US" sz="1600" dirty="0">
                <a:latin typeface="Consolas" panose="020B0609020204030204" pitchFamily="49" charset="0"/>
              </a:rPr>
              <a:t>(2.0, 3.0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28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Questions?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06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302</Words>
  <Application>Microsoft Office PowerPoint</Application>
  <PresentationFormat>On-screen Show (16:9)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Georgia</vt:lpstr>
      <vt:lpstr>Hyland-OnBase-2016-Template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Jordan Conrad</cp:lastModifiedBy>
  <cp:revision>28</cp:revision>
  <dcterms:created xsi:type="dcterms:W3CDTF">2016-02-16T20:01:28Z</dcterms:created>
  <dcterms:modified xsi:type="dcterms:W3CDTF">2018-03-14T20:01:46Z</dcterms:modified>
</cp:coreProperties>
</file>