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301" r:id="rId2"/>
    <p:sldId id="302" r:id="rId3"/>
    <p:sldId id="303" r:id="rId4"/>
    <p:sldId id="304" r:id="rId5"/>
    <p:sldId id="305" r:id="rId6"/>
    <p:sldId id="30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30" d="100"/>
          <a:sy n="130" d="100"/>
        </p:scale>
        <p:origin x="19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For/While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repeating an piece of code multiple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for ( </a:t>
            </a:r>
            <a:r>
              <a:rPr lang="en-US" i="1" dirty="0" smtClean="0"/>
              <a:t>variable; comparison; modifier 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// code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loops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3" y="1855236"/>
            <a:ext cx="3352610" cy="2923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17" y="1112379"/>
            <a:ext cx="2896716" cy="8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repeating an piece of code multiple times, when the value is a conditional statement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while ( </a:t>
            </a:r>
            <a:r>
              <a:rPr lang="en-US" i="1" dirty="0" smtClean="0"/>
              <a:t>comparison 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// code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8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While loops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49" y="1418058"/>
            <a:ext cx="3890904" cy="1165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20" y="3093887"/>
            <a:ext cx="3247619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 &amp;&amp; Continue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8"/>
          </p:nvPr>
        </p:nvSpPr>
        <p:spPr>
          <a:xfrm>
            <a:off x="303774" y="1319212"/>
            <a:ext cx="7237887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ontinue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continue statement passes control to the next iteration of the enclosing while</a:t>
            </a:r>
            <a:r>
              <a:rPr lang="en-US" dirty="0" smtClean="0"/>
              <a:t>, </a:t>
            </a:r>
            <a:r>
              <a:rPr lang="en-US" dirty="0"/>
              <a:t>for, or </a:t>
            </a:r>
            <a:r>
              <a:rPr lang="en-US" dirty="0" err="1"/>
              <a:t>foreach</a:t>
            </a:r>
            <a:r>
              <a:rPr lang="en-US" dirty="0"/>
              <a:t> statement in which it appears.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break</a:t>
            </a:r>
          </a:p>
          <a:p>
            <a:pPr lvl="1"/>
            <a:r>
              <a:rPr lang="en-US" dirty="0"/>
              <a:t>The break statement terminates the closest enclosing loop </a:t>
            </a:r>
            <a:r>
              <a:rPr lang="en-US" dirty="0" smtClean="0"/>
              <a:t>in </a:t>
            </a:r>
            <a:r>
              <a:rPr lang="en-US" dirty="0"/>
              <a:t>which it appears.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733373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87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Hyland-OnBase-2016-Template</vt:lpstr>
      <vt:lpstr>For/While loops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Jordan Conrad</cp:lastModifiedBy>
  <cp:revision>34</cp:revision>
  <dcterms:created xsi:type="dcterms:W3CDTF">2016-02-16T20:01:28Z</dcterms:created>
  <dcterms:modified xsi:type="dcterms:W3CDTF">2018-03-28T20:32:37Z</dcterms:modified>
</cp:coreProperties>
</file>