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86" r:id="rId4"/>
    <p:sldId id="287" r:id="rId5"/>
    <p:sldId id="306" r:id="rId6"/>
    <p:sldId id="307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Collections:</a:t>
            </a:r>
            <a:br>
              <a:rPr lang="en-US" dirty="0" smtClean="0"/>
            </a:br>
            <a:r>
              <a:rPr lang="en-US" dirty="0" smtClean="0"/>
              <a:t>Arrays and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1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– the collection from 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Arrays can store multiple values of the same type.</a:t>
            </a:r>
          </a:p>
          <a:p>
            <a:r>
              <a:rPr lang="en-US" dirty="0" smtClean="0"/>
              <a:t>Each individual element can be accessed from the array by its index.</a:t>
            </a:r>
          </a:p>
          <a:p>
            <a:r>
              <a:rPr lang="en-US" dirty="0" smtClean="0"/>
              <a:t>Each element does not need its own variable name</a:t>
            </a:r>
          </a:p>
          <a:p>
            <a:r>
              <a:rPr lang="en-US" dirty="0" smtClean="0"/>
              <a:t>Size of the array is needed to be known when created</a:t>
            </a:r>
          </a:p>
          <a:p>
            <a:r>
              <a:rPr lang="en-US" dirty="0" smtClean="0"/>
              <a:t>Access by index, which starts a 0.</a:t>
            </a:r>
          </a:p>
        </p:txBody>
      </p:sp>
    </p:spTree>
    <p:extLst>
      <p:ext uri="{BB962C8B-B14F-4D97-AF65-F5344CB8AC3E}">
        <p14:creationId xmlns:p14="http://schemas.microsoft.com/office/powerpoint/2010/main" val="198467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Declaration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;                                   //Declaring an array of longs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 = new long[10];       //Declaring and creating an array of 10 longs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 = new long[] { 0, 1, 1, 2, 3, 5, 8 };   // array of 7 longs, with values set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Access to the Array Elements</a:t>
            </a:r>
          </a:p>
          <a:p>
            <a:pPr marL="0" indent="0">
              <a:buNone/>
            </a:pPr>
            <a:r>
              <a:rPr lang="en-US" sz="1600" dirty="0"/>
              <a:t>long </a:t>
            </a:r>
            <a:r>
              <a:rPr lang="en-US" sz="1600" dirty="0" err="1"/>
              <a:t>firstElement</a:t>
            </a:r>
            <a:r>
              <a:rPr lang="en-US" sz="1600" dirty="0"/>
              <a:t> = </a:t>
            </a:r>
            <a:r>
              <a:rPr lang="en-US" sz="1600" dirty="0" err="1"/>
              <a:t>numArray</a:t>
            </a:r>
            <a:r>
              <a:rPr lang="en-US" sz="1600" dirty="0"/>
              <a:t>[0];     // Getting the first element</a:t>
            </a:r>
          </a:p>
          <a:p>
            <a:pPr marL="0" indent="0">
              <a:buNone/>
            </a:pPr>
            <a:r>
              <a:rPr lang="en-US" sz="1600" dirty="0" err="1" smtClean="0"/>
              <a:t>numArray</a:t>
            </a:r>
            <a:r>
              <a:rPr lang="en-US" sz="1600" dirty="0" smtClean="0"/>
              <a:t>[3] = 14;                                // Setting the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element to 14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sizeOfArray</a:t>
            </a:r>
            <a:r>
              <a:rPr lang="en-US" sz="1600" dirty="0" smtClean="0"/>
              <a:t> = </a:t>
            </a:r>
            <a:r>
              <a:rPr lang="en-US" sz="1600" dirty="0" err="1" smtClean="0"/>
              <a:t>numArray.Length</a:t>
            </a:r>
            <a:r>
              <a:rPr lang="en-US" sz="1600" dirty="0" smtClean="0"/>
              <a:t>;            // Find the number of elements in the array</a:t>
            </a:r>
          </a:p>
          <a:p>
            <a:pPr marL="0" indent="0">
              <a:buNone/>
            </a:pPr>
            <a:r>
              <a:rPr lang="en-US" sz="1600" dirty="0" smtClean="0"/>
              <a:t>long </a:t>
            </a:r>
            <a:r>
              <a:rPr lang="en-US" sz="1600" dirty="0" err="1" smtClean="0"/>
              <a:t>lastElement</a:t>
            </a:r>
            <a:r>
              <a:rPr lang="en-US" sz="1600" dirty="0" smtClean="0"/>
              <a:t> =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[</a:t>
            </a:r>
            <a:r>
              <a:rPr lang="en-US" sz="1600" dirty="0" err="1" smtClean="0"/>
              <a:t>sizeOfArray</a:t>
            </a:r>
            <a:r>
              <a:rPr lang="en-US" sz="1600" dirty="0"/>
              <a:t> </a:t>
            </a:r>
            <a:r>
              <a:rPr lang="en-US" sz="1600" dirty="0" smtClean="0"/>
              <a:t>-1];   // Why is this?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25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 – the better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Lists can also store multiple values of the same type</a:t>
            </a:r>
          </a:p>
          <a:p>
            <a:r>
              <a:rPr lang="en-US" dirty="0" smtClean="0"/>
              <a:t>Each element can be accessed individually too</a:t>
            </a:r>
          </a:p>
          <a:p>
            <a:r>
              <a:rPr lang="en-US" dirty="0" smtClean="0"/>
              <a:t>No need </a:t>
            </a:r>
            <a:r>
              <a:rPr lang="en-US" dirty="0" smtClean="0"/>
              <a:t>to name each element, that’s what the collection is for.</a:t>
            </a:r>
          </a:p>
          <a:p>
            <a:r>
              <a:rPr lang="en-US" dirty="0" smtClean="0"/>
              <a:t>Size of the list can be dynamically determined, and added to after the list is created</a:t>
            </a:r>
          </a:p>
          <a:p>
            <a:r>
              <a:rPr lang="en-US" dirty="0" smtClean="0"/>
              <a:t>Access can be done by index, starting at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1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 Syntax – Very familiar…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Declaration</a:t>
            </a:r>
          </a:p>
          <a:p>
            <a:pPr marL="0" indent="0">
              <a:buNone/>
            </a:pPr>
            <a:r>
              <a:rPr lang="en-US" sz="1400" dirty="0" smtClean="0"/>
              <a:t>List&lt;long&gt; </a:t>
            </a:r>
            <a:r>
              <a:rPr lang="en-US" sz="1400" dirty="0" err="1" smtClean="0"/>
              <a:t>numList</a:t>
            </a:r>
            <a:r>
              <a:rPr lang="en-US" sz="1400" dirty="0" smtClean="0"/>
              <a:t>;                                          //</a:t>
            </a:r>
            <a:r>
              <a:rPr lang="en-US" sz="1400" dirty="0"/>
              <a:t>Declaring an </a:t>
            </a:r>
            <a:r>
              <a:rPr lang="en-US" sz="1400" dirty="0" smtClean="0"/>
              <a:t>list </a:t>
            </a:r>
            <a:r>
              <a:rPr lang="en-US" sz="1400" dirty="0"/>
              <a:t>of longs</a:t>
            </a:r>
          </a:p>
          <a:p>
            <a:pPr marL="0" indent="0">
              <a:buNone/>
            </a:pPr>
            <a:r>
              <a:rPr lang="en-US" sz="1400" dirty="0" smtClean="0"/>
              <a:t>List&lt;long&gt; </a:t>
            </a:r>
            <a:r>
              <a:rPr lang="en-US" sz="1400" dirty="0" err="1" smtClean="0"/>
              <a:t>numList</a:t>
            </a:r>
            <a:r>
              <a:rPr lang="en-US" sz="1400" dirty="0" smtClean="0"/>
              <a:t> = new List&lt;long&gt;();        // Declaring </a:t>
            </a:r>
            <a:r>
              <a:rPr lang="en-US" sz="1400" dirty="0"/>
              <a:t>and creating an </a:t>
            </a:r>
            <a:r>
              <a:rPr lang="en-US" sz="1400" dirty="0" smtClean="0"/>
              <a:t>empty List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List&lt;long&gt; </a:t>
            </a:r>
            <a:r>
              <a:rPr lang="en-US" sz="1400" dirty="0" err="1"/>
              <a:t>numList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/>
              <a:t>new List&lt;long&gt;() </a:t>
            </a:r>
            <a:r>
              <a:rPr lang="en-US" sz="1400" dirty="0" smtClean="0"/>
              <a:t>{ </a:t>
            </a:r>
            <a:r>
              <a:rPr lang="en-US" sz="1400" dirty="0"/>
              <a:t>0, 1, 1, 2, 3, 5, 8 };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// List </a:t>
            </a:r>
            <a:r>
              <a:rPr lang="en-US" sz="1400" dirty="0"/>
              <a:t>of 7 longs, with values set</a:t>
            </a:r>
          </a:p>
          <a:p>
            <a:pPr marL="0" indent="0">
              <a:buNone/>
            </a:pPr>
            <a:r>
              <a:rPr lang="en-US" sz="1400" dirty="0" smtClean="0"/>
              <a:t>Access </a:t>
            </a:r>
            <a:r>
              <a:rPr lang="en-US" sz="1400" dirty="0"/>
              <a:t>to the </a:t>
            </a:r>
            <a:r>
              <a:rPr lang="en-US" sz="1400" dirty="0" smtClean="0"/>
              <a:t>List </a:t>
            </a:r>
            <a:r>
              <a:rPr lang="en-US" sz="1400" dirty="0"/>
              <a:t>Elements</a:t>
            </a:r>
          </a:p>
          <a:p>
            <a:pPr marL="0" indent="0">
              <a:buNone/>
            </a:pPr>
            <a:r>
              <a:rPr lang="en-US" sz="1400" dirty="0"/>
              <a:t>long </a:t>
            </a:r>
            <a:r>
              <a:rPr lang="en-US" sz="1400" dirty="0" err="1"/>
              <a:t>firstElement</a:t>
            </a:r>
            <a:r>
              <a:rPr lang="en-US" sz="1400" dirty="0"/>
              <a:t> = </a:t>
            </a:r>
            <a:r>
              <a:rPr lang="en-US" sz="1400" dirty="0" err="1" smtClean="0"/>
              <a:t>numList</a:t>
            </a:r>
            <a:r>
              <a:rPr lang="en-US" sz="1400" dirty="0" smtClean="0"/>
              <a:t>[0];     </a:t>
            </a:r>
            <a:r>
              <a:rPr lang="en-US" sz="1400" dirty="0"/>
              <a:t>// Getting the first element</a:t>
            </a:r>
          </a:p>
          <a:p>
            <a:pPr marL="0" indent="0">
              <a:buNone/>
            </a:pPr>
            <a:r>
              <a:rPr lang="en-US" sz="1400" dirty="0" err="1" smtClean="0"/>
              <a:t>numList</a:t>
            </a:r>
            <a:r>
              <a:rPr lang="en-US" sz="1400" dirty="0" smtClean="0"/>
              <a:t>[3] </a:t>
            </a:r>
            <a:r>
              <a:rPr lang="en-US" sz="1400" dirty="0"/>
              <a:t>= 14;                                // Setting the 4</a:t>
            </a:r>
            <a:r>
              <a:rPr lang="en-US" sz="1400" baseline="30000" dirty="0"/>
              <a:t>th</a:t>
            </a:r>
            <a:r>
              <a:rPr lang="en-US" sz="1400" dirty="0"/>
              <a:t> element to 14</a:t>
            </a:r>
          </a:p>
          <a:p>
            <a:pPr marL="0" indent="0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sizeOfList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numList.Count</a:t>
            </a:r>
            <a:r>
              <a:rPr lang="en-US" sz="1400" dirty="0" smtClean="0"/>
              <a:t>;            </a:t>
            </a:r>
            <a:r>
              <a:rPr lang="en-US" sz="1400" dirty="0"/>
              <a:t>// Find the number of elements in the array</a:t>
            </a:r>
          </a:p>
          <a:p>
            <a:pPr marL="0" indent="0">
              <a:buNone/>
            </a:pPr>
            <a:r>
              <a:rPr lang="en-US" sz="1400" dirty="0"/>
              <a:t>long </a:t>
            </a:r>
            <a:r>
              <a:rPr lang="en-US" sz="1400" dirty="0" err="1"/>
              <a:t>lastElement</a:t>
            </a:r>
            <a:r>
              <a:rPr lang="en-US" sz="1400" dirty="0"/>
              <a:t> = </a:t>
            </a:r>
            <a:r>
              <a:rPr lang="en-US" sz="1400" dirty="0" err="1" smtClean="0"/>
              <a:t>numList</a:t>
            </a:r>
            <a:r>
              <a:rPr lang="en-US" sz="1400" dirty="0" smtClean="0"/>
              <a:t>[</a:t>
            </a:r>
            <a:r>
              <a:rPr lang="en-US" sz="1400" dirty="0" err="1" smtClean="0"/>
              <a:t>sizeOfList</a:t>
            </a:r>
            <a:r>
              <a:rPr lang="en-US" sz="1400" dirty="0" smtClean="0"/>
              <a:t> </a:t>
            </a:r>
            <a:r>
              <a:rPr lang="en-US" sz="1400" dirty="0"/>
              <a:t>-1</a:t>
            </a:r>
            <a:r>
              <a:rPr lang="en-US" sz="1400" dirty="0" smtClean="0"/>
              <a:t>];  // Still gets the last element…</a:t>
            </a:r>
          </a:p>
          <a:p>
            <a:pPr marL="0" indent="0">
              <a:buNone/>
            </a:pPr>
            <a:r>
              <a:rPr lang="en-US" sz="1400" dirty="0" err="1" smtClean="0"/>
              <a:t>numList.Add</a:t>
            </a:r>
            <a:r>
              <a:rPr lang="en-US" sz="1400" dirty="0" smtClean="0"/>
              <a:t>(50); 			        // Adds 50 to the end of the list</a:t>
            </a:r>
          </a:p>
          <a:p>
            <a:pPr marL="0" indent="0">
              <a:buNone/>
            </a:pPr>
            <a:r>
              <a:rPr lang="en-US" sz="1400" dirty="0" err="1" smtClean="0"/>
              <a:t>numList.Insert</a:t>
            </a:r>
            <a:r>
              <a:rPr lang="en-US" sz="1400" dirty="0" smtClean="0"/>
              <a:t>(3, 100);                        // Adds 100  to the list at the 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element, pushing the rest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… </a:t>
            </a:r>
            <a:r>
              <a:rPr lang="en-US" sz="2000" dirty="0" smtClean="0"/>
              <a:t>the loop designed for Collections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 (string s in </a:t>
            </a:r>
            <a:r>
              <a:rPr lang="en-US" dirty="0" err="1" smtClean="0">
                <a:latin typeface="Consolas" panose="020B0609020204030204" pitchFamily="49" charset="0"/>
              </a:rPr>
              <a:t>myStringList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//	Just like the for loop, but have 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//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 as a variable here!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82576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374</Words>
  <Application>Microsoft Office PowerPoint</Application>
  <PresentationFormat>On-screen Show (16:9)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Georgia</vt:lpstr>
      <vt:lpstr>Hyland-OnBase-2016-Template</vt:lpstr>
      <vt:lpstr>Basic Collections: Arrays and Lists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48</cp:revision>
  <dcterms:created xsi:type="dcterms:W3CDTF">2016-02-16T20:01:28Z</dcterms:created>
  <dcterms:modified xsi:type="dcterms:W3CDTF">2018-11-07T20:19:53Z</dcterms:modified>
</cp:coreProperties>
</file>