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</p:sldMasterIdLst>
  <p:notesMasterIdLst>
    <p:notesMasterId r:id="rId8"/>
  </p:notesMasterIdLst>
  <p:handoutMasterIdLst>
    <p:handoutMasterId r:id="rId9"/>
  </p:handoutMasterIdLst>
  <p:sldIdLst>
    <p:sldId id="284" r:id="rId2"/>
    <p:sldId id="285" r:id="rId3"/>
    <p:sldId id="286" r:id="rId4"/>
    <p:sldId id="287" r:id="rId5"/>
    <p:sldId id="306" r:id="rId6"/>
    <p:sldId id="307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BF4B"/>
    <a:srgbClr val="B7DFA5"/>
    <a:srgbClr val="55C9E9"/>
    <a:srgbClr val="518E41"/>
    <a:srgbClr val="7FDCF2"/>
    <a:srgbClr val="55CAEA"/>
    <a:srgbClr val="EF509D"/>
    <a:srgbClr val="DCEFD3"/>
    <a:srgbClr val="E0FAFA"/>
    <a:srgbClr val="AD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84906" autoAdjust="0"/>
  </p:normalViewPr>
  <p:slideViewPr>
    <p:cSldViewPr snapToGrid="0" snapToObjects="1">
      <p:cViewPr varScale="1">
        <p:scale>
          <a:sx n="108" d="100"/>
          <a:sy n="108" d="100"/>
        </p:scale>
        <p:origin x="630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32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729B2-88F7-4E6F-824D-2DF0F48F569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B1B09-CD02-45FA-838E-C23D622A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78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E7EC2-7BCB-42F7-BBE2-6EF58549A0D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8BDED-A962-4A5E-88CE-0AFE5B85E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61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Hyland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40248"/>
            <a:ext cx="1129108" cy="4104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65314" y="-32656"/>
            <a:ext cx="2465614" cy="5192486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634916" y="1799303"/>
            <a:ext cx="6170727" cy="145753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2634915" y="3383838"/>
            <a:ext cx="6170727" cy="59086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9973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7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1573774" y="1319212"/>
            <a:ext cx="7237887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330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-Two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7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575472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5311768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126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-Thre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645655" y="557213"/>
            <a:ext cx="7237886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6551346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/>
          </p:nvPr>
        </p:nvSpPr>
        <p:spPr>
          <a:xfrm>
            <a:off x="4098500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7"/>
          </p:nvPr>
        </p:nvSpPr>
        <p:spPr>
          <a:xfrm>
            <a:off x="1645655" y="1319212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20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-One-Colum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8222331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2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-Two-Colum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3955749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9"/>
          </p:nvPr>
        </p:nvSpPr>
        <p:spPr>
          <a:xfrm>
            <a:off x="4695264" y="1319212"/>
            <a:ext cx="3955749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98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-Large-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-Large-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940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-Large-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54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-Large-Tex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06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-Large-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80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65314" y="-32656"/>
            <a:ext cx="2465614" cy="5192486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634916" y="1799303"/>
            <a:ext cx="6170727" cy="145753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2634915" y="3383838"/>
            <a:ext cx="6170727" cy="59086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32803"/>
            <a:ext cx="1129108" cy="4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70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-Transition">
    <p:bg>
      <p:bgPr>
        <a:solidFill>
          <a:srgbClr val="6EBF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rgbClr val="DCEFD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62430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-Transition">
    <p:bg>
      <p:bgPr>
        <a:solidFill>
          <a:srgbClr val="5AE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rgbClr val="E0FAF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498905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-Transi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2678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-Transitio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720594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-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2851719" y="2838188"/>
            <a:ext cx="6063681" cy="993775"/>
          </a:xfrm>
          <a:prstGeom prst="rect">
            <a:avLst/>
          </a:prstGeom>
        </p:spPr>
        <p:txBody>
          <a:bodyPr anchor="ctr"/>
          <a:lstStyle>
            <a:lvl1pPr algn="r">
              <a:defRPr sz="4800" b="1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02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-OnBase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4" y="1494587"/>
            <a:ext cx="8359073" cy="21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71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-On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6" y="788992"/>
            <a:ext cx="7697083" cy="2917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43" b="7480"/>
          <a:stretch/>
        </p:blipFill>
        <p:spPr>
          <a:xfrm>
            <a:off x="765949" y="3726944"/>
            <a:ext cx="7588251" cy="91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02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-One  Insert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6" y="788992"/>
            <a:ext cx="7697083" cy="291716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06450" y="3444592"/>
            <a:ext cx="7545887" cy="1143591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880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>
                <a:solidFill>
                  <a:srgbClr val="6EBF4B"/>
                </a:solidFill>
              </a:defRPr>
            </a:lvl2pPr>
            <a:lvl3pPr marL="914400" indent="0">
              <a:buFontTx/>
              <a:buNone/>
              <a:defRPr>
                <a:solidFill>
                  <a:srgbClr val="6EBF4B"/>
                </a:solidFill>
              </a:defRPr>
            </a:lvl3pPr>
            <a:lvl4pPr marL="1371600" indent="0">
              <a:buFontTx/>
              <a:buNone/>
              <a:defRPr>
                <a:solidFill>
                  <a:srgbClr val="6EBF4B"/>
                </a:solidFill>
              </a:defRPr>
            </a:lvl4pPr>
            <a:lvl5pPr marL="1828800" indent="0">
              <a:buFontTx/>
              <a:buNone/>
              <a:defRPr>
                <a:solidFill>
                  <a:srgbClr val="6EBF4B"/>
                </a:solidFill>
              </a:defRPr>
            </a:lvl5pPr>
          </a:lstStyle>
          <a:p>
            <a:pPr lvl="0"/>
            <a:r>
              <a:rPr lang="en-US" dirty="0" smtClean="0"/>
              <a:t>TEXT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81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-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9144001" cy="5154627"/>
            <a:chOff x="0" y="0"/>
            <a:chExt cx="9144001" cy="5154627"/>
          </a:xfrm>
        </p:grpSpPr>
        <p:sp>
          <p:nvSpPr>
            <p:cNvPr id="9" name="Rectangle 8"/>
            <p:cNvSpPr/>
            <p:nvPr userDrawn="1"/>
          </p:nvSpPr>
          <p:spPr>
            <a:xfrm>
              <a:off x="8504728" y="3390563"/>
              <a:ext cx="639271" cy="1761029"/>
            </a:xfrm>
            <a:prstGeom prst="rect">
              <a:avLst/>
            </a:prstGeom>
            <a:solidFill>
              <a:srgbClr val="EF50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496637" y="0"/>
              <a:ext cx="647364" cy="1464658"/>
            </a:xfrm>
            <a:prstGeom prst="rect">
              <a:avLst/>
            </a:prstGeom>
            <a:solidFill>
              <a:srgbClr val="6EBF4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4143122"/>
              <a:ext cx="712099" cy="1000378"/>
            </a:xfrm>
            <a:prstGeom prst="rect">
              <a:avLst/>
            </a:prstGeom>
            <a:solidFill>
              <a:srgbClr val="55C9E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0"/>
              <a:ext cx="914400" cy="137564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4" t="21349" r="1001" b="23703"/>
            <a:stretch/>
          </p:blipFill>
          <p:spPr>
            <a:xfrm>
              <a:off x="0" y="0"/>
              <a:ext cx="9144000" cy="5154627"/>
            </a:xfrm>
            <a:prstGeom prst="rect">
              <a:avLst/>
            </a:prstGeom>
          </p:spPr>
        </p:pic>
      </p:grp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178091"/>
            <a:ext cx="6341806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36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“Click to edit quote/text”</a:t>
            </a:r>
          </a:p>
        </p:txBody>
      </p:sp>
    </p:spTree>
    <p:extLst>
      <p:ext uri="{BB962C8B-B14F-4D97-AF65-F5344CB8AC3E}">
        <p14:creationId xmlns:p14="http://schemas.microsoft.com/office/powerpoint/2010/main" val="1786468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-Quo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80178" y="112714"/>
            <a:ext cx="940658" cy="940658"/>
            <a:chOff x="180178" y="35224"/>
            <a:chExt cx="940658" cy="940658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56182" y="217709"/>
              <a:ext cx="736600" cy="558800"/>
            </a:xfrm>
            <a:prstGeom prst="rect">
              <a:avLst/>
            </a:prstGeom>
          </p:spPr>
        </p:pic>
        <p:sp>
          <p:nvSpPr>
            <p:cNvPr id="9" name="Oval 8"/>
            <p:cNvSpPr/>
            <p:nvPr userDrawn="1"/>
          </p:nvSpPr>
          <p:spPr>
            <a:xfrm>
              <a:off x="180178" y="35224"/>
              <a:ext cx="940658" cy="940658"/>
            </a:xfrm>
            <a:prstGeom prst="ellipse">
              <a:avLst/>
            </a:prstGeom>
            <a:solidFill>
              <a:srgbClr val="5AE2E7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8021171" y="3420392"/>
            <a:ext cx="940658" cy="940658"/>
            <a:chOff x="8021171" y="3420392"/>
            <a:chExt cx="940658" cy="940658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10800000">
              <a:off x="8145507" y="3633056"/>
              <a:ext cx="736600" cy="558800"/>
            </a:xfrm>
            <a:prstGeom prst="rect">
              <a:avLst/>
            </a:prstGeom>
          </p:spPr>
        </p:pic>
        <p:sp>
          <p:nvSpPr>
            <p:cNvPr id="8" name="Oval 7"/>
            <p:cNvSpPr/>
            <p:nvPr userDrawn="1"/>
          </p:nvSpPr>
          <p:spPr>
            <a:xfrm>
              <a:off x="8021171" y="3420392"/>
              <a:ext cx="940658" cy="940658"/>
            </a:xfrm>
            <a:prstGeom prst="ellipse">
              <a:avLst/>
            </a:prstGeom>
            <a:solidFill>
              <a:srgbClr val="5AE2E7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75038" y="1134013"/>
            <a:ext cx="8583212" cy="2331720"/>
          </a:xfrm>
          <a:prstGeom prst="rect">
            <a:avLst/>
          </a:prstGeom>
        </p:spPr>
        <p:txBody>
          <a:bodyPr vert="horz" anchor="ctr"/>
          <a:lstStyle>
            <a:lvl1pPr marL="0" indent="0">
              <a:buFontTx/>
              <a:buNone/>
              <a:defRPr sz="4400">
                <a:solidFill>
                  <a:srgbClr val="FFFFFF"/>
                </a:solidFill>
              </a:defRPr>
            </a:lvl1pPr>
            <a:lvl2pPr marL="457200" indent="0">
              <a:buFontTx/>
              <a:buNone/>
              <a:defRPr sz="2400">
                <a:solidFill>
                  <a:srgbClr val="FFFFFF"/>
                </a:solidFill>
              </a:defRPr>
            </a:lvl2pPr>
            <a:lvl3pPr marL="914400" indent="0">
              <a:buFontTx/>
              <a:buNone/>
              <a:defRPr sz="2400">
                <a:solidFill>
                  <a:srgbClr val="FFFFFF"/>
                </a:solidFill>
              </a:defRPr>
            </a:lvl3pPr>
            <a:lvl4pPr marL="1371600" indent="0">
              <a:buFontTx/>
              <a:buNone/>
              <a:defRPr sz="2400">
                <a:solidFill>
                  <a:srgbClr val="FFFFFF"/>
                </a:solidFill>
              </a:defRPr>
            </a:lvl4pPr>
            <a:lvl5pPr marL="1828800" indent="0"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Insert quote here.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45958" y="4404520"/>
            <a:ext cx="8112292" cy="513555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2400" i="1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>
              <a:defRPr sz="1800" i="1">
                <a:solidFill>
                  <a:srgbClr val="FFFFFF"/>
                </a:solidFill>
              </a:defRPr>
            </a:lvl2pPr>
            <a:lvl3pPr>
              <a:defRPr sz="1800" i="1">
                <a:solidFill>
                  <a:srgbClr val="FFFFFF"/>
                </a:solidFill>
              </a:defRPr>
            </a:lvl3pPr>
            <a:lvl4pPr>
              <a:defRPr sz="1800" i="1">
                <a:solidFill>
                  <a:srgbClr val="FFFFFF"/>
                </a:solidFill>
              </a:defRPr>
            </a:lvl4pPr>
            <a:lvl5pPr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- Name, Title,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Hyland-Title Insert-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44768" y="1685217"/>
            <a:ext cx="4860876" cy="1029647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944768" y="2839555"/>
            <a:ext cx="4860876" cy="5908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5" t="18378" r="-1" b="6557"/>
          <a:stretch/>
        </p:blipFill>
        <p:spPr>
          <a:xfrm>
            <a:off x="-15114" y="-15114"/>
            <a:ext cx="3764481" cy="5169005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-1529457" y="-256939"/>
            <a:ext cx="4242429" cy="5017865"/>
          </a:xfrm>
          <a:prstGeom prst="ellipse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insert</a:t>
            </a:r>
          </a:p>
          <a:p>
            <a:r>
              <a:rPr lang="en-US" dirty="0" smtClean="0"/>
              <a:t>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40248"/>
            <a:ext cx="1129108" cy="4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07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-Quot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6182" y="295199"/>
            <a:ext cx="736600" cy="558800"/>
          </a:xfrm>
          <a:prstGeom prst="rect">
            <a:avLst/>
          </a:prstGeom>
          <a:ln>
            <a:noFill/>
          </a:ln>
        </p:spPr>
      </p:pic>
      <p:sp>
        <p:nvSpPr>
          <p:cNvPr id="9" name="Oval 8"/>
          <p:cNvSpPr/>
          <p:nvPr userDrawn="1"/>
        </p:nvSpPr>
        <p:spPr>
          <a:xfrm>
            <a:off x="171459" y="112714"/>
            <a:ext cx="940658" cy="94065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8145507" y="3633056"/>
            <a:ext cx="736600" cy="558800"/>
          </a:xfrm>
          <a:prstGeom prst="rect">
            <a:avLst/>
          </a:prstGeom>
        </p:spPr>
      </p:pic>
      <p:sp>
        <p:nvSpPr>
          <p:cNvPr id="8" name="Oval 7"/>
          <p:cNvSpPr/>
          <p:nvPr userDrawn="1"/>
        </p:nvSpPr>
        <p:spPr>
          <a:xfrm>
            <a:off x="8021171" y="3420392"/>
            <a:ext cx="940658" cy="94065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5038" y="1137037"/>
            <a:ext cx="8583212" cy="2326825"/>
          </a:xfrm>
          <a:prstGeom prst="rect">
            <a:avLst/>
          </a:prstGeom>
        </p:spPr>
        <p:txBody>
          <a:bodyPr vert="horz" anchor="ctr"/>
          <a:lstStyle>
            <a:lvl1pPr marL="0" indent="0">
              <a:buFontTx/>
              <a:buNone/>
              <a:defRPr sz="4400">
                <a:solidFill>
                  <a:srgbClr val="FFFFFF"/>
                </a:solidFill>
              </a:defRPr>
            </a:lvl1pPr>
            <a:lvl2pPr marL="457200" indent="0">
              <a:buFontTx/>
              <a:buNone/>
              <a:defRPr sz="2400">
                <a:solidFill>
                  <a:srgbClr val="FFFFFF"/>
                </a:solidFill>
              </a:defRPr>
            </a:lvl2pPr>
            <a:lvl3pPr marL="914400" indent="0">
              <a:buFontTx/>
              <a:buNone/>
              <a:defRPr sz="2400">
                <a:solidFill>
                  <a:srgbClr val="FFFFFF"/>
                </a:solidFill>
              </a:defRPr>
            </a:lvl3pPr>
            <a:lvl4pPr marL="1371600" indent="0">
              <a:buFontTx/>
              <a:buNone/>
              <a:defRPr sz="2400">
                <a:solidFill>
                  <a:srgbClr val="FFFFFF"/>
                </a:solidFill>
              </a:defRPr>
            </a:lvl4pPr>
            <a:lvl5pPr marL="1828800" indent="0"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Insert quote here.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45958" y="4404520"/>
            <a:ext cx="8112292" cy="513555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2400" i="1"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>
              <a:defRPr sz="1800" i="1">
                <a:solidFill>
                  <a:srgbClr val="FFFFFF"/>
                </a:solidFill>
              </a:defRPr>
            </a:lvl2pPr>
            <a:lvl3pPr>
              <a:defRPr sz="1800" i="1">
                <a:solidFill>
                  <a:srgbClr val="FFFFFF"/>
                </a:solidFill>
              </a:defRPr>
            </a:lvl3pPr>
            <a:lvl4pPr>
              <a:defRPr sz="1800" i="1">
                <a:solidFill>
                  <a:srgbClr val="FFFFFF"/>
                </a:solidFill>
              </a:defRPr>
            </a:lvl4pPr>
            <a:lvl5pPr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- Name, Title,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29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-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626" y="3666750"/>
            <a:ext cx="7886700" cy="994172"/>
          </a:xfrm>
          <a:prstGeom prst="rect">
            <a:avLst/>
          </a:prstGeom>
        </p:spPr>
        <p:txBody>
          <a:bodyPr/>
          <a:lstStyle>
            <a:lvl1pPr algn="ctr">
              <a:defRPr sz="4400" b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enter a question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198865" y="305456"/>
            <a:ext cx="4716505" cy="3232060"/>
            <a:chOff x="2198865" y="262282"/>
            <a:chExt cx="4716505" cy="3232060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198865" y="1657088"/>
              <a:ext cx="646134" cy="88442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060021" y="1229993"/>
              <a:ext cx="986396" cy="1350175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 userDrawn="1"/>
          </p:nvGrpSpPr>
          <p:grpSpPr>
            <a:xfrm>
              <a:off x="2414362" y="262282"/>
              <a:ext cx="4501008" cy="3232060"/>
              <a:chOff x="2414362" y="155956"/>
              <a:chExt cx="4501008" cy="3232060"/>
            </a:xfrm>
          </p:grpSpPr>
          <p:grpSp>
            <p:nvGrpSpPr>
              <p:cNvPr id="8" name="Group 7"/>
              <p:cNvGrpSpPr/>
              <p:nvPr userDrawn="1"/>
            </p:nvGrpSpPr>
            <p:grpSpPr>
              <a:xfrm>
                <a:off x="5161071" y="155956"/>
                <a:ext cx="786661" cy="1119951"/>
                <a:chOff x="5161071" y="155956"/>
                <a:chExt cx="786661" cy="1119951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61071" y="199130"/>
                  <a:ext cx="786661" cy="1076777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 userDrawn="1"/>
              </p:nvSpPr>
              <p:spPr>
                <a:xfrm>
                  <a:off x="5322434" y="155956"/>
                  <a:ext cx="47000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8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9" name="Group 8"/>
              <p:cNvGrpSpPr/>
              <p:nvPr userDrawn="1"/>
            </p:nvGrpSpPr>
            <p:grpSpPr>
              <a:xfrm>
                <a:off x="2685549" y="1394011"/>
                <a:ext cx="1072495" cy="1474750"/>
                <a:chOff x="2685549" y="1394011"/>
                <a:chExt cx="1072495" cy="1474750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 userDrawn="1"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85549" y="1400736"/>
                  <a:ext cx="1072495" cy="1468025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 userDrawn="1"/>
              </p:nvSpPr>
              <p:spPr>
                <a:xfrm>
                  <a:off x="2944583" y="1394011"/>
                  <a:ext cx="540533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0" dirty="0">
                      <a:solidFill>
                        <a:schemeClr val="accent2"/>
                      </a:solidFill>
                    </a:rPr>
                    <a:t>?</a:t>
                  </a:r>
                </a:p>
              </p:txBody>
            </p:sp>
          </p:grp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4587318" y="714639"/>
                <a:ext cx="735116" cy="1006222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3226340" y="907698"/>
                <a:ext cx="1131644" cy="154898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4733309" y="2260256"/>
                <a:ext cx="679162" cy="929633"/>
              </a:xfrm>
              <a:prstGeom prst="rect">
                <a:avLst/>
              </a:prstGeom>
            </p:spPr>
          </p:pic>
          <p:grpSp>
            <p:nvGrpSpPr>
              <p:cNvPr id="13" name="Group 12"/>
              <p:cNvGrpSpPr/>
              <p:nvPr userDrawn="1"/>
            </p:nvGrpSpPr>
            <p:grpSpPr>
              <a:xfrm>
                <a:off x="3601665" y="1117187"/>
                <a:ext cx="1586250" cy="2270829"/>
                <a:chOff x="3601665" y="1117187"/>
                <a:chExt cx="1586250" cy="2270829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1665" y="1216766"/>
                  <a:ext cx="1586250" cy="2171250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 userDrawn="1"/>
              </p:nvSpPr>
              <p:spPr>
                <a:xfrm>
                  <a:off x="3988900" y="1117187"/>
                  <a:ext cx="779381" cy="1631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0" dirty="0">
                      <a:solidFill>
                        <a:schemeClr val="bg1"/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4" name="Group 13"/>
              <p:cNvGrpSpPr/>
              <p:nvPr userDrawn="1"/>
            </p:nvGrpSpPr>
            <p:grpSpPr>
              <a:xfrm>
                <a:off x="2414362" y="390971"/>
                <a:ext cx="603301" cy="825795"/>
                <a:chOff x="2414362" y="390971"/>
                <a:chExt cx="603301" cy="825795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362" y="390971"/>
                  <a:ext cx="603301" cy="825795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 userDrawn="1"/>
              </p:nvSpPr>
              <p:spPr>
                <a:xfrm>
                  <a:off x="2534712" y="397343"/>
                  <a:ext cx="362600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5" name="Group 14"/>
              <p:cNvGrpSpPr/>
              <p:nvPr userDrawn="1"/>
            </p:nvGrpSpPr>
            <p:grpSpPr>
              <a:xfrm>
                <a:off x="6366444" y="1255409"/>
                <a:ext cx="548926" cy="771865"/>
                <a:chOff x="6366444" y="1255409"/>
                <a:chExt cx="548926" cy="771865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 userDrawn="1"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66444" y="1275907"/>
                  <a:ext cx="548926" cy="751367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 userDrawn="1"/>
              </p:nvSpPr>
              <p:spPr>
                <a:xfrm>
                  <a:off x="6465218" y="1255409"/>
                  <a:ext cx="35137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?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9089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-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9231" y="893346"/>
            <a:ext cx="8229601" cy="1800867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678702" y="2806772"/>
            <a:ext cx="3561702" cy="2414672"/>
            <a:chOff x="5678702" y="2806772"/>
            <a:chExt cx="3561702" cy="2414672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869467" y="3513921"/>
              <a:ext cx="728228" cy="99679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678702" y="3848384"/>
              <a:ext cx="477022" cy="652946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 userDrawn="1"/>
          </p:nvGrpSpPr>
          <p:grpSpPr>
            <a:xfrm>
              <a:off x="5844377" y="2806772"/>
              <a:ext cx="3396027" cy="2414672"/>
              <a:chOff x="2414362" y="187671"/>
              <a:chExt cx="4501008" cy="3200345"/>
            </a:xfrm>
          </p:grpSpPr>
          <p:grpSp>
            <p:nvGrpSpPr>
              <p:cNvPr id="10" name="Group 9"/>
              <p:cNvGrpSpPr/>
              <p:nvPr userDrawn="1"/>
            </p:nvGrpSpPr>
            <p:grpSpPr>
              <a:xfrm>
                <a:off x="5161071" y="187671"/>
                <a:ext cx="786661" cy="1088236"/>
                <a:chOff x="5161071" y="187671"/>
                <a:chExt cx="786661" cy="1088236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61071" y="199130"/>
                  <a:ext cx="786661" cy="1076777"/>
                </a:xfrm>
                <a:prstGeom prst="rect">
                  <a:avLst/>
                </a:prstGeom>
              </p:spPr>
            </p:pic>
            <p:sp>
              <p:nvSpPr>
                <p:cNvPr id="27" name="TextBox 26"/>
                <p:cNvSpPr txBox="1"/>
                <p:nvPr userDrawn="1"/>
              </p:nvSpPr>
              <p:spPr>
                <a:xfrm>
                  <a:off x="5317191" y="187671"/>
                  <a:ext cx="497577" cy="7750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1" name="Group 10"/>
              <p:cNvGrpSpPr/>
              <p:nvPr userDrawn="1"/>
            </p:nvGrpSpPr>
            <p:grpSpPr>
              <a:xfrm>
                <a:off x="2685549" y="1400736"/>
                <a:ext cx="1072495" cy="1468025"/>
                <a:chOff x="2685549" y="1400736"/>
                <a:chExt cx="1072495" cy="1468025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85549" y="1400736"/>
                  <a:ext cx="1072495" cy="1468025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 userDrawn="1"/>
              </p:nvSpPr>
              <p:spPr>
                <a:xfrm>
                  <a:off x="2922843" y="1410528"/>
                  <a:ext cx="591059" cy="10197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>
                      <a:solidFill>
                        <a:schemeClr val="accent2"/>
                      </a:solidFill>
                    </a:rPr>
                    <a:t>?</a:t>
                  </a:r>
                </a:p>
              </p:txBody>
            </p:sp>
          </p:grpSp>
          <p:pic>
            <p:nvPicPr>
              <p:cNvPr id="12" name="Picture 11"/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4587318" y="714639"/>
                <a:ext cx="735116" cy="1006222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3226340" y="907698"/>
                <a:ext cx="1131644" cy="1548988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4733309" y="2260256"/>
                <a:ext cx="679162" cy="929633"/>
              </a:xfrm>
              <a:prstGeom prst="rect">
                <a:avLst/>
              </a:prstGeom>
            </p:spPr>
          </p:pic>
          <p:grpSp>
            <p:nvGrpSpPr>
              <p:cNvPr id="15" name="Group 14"/>
              <p:cNvGrpSpPr/>
              <p:nvPr userDrawn="1"/>
            </p:nvGrpSpPr>
            <p:grpSpPr>
              <a:xfrm>
                <a:off x="3601665" y="1069595"/>
                <a:ext cx="1586250" cy="2318421"/>
                <a:chOff x="3601665" y="1069595"/>
                <a:chExt cx="1586250" cy="2318421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1665" y="1216766"/>
                  <a:ext cx="1586250" cy="2171250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 userDrawn="1"/>
              </p:nvSpPr>
              <p:spPr>
                <a:xfrm>
                  <a:off x="3966721" y="1069595"/>
                  <a:ext cx="890624" cy="17948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200" dirty="0">
                      <a:solidFill>
                        <a:schemeClr val="bg1"/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6" name="Group 15"/>
              <p:cNvGrpSpPr/>
              <p:nvPr userDrawn="1"/>
            </p:nvGrpSpPr>
            <p:grpSpPr>
              <a:xfrm>
                <a:off x="2414362" y="366505"/>
                <a:ext cx="603301" cy="850261"/>
                <a:chOff x="2414362" y="366505"/>
                <a:chExt cx="603301" cy="850261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362" y="390971"/>
                  <a:ext cx="603301" cy="825795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 userDrawn="1"/>
              </p:nvSpPr>
              <p:spPr>
                <a:xfrm>
                  <a:off x="2496420" y="366505"/>
                  <a:ext cx="433840" cy="6118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7" name="Group 16"/>
              <p:cNvGrpSpPr/>
              <p:nvPr userDrawn="1"/>
            </p:nvGrpSpPr>
            <p:grpSpPr>
              <a:xfrm>
                <a:off x="6366444" y="1263922"/>
                <a:ext cx="548926" cy="763352"/>
                <a:chOff x="6366444" y="1263922"/>
                <a:chExt cx="548926" cy="763352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 userDrawn="1"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66444" y="1275907"/>
                  <a:ext cx="548926" cy="751367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 userDrawn="1"/>
              </p:nvSpPr>
              <p:spPr>
                <a:xfrm>
                  <a:off x="6427000" y="1263922"/>
                  <a:ext cx="401970" cy="5302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?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37047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-Thank-You-On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705363" y="2220985"/>
            <a:ext cx="5943365" cy="993775"/>
          </a:xfrm>
          <a:prstGeom prst="rect">
            <a:avLst/>
          </a:prstGeom>
        </p:spPr>
        <p:txBody>
          <a:bodyPr anchor="ctr"/>
          <a:lstStyle>
            <a:lvl1pPr algn="ctr">
              <a:defRPr sz="5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874" y="4455387"/>
            <a:ext cx="1241854" cy="46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03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-Thank-You-Hyl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705363" y="2220985"/>
            <a:ext cx="5943365" cy="993775"/>
          </a:xfrm>
          <a:prstGeom prst="rect">
            <a:avLst/>
          </a:prstGeom>
        </p:spPr>
        <p:txBody>
          <a:bodyPr anchor="ctr"/>
          <a:lstStyle>
            <a:lvl1pPr algn="ctr">
              <a:defRPr sz="5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874" y="4463575"/>
            <a:ext cx="1241854" cy="45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3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137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372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445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8476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11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OnBase-Title Insert-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44768" y="1685217"/>
            <a:ext cx="4860876" cy="1029647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944768" y="2839555"/>
            <a:ext cx="4860876" cy="5908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5" t="18378" r="-1" b="6557"/>
          <a:stretch/>
        </p:blipFill>
        <p:spPr>
          <a:xfrm>
            <a:off x="-15114" y="-15114"/>
            <a:ext cx="3764481" cy="5169005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-1529457" y="-256939"/>
            <a:ext cx="4242429" cy="5017865"/>
          </a:xfrm>
          <a:prstGeom prst="ellipse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insert</a:t>
            </a:r>
          </a:p>
          <a:p>
            <a:r>
              <a:rPr lang="en-US" dirty="0" smtClean="0"/>
              <a:t>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32803"/>
            <a:ext cx="1129108" cy="4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72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698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640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282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536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194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99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460209" y="2251696"/>
            <a:ext cx="2362144" cy="6720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50" dirty="0" smtClean="0">
                <a:solidFill>
                  <a:schemeClr val="tx2"/>
                </a:solidFill>
              </a:rPr>
              <a:t>Agenda</a:t>
            </a:r>
            <a:endParaRPr lang="en-US" sz="4050" dirty="0" smtClean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318655" y="1028701"/>
            <a:ext cx="5371154" cy="3043908"/>
          </a:xfrm>
          <a:prstGeom prst="rect">
            <a:avLst/>
          </a:prstGeom>
        </p:spPr>
        <p:txBody>
          <a:bodyPr anchor="ctr"/>
          <a:lstStyle>
            <a:lvl1pPr marL="457200" indent="-457200">
              <a:lnSpc>
                <a:spcPct val="120000"/>
              </a:lnSpc>
              <a:buFont typeface="Arial" panose="020B0604020202020204" pitchFamily="34" charset="0"/>
              <a:buChar char="•"/>
              <a:defRPr sz="3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Section 1</a:t>
            </a:r>
          </a:p>
          <a:p>
            <a:pPr lvl="0"/>
            <a:r>
              <a:rPr lang="en-US" dirty="0" smtClean="0"/>
              <a:t>Section 2</a:t>
            </a:r>
          </a:p>
          <a:p>
            <a:pPr lvl="0"/>
            <a:r>
              <a:rPr lang="en-US" dirty="0" smtClean="0"/>
              <a:t>Section 3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891096" y="1725110"/>
            <a:ext cx="0" cy="171450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392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8222331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11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03774" y="1319212"/>
            <a:ext cx="7237887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232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-Two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305472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4041768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553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Thre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5655" y="557213"/>
            <a:ext cx="7237886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5281346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/>
          </p:nvPr>
        </p:nvSpPr>
        <p:spPr>
          <a:xfrm>
            <a:off x="2828500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7"/>
          </p:nvPr>
        </p:nvSpPr>
        <p:spPr>
          <a:xfrm>
            <a:off x="375655" y="1319212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097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9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43" r:id="rId2"/>
    <p:sldLayoutId id="2147483837" r:id="rId3"/>
    <p:sldLayoutId id="2147483825" r:id="rId4"/>
    <p:sldLayoutId id="2147483829" r:id="rId5"/>
    <p:sldLayoutId id="2147483800" r:id="rId6"/>
    <p:sldLayoutId id="2147483810" r:id="rId7"/>
    <p:sldLayoutId id="2147483807" r:id="rId8"/>
    <p:sldLayoutId id="2147483792" r:id="rId9"/>
    <p:sldLayoutId id="2147483838" r:id="rId10"/>
    <p:sldLayoutId id="2147483839" r:id="rId11"/>
    <p:sldLayoutId id="2147483840" r:id="rId12"/>
    <p:sldLayoutId id="2147483844" r:id="rId13"/>
    <p:sldLayoutId id="2147483850" r:id="rId14"/>
    <p:sldLayoutId id="2147483802" r:id="rId15"/>
    <p:sldLayoutId id="2147483845" r:id="rId16"/>
    <p:sldLayoutId id="2147483803" r:id="rId17"/>
    <p:sldLayoutId id="2147483804" r:id="rId18"/>
    <p:sldLayoutId id="2147483805" r:id="rId19"/>
    <p:sldLayoutId id="2147483799" r:id="rId20"/>
    <p:sldLayoutId id="2147483798" r:id="rId21"/>
    <p:sldLayoutId id="2147483846" r:id="rId22"/>
    <p:sldLayoutId id="2147483849" r:id="rId23"/>
    <p:sldLayoutId id="2147483847" r:id="rId24"/>
    <p:sldLayoutId id="2147483833" r:id="rId25"/>
    <p:sldLayoutId id="2147483791" r:id="rId26"/>
    <p:sldLayoutId id="2147483801" r:id="rId27"/>
    <p:sldLayoutId id="2147483818" r:id="rId28"/>
    <p:sldLayoutId id="2147483782" r:id="rId29"/>
    <p:sldLayoutId id="2147483795" r:id="rId30"/>
    <p:sldLayoutId id="2147483841" r:id="rId31"/>
    <p:sldLayoutId id="2147483842" r:id="rId32"/>
    <p:sldLayoutId id="2147483835" r:id="rId33"/>
    <p:sldLayoutId id="2147483848" r:id="rId34"/>
    <p:sldLayoutId id="2147483822" r:id="rId35"/>
    <p:sldLayoutId id="2147483764" r:id="rId36"/>
    <p:sldLayoutId id="2147483823" r:id="rId37"/>
    <p:sldLayoutId id="2147483824" r:id="rId38"/>
    <p:sldLayoutId id="2147483711" r:id="rId39"/>
    <p:sldLayoutId id="2147483794" r:id="rId40"/>
    <p:sldLayoutId id="2147483821" r:id="rId41"/>
    <p:sldLayoutId id="2147483820" r:id="rId42"/>
    <p:sldLayoutId id="2147483769" r:id="rId43"/>
    <p:sldLayoutId id="2147483851" r:id="rId44"/>
    <p:sldLayoutId id="2147483812" r:id="rId4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Collections:</a:t>
            </a:r>
            <a:br>
              <a:rPr lang="en-US" dirty="0" smtClean="0"/>
            </a:br>
            <a:r>
              <a:rPr lang="en-US" dirty="0" smtClean="0"/>
              <a:t>Arrays and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1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Array – the collection from the past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Arrays can store multiple values of the same type.</a:t>
            </a:r>
          </a:p>
          <a:p>
            <a:r>
              <a:rPr lang="en-US" dirty="0" smtClean="0"/>
              <a:t>Each individual element can be accessed from the array by its index.</a:t>
            </a:r>
          </a:p>
          <a:p>
            <a:r>
              <a:rPr lang="en-US" dirty="0" smtClean="0"/>
              <a:t>Each element does not need its own variable name</a:t>
            </a:r>
          </a:p>
          <a:p>
            <a:r>
              <a:rPr lang="en-US" dirty="0" smtClean="0"/>
              <a:t>Size of the array is needed to be known when created</a:t>
            </a:r>
          </a:p>
          <a:p>
            <a:r>
              <a:rPr lang="en-US" dirty="0" smtClean="0"/>
              <a:t>Access by index, which starts a 0.</a:t>
            </a:r>
          </a:p>
        </p:txBody>
      </p:sp>
    </p:spTree>
    <p:extLst>
      <p:ext uri="{BB962C8B-B14F-4D97-AF65-F5344CB8AC3E}">
        <p14:creationId xmlns:p14="http://schemas.microsoft.com/office/powerpoint/2010/main" val="198467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Array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Declaration</a:t>
            </a:r>
          </a:p>
          <a:p>
            <a:pPr marL="0" indent="0">
              <a:buNone/>
            </a:pPr>
            <a:r>
              <a:rPr lang="en-US" sz="1600" dirty="0" smtClean="0"/>
              <a:t>long [] </a:t>
            </a:r>
            <a:r>
              <a:rPr lang="en-US" sz="1600" dirty="0" err="1" smtClean="0"/>
              <a:t>numArray</a:t>
            </a:r>
            <a:r>
              <a:rPr lang="en-US" sz="1600" dirty="0" smtClean="0"/>
              <a:t>;                                   //Declaring an array of longs</a:t>
            </a:r>
          </a:p>
          <a:p>
            <a:pPr marL="0" indent="0">
              <a:buNone/>
            </a:pPr>
            <a:r>
              <a:rPr lang="en-US" sz="1600" dirty="0" smtClean="0"/>
              <a:t>long [] </a:t>
            </a:r>
            <a:r>
              <a:rPr lang="en-US" sz="1600" dirty="0" err="1" smtClean="0"/>
              <a:t>numArray</a:t>
            </a:r>
            <a:r>
              <a:rPr lang="en-US" sz="1600" dirty="0" smtClean="0"/>
              <a:t> = new long[10];       //Declaring and creating an array of 10 longs</a:t>
            </a:r>
          </a:p>
          <a:p>
            <a:pPr marL="0" indent="0">
              <a:buNone/>
            </a:pPr>
            <a:r>
              <a:rPr lang="en-US" sz="1600" dirty="0" smtClean="0"/>
              <a:t>long [] </a:t>
            </a:r>
            <a:r>
              <a:rPr lang="en-US" sz="1600" dirty="0" err="1" smtClean="0"/>
              <a:t>numArray</a:t>
            </a:r>
            <a:r>
              <a:rPr lang="en-US" sz="1600" dirty="0" smtClean="0"/>
              <a:t> = new long[] { 0, 1, 1, 2, 3, 5, 8 };   // array of 7 longs, with values set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Access to the Array Elements</a:t>
            </a:r>
          </a:p>
          <a:p>
            <a:pPr marL="0" indent="0">
              <a:buNone/>
            </a:pPr>
            <a:r>
              <a:rPr lang="en-US" sz="1600" dirty="0"/>
              <a:t>long </a:t>
            </a:r>
            <a:r>
              <a:rPr lang="en-US" sz="1600" dirty="0" err="1"/>
              <a:t>firstElement</a:t>
            </a:r>
            <a:r>
              <a:rPr lang="en-US" sz="1600" dirty="0"/>
              <a:t> = </a:t>
            </a:r>
            <a:r>
              <a:rPr lang="en-US" sz="1600" dirty="0" err="1"/>
              <a:t>numArray</a:t>
            </a:r>
            <a:r>
              <a:rPr lang="en-US" sz="1600" dirty="0"/>
              <a:t>[0];     // Getting the first element</a:t>
            </a:r>
          </a:p>
          <a:p>
            <a:pPr marL="0" indent="0">
              <a:buNone/>
            </a:pPr>
            <a:r>
              <a:rPr lang="en-US" sz="1600" dirty="0" err="1" smtClean="0"/>
              <a:t>numArray</a:t>
            </a:r>
            <a:r>
              <a:rPr lang="en-US" sz="1600" dirty="0" smtClean="0"/>
              <a:t>[3] = 14;                                // Setting the 4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element to 14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sizeOfArray</a:t>
            </a:r>
            <a:r>
              <a:rPr lang="en-US" sz="1600" dirty="0" smtClean="0"/>
              <a:t> = </a:t>
            </a:r>
            <a:r>
              <a:rPr lang="en-US" sz="1600" dirty="0" err="1" smtClean="0"/>
              <a:t>numArray.Length</a:t>
            </a:r>
            <a:r>
              <a:rPr lang="en-US" sz="1600" dirty="0" smtClean="0"/>
              <a:t>;            // Find the number of elements in the array</a:t>
            </a:r>
          </a:p>
          <a:p>
            <a:pPr marL="0" indent="0">
              <a:buNone/>
            </a:pPr>
            <a:r>
              <a:rPr lang="en-US" sz="1600" dirty="0" smtClean="0"/>
              <a:t>long </a:t>
            </a:r>
            <a:r>
              <a:rPr lang="en-US" sz="1600" dirty="0" err="1" smtClean="0"/>
              <a:t>lastElement</a:t>
            </a:r>
            <a:r>
              <a:rPr lang="en-US" sz="1600" dirty="0" smtClean="0"/>
              <a:t> = </a:t>
            </a:r>
            <a:r>
              <a:rPr lang="en-US" sz="1600" dirty="0" err="1" smtClean="0"/>
              <a:t>numArray</a:t>
            </a:r>
            <a:r>
              <a:rPr lang="en-US" sz="1600" dirty="0" smtClean="0"/>
              <a:t>[</a:t>
            </a:r>
            <a:r>
              <a:rPr lang="en-US" sz="1600" dirty="0" err="1" smtClean="0"/>
              <a:t>sizeOfArray</a:t>
            </a:r>
            <a:r>
              <a:rPr lang="en-US" sz="1600" dirty="0"/>
              <a:t> </a:t>
            </a:r>
            <a:r>
              <a:rPr lang="en-US" sz="1600" dirty="0" smtClean="0"/>
              <a:t>-1];   // Why is this?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2258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List – the better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Lists can also store multiple values of the same type</a:t>
            </a:r>
          </a:p>
          <a:p>
            <a:r>
              <a:rPr lang="en-US" dirty="0" smtClean="0"/>
              <a:t>Each element can be accessed individually too</a:t>
            </a:r>
          </a:p>
          <a:p>
            <a:r>
              <a:rPr lang="en-US" dirty="0" smtClean="0"/>
              <a:t>Each no need to name each element, that’s what the collection is for.</a:t>
            </a:r>
          </a:p>
          <a:p>
            <a:r>
              <a:rPr lang="en-US" dirty="0" smtClean="0"/>
              <a:t>Size of the list can be dynamically determined, and added to after the list is created</a:t>
            </a:r>
          </a:p>
          <a:p>
            <a:r>
              <a:rPr lang="en-US" dirty="0" smtClean="0"/>
              <a:t>Access can be done by index, starting at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314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List Syntax – Very familiar…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Declaration</a:t>
            </a:r>
          </a:p>
          <a:p>
            <a:pPr marL="0" indent="0">
              <a:buNone/>
            </a:pPr>
            <a:r>
              <a:rPr lang="en-US" sz="1400" dirty="0" smtClean="0"/>
              <a:t>List&lt;long&gt; </a:t>
            </a:r>
            <a:r>
              <a:rPr lang="en-US" sz="1400" dirty="0" err="1" smtClean="0"/>
              <a:t>numList</a:t>
            </a:r>
            <a:r>
              <a:rPr lang="en-US" sz="1400" dirty="0" smtClean="0"/>
              <a:t>;                                          //</a:t>
            </a:r>
            <a:r>
              <a:rPr lang="en-US" sz="1400" dirty="0"/>
              <a:t>Declaring an </a:t>
            </a:r>
            <a:r>
              <a:rPr lang="en-US" sz="1400" dirty="0" smtClean="0"/>
              <a:t>list </a:t>
            </a:r>
            <a:r>
              <a:rPr lang="en-US" sz="1400" dirty="0"/>
              <a:t>of longs</a:t>
            </a:r>
          </a:p>
          <a:p>
            <a:pPr marL="0" indent="0">
              <a:buNone/>
            </a:pPr>
            <a:r>
              <a:rPr lang="en-US" sz="1400" dirty="0" smtClean="0"/>
              <a:t>List&lt;long</a:t>
            </a:r>
            <a:r>
              <a:rPr lang="en-US" sz="1400" dirty="0" smtClean="0"/>
              <a:t>&gt; </a:t>
            </a:r>
            <a:r>
              <a:rPr lang="en-US" sz="1400" dirty="0" err="1" smtClean="0"/>
              <a:t>numList</a:t>
            </a:r>
            <a:r>
              <a:rPr lang="en-US" sz="1400" dirty="0" smtClean="0"/>
              <a:t> = new List&lt;long&gt;();        // Declaring </a:t>
            </a:r>
            <a:r>
              <a:rPr lang="en-US" sz="1400" dirty="0"/>
              <a:t>and creating an </a:t>
            </a:r>
            <a:r>
              <a:rPr lang="en-US" sz="1400" dirty="0" smtClean="0"/>
              <a:t>empty List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List&lt;long&gt; </a:t>
            </a:r>
            <a:r>
              <a:rPr lang="en-US" sz="1400" dirty="0" err="1"/>
              <a:t>numList</a:t>
            </a:r>
            <a:r>
              <a:rPr lang="en-US" sz="1400" dirty="0"/>
              <a:t> </a:t>
            </a:r>
            <a:r>
              <a:rPr lang="en-US" sz="1400" dirty="0" smtClean="0"/>
              <a:t>= </a:t>
            </a:r>
            <a:r>
              <a:rPr lang="en-US" sz="1400" dirty="0"/>
              <a:t>new List&lt;long&gt;() </a:t>
            </a:r>
            <a:r>
              <a:rPr lang="en-US" sz="1400" dirty="0" smtClean="0"/>
              <a:t>{ </a:t>
            </a:r>
            <a:r>
              <a:rPr lang="en-US" sz="1400" dirty="0"/>
              <a:t>0, 1, 1, 2, 3, 5, 8 };  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                                               // List </a:t>
            </a:r>
            <a:r>
              <a:rPr lang="en-US" sz="1400" dirty="0"/>
              <a:t>of 7 longs, with values set</a:t>
            </a:r>
          </a:p>
          <a:p>
            <a:pPr marL="0" indent="0">
              <a:buNone/>
            </a:pPr>
            <a:r>
              <a:rPr lang="en-US" sz="1400" dirty="0" smtClean="0"/>
              <a:t>Access </a:t>
            </a:r>
            <a:r>
              <a:rPr lang="en-US" sz="1400" dirty="0"/>
              <a:t>to the </a:t>
            </a:r>
            <a:r>
              <a:rPr lang="en-US" sz="1400" dirty="0" smtClean="0"/>
              <a:t>List </a:t>
            </a:r>
            <a:r>
              <a:rPr lang="en-US" sz="1400" dirty="0"/>
              <a:t>Elements</a:t>
            </a:r>
          </a:p>
          <a:p>
            <a:pPr marL="0" indent="0">
              <a:buNone/>
            </a:pPr>
            <a:r>
              <a:rPr lang="en-US" sz="1400" dirty="0"/>
              <a:t>long </a:t>
            </a:r>
            <a:r>
              <a:rPr lang="en-US" sz="1400" dirty="0" err="1"/>
              <a:t>firstElement</a:t>
            </a:r>
            <a:r>
              <a:rPr lang="en-US" sz="1400" dirty="0"/>
              <a:t> = </a:t>
            </a:r>
            <a:r>
              <a:rPr lang="en-US" sz="1400" dirty="0" err="1" smtClean="0"/>
              <a:t>numList</a:t>
            </a:r>
            <a:r>
              <a:rPr lang="en-US" sz="1400" dirty="0" smtClean="0"/>
              <a:t>[0];     </a:t>
            </a:r>
            <a:r>
              <a:rPr lang="en-US" sz="1400" dirty="0"/>
              <a:t>// Getting the first element</a:t>
            </a:r>
          </a:p>
          <a:p>
            <a:pPr marL="0" indent="0">
              <a:buNone/>
            </a:pPr>
            <a:r>
              <a:rPr lang="en-US" sz="1400" dirty="0" err="1" smtClean="0"/>
              <a:t>numList</a:t>
            </a:r>
            <a:r>
              <a:rPr lang="en-US" sz="1400" dirty="0" smtClean="0"/>
              <a:t>[3] </a:t>
            </a:r>
            <a:r>
              <a:rPr lang="en-US" sz="1400" dirty="0"/>
              <a:t>= 14;                                // Setting the 4</a:t>
            </a:r>
            <a:r>
              <a:rPr lang="en-US" sz="1400" baseline="30000" dirty="0"/>
              <a:t>th</a:t>
            </a:r>
            <a:r>
              <a:rPr lang="en-US" sz="1400" dirty="0"/>
              <a:t> element to 14</a:t>
            </a:r>
          </a:p>
          <a:p>
            <a:pPr marL="0" indent="0"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sizeOfList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 smtClean="0"/>
              <a:t>numList.Count</a:t>
            </a:r>
            <a:r>
              <a:rPr lang="en-US" sz="1400" dirty="0" smtClean="0"/>
              <a:t>;            </a:t>
            </a:r>
            <a:r>
              <a:rPr lang="en-US" sz="1400" dirty="0"/>
              <a:t>// Find the number of elements in the array</a:t>
            </a:r>
          </a:p>
          <a:p>
            <a:pPr marL="0" indent="0">
              <a:buNone/>
            </a:pPr>
            <a:r>
              <a:rPr lang="en-US" sz="1400" dirty="0"/>
              <a:t>long </a:t>
            </a:r>
            <a:r>
              <a:rPr lang="en-US" sz="1400" dirty="0" err="1"/>
              <a:t>lastElement</a:t>
            </a:r>
            <a:r>
              <a:rPr lang="en-US" sz="1400" dirty="0"/>
              <a:t> = </a:t>
            </a:r>
            <a:r>
              <a:rPr lang="en-US" sz="1400" dirty="0" err="1" smtClean="0"/>
              <a:t>numList</a:t>
            </a:r>
            <a:r>
              <a:rPr lang="en-US" sz="1400" dirty="0" smtClean="0"/>
              <a:t>[</a:t>
            </a:r>
            <a:r>
              <a:rPr lang="en-US" sz="1400" dirty="0" err="1" smtClean="0"/>
              <a:t>sizeOfList</a:t>
            </a:r>
            <a:r>
              <a:rPr lang="en-US" sz="1400" dirty="0" smtClean="0"/>
              <a:t> </a:t>
            </a:r>
            <a:r>
              <a:rPr lang="en-US" sz="1400" dirty="0"/>
              <a:t>-1</a:t>
            </a:r>
            <a:r>
              <a:rPr lang="en-US" sz="1400" dirty="0" smtClean="0"/>
              <a:t>];  // Still gets the last element…</a:t>
            </a:r>
          </a:p>
          <a:p>
            <a:pPr marL="0" indent="0">
              <a:buNone/>
            </a:pPr>
            <a:r>
              <a:rPr lang="en-US" sz="1400" dirty="0" err="1" smtClean="0"/>
              <a:t>numList.Add</a:t>
            </a:r>
            <a:r>
              <a:rPr lang="en-US" sz="1400" dirty="0" smtClean="0"/>
              <a:t>(50); 			        // Adds 50 to the end of the list</a:t>
            </a:r>
          </a:p>
          <a:p>
            <a:pPr marL="0" indent="0">
              <a:buNone/>
            </a:pPr>
            <a:r>
              <a:rPr lang="en-US" sz="1400" dirty="0" err="1" smtClean="0"/>
              <a:t>numList.Insert</a:t>
            </a:r>
            <a:r>
              <a:rPr lang="en-US" sz="1400" dirty="0" smtClean="0"/>
              <a:t>(3, 100);                        // Adds 100  to the list at the 4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element, pushing the rest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59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 … </a:t>
            </a:r>
            <a:r>
              <a:rPr lang="en-US" sz="2000" dirty="0" smtClean="0"/>
              <a:t>the loop designed for Collections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foreach</a:t>
            </a:r>
            <a:r>
              <a:rPr lang="en-US" dirty="0" smtClean="0">
                <a:latin typeface="Consolas" panose="020B0609020204030204" pitchFamily="49" charset="0"/>
              </a:rPr>
              <a:t> (string s in </a:t>
            </a:r>
            <a:r>
              <a:rPr lang="en-US" dirty="0" err="1" smtClean="0">
                <a:latin typeface="Consolas" panose="020B0609020204030204" pitchFamily="49" charset="0"/>
              </a:rPr>
              <a:t>myStringList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//	Just like the for loop, but have </a:t>
            </a:r>
          </a:p>
          <a:p>
            <a:pPr marL="0" indent="0">
              <a:buNone/>
            </a:pPr>
            <a:r>
              <a:rPr lang="en-US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//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 as a variable here!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482576"/>
      </p:ext>
    </p:extLst>
  </p:cSld>
  <p:clrMapOvr>
    <a:masterClrMapping/>
  </p:clrMapOvr>
</p:sld>
</file>

<file path=ppt/theme/theme1.xml><?xml version="1.0" encoding="utf-8"?>
<a:theme xmlns:a="http://schemas.openxmlformats.org/drawingml/2006/main" name="Hyland-OnBase-2016-Template">
  <a:themeElements>
    <a:clrScheme name="Share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0">
          <a:solidFill>
            <a:srgbClr val="E0FAFA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6-Hyland+OnBase-PowerPointTemplate.potx" id="{BA1ECF7D-BD68-4681-84BA-4FA939A35785}" vid="{67095C17-E63F-46E3-AE0C-486ACEF0F8E1}"/>
    </a:ext>
  </a:extLst>
</a:theme>
</file>

<file path=ppt/theme/theme2.xml><?xml version="1.0" encoding="utf-8"?>
<a:theme xmlns:a="http://schemas.openxmlformats.org/drawingml/2006/main" name="Office Theme">
  <a:themeElements>
    <a:clrScheme name="2016 Brand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2016 Brand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</TotalTime>
  <Words>375</Words>
  <Application>Microsoft Office PowerPoint</Application>
  <PresentationFormat>On-screen Show (16:9)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Consolas</vt:lpstr>
      <vt:lpstr>Georgia</vt:lpstr>
      <vt:lpstr>Hyland-OnBase-2016-Template</vt:lpstr>
      <vt:lpstr>Basic Collections: Arrays and Lists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Nikoleta Lukic</dc:creator>
  <cp:lastModifiedBy>Roger Walker</cp:lastModifiedBy>
  <cp:revision>46</cp:revision>
  <dcterms:created xsi:type="dcterms:W3CDTF">2016-02-16T20:01:28Z</dcterms:created>
  <dcterms:modified xsi:type="dcterms:W3CDTF">2017-10-30T19:52:08Z</dcterms:modified>
</cp:coreProperties>
</file>