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3" r:id="rId5"/>
    <p:sldId id="276" r:id="rId6"/>
    <p:sldId id="340" r:id="rId7"/>
    <p:sldId id="333" r:id="rId8"/>
    <p:sldId id="344" r:id="rId9"/>
    <p:sldId id="332" r:id="rId10"/>
    <p:sldId id="346" r:id="rId11"/>
    <p:sldId id="331" r:id="rId12"/>
    <p:sldId id="316" r:id="rId13"/>
    <p:sldId id="322" r:id="rId14"/>
    <p:sldId id="32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Zhu" initials="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FFFFFF"/>
    <a:srgbClr val="1F4E79"/>
    <a:srgbClr val="FFC000"/>
    <a:srgbClr val="5B9BD5"/>
    <a:srgbClr val="9DD6DD"/>
    <a:srgbClr val="529FAA"/>
    <a:srgbClr val="F5B545"/>
    <a:srgbClr val="EE746C"/>
    <a:srgbClr val="E94E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50" autoAdjust="0"/>
    <p:restoredTop sz="94364" autoAdjust="0"/>
  </p:normalViewPr>
  <p:slideViewPr>
    <p:cSldViewPr snapToGrid="0">
      <p:cViewPr>
        <p:scale>
          <a:sx n="50" d="100"/>
          <a:sy n="50" d="100"/>
        </p:scale>
        <p:origin x="294"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75B5F-12A2-4A99-9999-C4FB5F11DB9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9B482-6C7C-4207-91E3-31D3C90B4AE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39B482-6C7C-4207-91E3-31D3C90B4AE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39B482-6C7C-4207-91E3-31D3C90B4AE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39B482-6C7C-4207-91E3-31D3C90B4AE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39B482-6C7C-4207-91E3-31D3C90B4AE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39B482-6C7C-4207-91E3-31D3C90B4AE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F53721B-B8D3-4F4C-8CE3-63CF93A63A7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57273F-37E1-49E5-A90B-EB3BC0CB13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53721B-B8D3-4F4C-8CE3-63CF93A63A7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57273F-37E1-49E5-A90B-EB3BC0CB13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53721B-B8D3-4F4C-8CE3-63CF93A63A7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57273F-37E1-49E5-A90B-EB3BC0CB13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84137" y="409811"/>
            <a:ext cx="6305995" cy="493952"/>
          </a:xfrm>
        </p:spPr>
        <p:txBody>
          <a:bodyPr>
            <a:noAutofit/>
          </a:bodyPr>
          <a:lstStyle>
            <a:lvl1pPr algn="l">
              <a:defRPr sz="32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38A518D5-1AF4-4250-83F2-5E8D72B1E4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94E691-C719-46B3-8D65-DC389822057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53721B-B8D3-4F4C-8CE3-63CF93A63A7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57273F-37E1-49E5-A90B-EB3BC0CB1319}" type="slidenum">
              <a:rPr lang="zh-CN" altLang="en-US" smtClean="0"/>
            </a:fld>
            <a:endParaRPr lang="zh-CN" altLang="en-US"/>
          </a:p>
        </p:txBody>
      </p:sp>
      <p:sp>
        <p:nvSpPr>
          <p:cNvPr id="7" name="文本框 6"/>
          <p:cNvSpPr txBox="1"/>
          <p:nvPr userDrawn="1"/>
        </p:nvSpPr>
        <p:spPr>
          <a:xfrm>
            <a:off x="8991600" y="6356350"/>
            <a:ext cx="184731" cy="369332"/>
          </a:xfrm>
          <a:prstGeom prst="rect">
            <a:avLst/>
          </a:prstGeom>
          <a:noFill/>
        </p:spPr>
        <p:txBody>
          <a:bodyPr wrap="non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F53721B-B8D3-4F4C-8CE3-63CF93A63A7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57273F-37E1-49E5-A90B-EB3BC0CB13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F53721B-B8D3-4F4C-8CE3-63CF93A63A7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57273F-37E1-49E5-A90B-EB3BC0CB13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F53721B-B8D3-4F4C-8CE3-63CF93A63A7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557273F-37E1-49E5-A90B-EB3BC0CB13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F53721B-B8D3-4F4C-8CE3-63CF93A63A7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557273F-37E1-49E5-A90B-EB3BC0CB13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53721B-B8D3-4F4C-8CE3-63CF93A63A7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557273F-37E1-49E5-A90B-EB3BC0CB13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F53721B-B8D3-4F4C-8CE3-63CF93A63A7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57273F-37E1-49E5-A90B-EB3BC0CB13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F53721B-B8D3-4F4C-8CE3-63CF93A63A7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57273F-37E1-49E5-A90B-EB3BC0CB13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3721B-B8D3-4F4C-8CE3-63CF93A63A7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7273F-37E1-49E5-A90B-EB3BC0CB13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a:spLocks noChangeAspect="1"/>
          </p:cNvSpPr>
          <p:nvPr/>
        </p:nvSpPr>
        <p:spPr>
          <a:xfrm>
            <a:off x="-151972" y="-635"/>
            <a:ext cx="15981126" cy="8989385"/>
          </a:xfrm>
          <a:prstGeom prst="rect">
            <a:avLst/>
          </a:prstGeom>
          <a:blipFill dpi="0" rotWithShape="1">
            <a:blip r:embed="rId1">
              <a:extLst>
                <a:ext uri="{BEBA8EAE-BF5A-486C-A8C5-ECC9F3942E4B}">
                  <a14:imgProps xmlns:a14="http://schemas.microsoft.com/office/drawing/2010/main">
                    <a14:imgLayer r:embed="rId2">
                      <a14:imgEffect>
                        <a14:colorTemperature colorTemp="5900"/>
                      </a14:imgEffect>
                    </a14:imgLayer>
                  </a14:imgProps>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cs typeface="+mn-ea"/>
              <a:sym typeface="+mn-lt"/>
            </a:endParaRPr>
          </a:p>
        </p:txBody>
      </p:sp>
      <p:sp>
        <p:nvSpPr>
          <p:cNvPr id="83" name="文本框 82"/>
          <p:cNvSpPr txBox="1"/>
          <p:nvPr/>
        </p:nvSpPr>
        <p:spPr>
          <a:xfrm>
            <a:off x="2204018" y="2521900"/>
            <a:ext cx="8306480" cy="1446550"/>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4400" b="1" dirty="0" smtClean="0">
                <a:solidFill>
                  <a:schemeClr val="tx1"/>
                </a:solidFill>
                <a:cs typeface="+mn-ea"/>
                <a:sym typeface="+mn-lt"/>
              </a:rPr>
              <a:t>威 视 安 培 云</a:t>
            </a:r>
            <a:r>
              <a:rPr lang="en-US" altLang="zh-CN" sz="4400" b="1" kern="100" baseline="30000" dirty="0">
                <a:solidFill>
                  <a:schemeClr val="tx1"/>
                </a:solidFill>
                <a:latin typeface="+mn-ea"/>
                <a:cs typeface="+mn-ea"/>
                <a:sym typeface="+mn-lt"/>
              </a:rPr>
              <a:t>TM</a:t>
            </a:r>
            <a:endParaRPr lang="en-US" altLang="zh-CN" sz="4000" b="1" kern="100" baseline="30000" dirty="0">
              <a:solidFill>
                <a:schemeClr val="tx1"/>
              </a:solidFill>
              <a:latin typeface="+mn-ea"/>
              <a:cs typeface="+mn-ea"/>
              <a:sym typeface="+mn-lt"/>
            </a:endParaRPr>
          </a:p>
          <a:p>
            <a:pPr algn="ctr"/>
            <a:endParaRPr lang="zh-CN" altLang="en-US" sz="4400" b="1" dirty="0">
              <a:solidFill>
                <a:schemeClr val="tx1"/>
              </a:solidFill>
              <a:cs typeface="+mn-ea"/>
              <a:sym typeface="+mn-lt"/>
            </a:endParaRPr>
          </a:p>
        </p:txBody>
      </p:sp>
      <p:sp>
        <p:nvSpPr>
          <p:cNvPr id="94" name="文本框 93"/>
          <p:cNvSpPr txBox="1"/>
          <p:nvPr/>
        </p:nvSpPr>
        <p:spPr>
          <a:xfrm>
            <a:off x="3851275" y="3772535"/>
            <a:ext cx="5297170" cy="645160"/>
          </a:xfrm>
          <a:prstGeom prst="rect">
            <a:avLst/>
          </a:prstGeom>
          <a:noFill/>
        </p:spPr>
        <p:txBody>
          <a:bodyPr wrap="square" rtlCol="0">
            <a:spAutoFit/>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mn-ea"/>
              </a:rPr>
              <a:t>Cloud-Based Security Training</a:t>
            </a:r>
            <a:r>
              <a:rPr lang="en-US" altLang="zh-CN" sz="2000" b="1" kern="1400" spc="100" dirty="0" smtClean="0">
                <a:cs typeface="+mn-ea"/>
                <a:sym typeface="+mn-lt"/>
              </a:rPr>
              <a:t> </a:t>
            </a:r>
            <a:endParaRPr lang="en-US" altLang="zh-CN" sz="2000" b="1" kern="1400" spc="100" dirty="0" smtClean="0">
              <a:cs typeface="+mn-ea"/>
              <a:sym typeface="+mn-lt"/>
            </a:endParaRPr>
          </a:p>
          <a:p>
            <a:pPr algn="ctr"/>
            <a:r>
              <a:rPr lang="zh-CN" altLang="en-US" sz="1600" b="1" kern="1400" spc="100" dirty="0" smtClean="0">
                <a:cs typeface="+mn-ea"/>
                <a:sym typeface="+mn-lt"/>
              </a:rPr>
              <a:t>  </a:t>
            </a:r>
            <a:endParaRPr lang="zh-CN" altLang="en-US" sz="1600" b="1" kern="1400" spc="100" dirty="0">
              <a:cs typeface="+mn-ea"/>
              <a:sym typeface="+mn-lt"/>
            </a:endParaRPr>
          </a:p>
        </p:txBody>
      </p:sp>
      <p:cxnSp>
        <p:nvCxnSpPr>
          <p:cNvPr id="96" name="直接连接符 95"/>
          <p:cNvCxnSpPr/>
          <p:nvPr/>
        </p:nvCxnSpPr>
        <p:spPr>
          <a:xfrm flipH="1">
            <a:off x="2523917" y="3968221"/>
            <a:ext cx="18065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8577000" y="3968221"/>
            <a:ext cx="18065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729552" y="6383581"/>
            <a:ext cx="4095404" cy="307777"/>
          </a:xfrm>
          <a:prstGeom prst="rect">
            <a:avLst/>
          </a:prstGeom>
          <a:noFill/>
        </p:spPr>
        <p:txBody>
          <a:bodyPr wrap="square" rtlCol="0">
            <a:spAutoFit/>
          </a:bodyPr>
          <a:lstStyle/>
          <a:p>
            <a:r>
              <a:rPr lang="en-US" altLang="zh-CN" sz="1400" dirty="0" smtClean="0"/>
              <a:t>2018 @NUCTECH Company Limited</a:t>
            </a:r>
            <a:endParaRPr lang="zh-CN" alt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270788" y="1258555"/>
            <a:ext cx="11664537" cy="3192507"/>
          </a:xfrm>
          <a:prstGeom prst="rect">
            <a:avLst/>
          </a:prstGeom>
        </p:spPr>
      </p:pic>
      <p:sp>
        <p:nvSpPr>
          <p:cNvPr id="5" name="ïşḷiḋê"/>
          <p:cNvSpPr/>
          <p:nvPr/>
        </p:nvSpPr>
        <p:spPr bwMode="auto">
          <a:xfrm>
            <a:off x="270788" y="4579647"/>
            <a:ext cx="11664537" cy="1965532"/>
          </a:xfrm>
          <a:prstGeom prst="roundRect">
            <a:avLst>
              <a:gd name="adj" fmla="val 0"/>
            </a:avLst>
          </a:prstGeom>
          <a:solidFill>
            <a:schemeClr val="tx1">
              <a:lumMod val="85000"/>
              <a:lumOff val="15000"/>
              <a:alpha val="5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tx1"/>
              </a:solidFill>
            </a:endParaRPr>
          </a:p>
        </p:txBody>
      </p:sp>
      <p:sp>
        <p:nvSpPr>
          <p:cNvPr id="6" name="ïSliḓe"/>
          <p:cNvSpPr txBox="1"/>
          <p:nvPr/>
        </p:nvSpPr>
        <p:spPr>
          <a:xfrm>
            <a:off x="2019447" y="2326604"/>
            <a:ext cx="5633566" cy="993029"/>
          </a:xfrm>
          <a:prstGeom prst="rect">
            <a:avLst/>
          </a:prstGeom>
          <a:noFill/>
        </p:spPr>
        <p:txBody>
          <a:bodyPr wrap="square" lIns="90000" tIns="46800" rIns="90000" bIns="46800" rtlCol="0">
            <a:normAutofit/>
          </a:bodyPr>
          <a:lstStyle/>
          <a:p>
            <a:pPr>
              <a:lnSpc>
                <a:spcPct val="150000"/>
              </a:lnSpc>
            </a:pPr>
            <a:r>
              <a:rPr lang="zh-CN" altLang="en-US" sz="2000" b="1" dirty="0" smtClean="0">
                <a:solidFill>
                  <a:schemeClr val="bg1"/>
                </a:solidFill>
                <a:latin typeface="+mn-ea"/>
              </a:rPr>
              <a:t>提供多种贴心服务</a:t>
            </a:r>
            <a:r>
              <a:rPr lang="en-US" altLang="zh-CN" sz="2000" b="1" dirty="0" smtClean="0">
                <a:solidFill>
                  <a:schemeClr val="bg1"/>
                </a:solidFill>
                <a:latin typeface="+mn-ea"/>
              </a:rPr>
              <a:t>,</a:t>
            </a:r>
            <a:r>
              <a:rPr lang="zh-CN" altLang="en-US" sz="2000" b="1" dirty="0" smtClean="0">
                <a:solidFill>
                  <a:schemeClr val="bg1"/>
                </a:solidFill>
                <a:latin typeface="+mn-ea"/>
              </a:rPr>
              <a:t>辅助客户更好地使用</a:t>
            </a:r>
            <a:endParaRPr lang="zh-CN" altLang="en-US" sz="2000" b="1" dirty="0">
              <a:solidFill>
                <a:schemeClr val="bg1"/>
              </a:solidFill>
              <a:latin typeface="+mn-ea"/>
            </a:endParaRPr>
          </a:p>
        </p:txBody>
      </p:sp>
      <p:sp>
        <p:nvSpPr>
          <p:cNvPr id="26" name="iṣḷîḍe"/>
          <p:cNvSpPr/>
          <p:nvPr/>
        </p:nvSpPr>
        <p:spPr>
          <a:xfrm>
            <a:off x="1123622" y="2218685"/>
            <a:ext cx="822960" cy="82296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r>
              <a:rPr lang="zh-CN" altLang="en-US" dirty="0" smtClean="0">
                <a:solidFill>
                  <a:schemeClr val="tx1"/>
                </a:solidFill>
              </a:rPr>
              <a:t> </a:t>
            </a:r>
            <a:endParaRPr lang="zh-CN" altLang="en-US" dirty="0">
              <a:solidFill>
                <a:schemeClr val="tx1"/>
              </a:solidFill>
            </a:endParaRPr>
          </a:p>
        </p:txBody>
      </p:sp>
      <p:grpSp>
        <p:nvGrpSpPr>
          <p:cNvPr id="9" name="íṥḻíďé"/>
          <p:cNvGrpSpPr/>
          <p:nvPr/>
        </p:nvGrpSpPr>
        <p:grpSpPr>
          <a:xfrm>
            <a:off x="256672" y="4837778"/>
            <a:ext cx="2628659" cy="1770055"/>
            <a:chOff x="442292" y="4843829"/>
            <a:chExt cx="2628659" cy="1770055"/>
          </a:xfrm>
        </p:grpSpPr>
        <p:sp>
          <p:nvSpPr>
            <p:cNvPr id="24" name="î$ľíďê"/>
            <p:cNvSpPr/>
            <p:nvPr/>
          </p:nvSpPr>
          <p:spPr bwMode="auto">
            <a:xfrm>
              <a:off x="442292" y="5371260"/>
              <a:ext cx="2628659" cy="124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1" algn="ctr">
                <a:lnSpc>
                  <a:spcPct val="150000"/>
                </a:lnSpc>
                <a:spcAft>
                  <a:spcPts val="600"/>
                </a:spcAft>
              </a:pPr>
              <a:r>
                <a:rPr lang="zh-CN" altLang="zh-CN" sz="1200" dirty="0">
                  <a:solidFill>
                    <a:schemeClr val="bg1"/>
                  </a:solidFill>
                </a:rPr>
                <a:t>提供岗前筛查、学员能力评估等增值</a:t>
              </a:r>
              <a:r>
                <a:rPr lang="zh-CN" altLang="zh-CN" sz="1200" dirty="0" smtClean="0">
                  <a:solidFill>
                    <a:schemeClr val="bg1"/>
                  </a:solidFill>
                </a:rPr>
                <a:t>服务</a:t>
              </a:r>
              <a:endParaRPr lang="zh-CN" altLang="zh-CN" sz="1200" dirty="0">
                <a:solidFill>
                  <a:schemeClr val="bg1"/>
                </a:solidFill>
              </a:endParaRPr>
            </a:p>
          </p:txBody>
        </p:sp>
        <p:sp>
          <p:nvSpPr>
            <p:cNvPr id="25" name="ïśḻîḋe"/>
            <p:cNvSpPr txBox="1"/>
            <p:nvPr/>
          </p:nvSpPr>
          <p:spPr bwMode="auto">
            <a:xfrm>
              <a:off x="863010" y="4843829"/>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smtClean="0">
                  <a:solidFill>
                    <a:schemeClr val="bg1"/>
                  </a:solidFill>
                </a:rPr>
                <a:t>增值</a:t>
              </a:r>
              <a:r>
                <a:rPr lang="zh-CN" altLang="en-US" b="1" dirty="0">
                  <a:solidFill>
                    <a:schemeClr val="bg1"/>
                  </a:solidFill>
                </a:rPr>
                <a:t>服务</a:t>
              </a:r>
              <a:endParaRPr lang="en-US" altLang="zh-CN" b="1" dirty="0">
                <a:solidFill>
                  <a:schemeClr val="bg1"/>
                </a:solidFill>
              </a:endParaRPr>
            </a:p>
          </p:txBody>
        </p:sp>
      </p:grpSp>
      <p:grpSp>
        <p:nvGrpSpPr>
          <p:cNvPr id="10" name="ïṣḻiḑè"/>
          <p:cNvGrpSpPr/>
          <p:nvPr/>
        </p:nvGrpSpPr>
        <p:grpSpPr>
          <a:xfrm>
            <a:off x="3454082" y="4837778"/>
            <a:ext cx="2410983" cy="1084830"/>
            <a:chOff x="819702" y="4843829"/>
            <a:chExt cx="2410983" cy="1084830"/>
          </a:xfrm>
        </p:grpSpPr>
        <p:sp>
          <p:nvSpPr>
            <p:cNvPr id="22" name="íṣļidè"/>
            <p:cNvSpPr/>
            <p:nvPr/>
          </p:nvSpPr>
          <p:spPr bwMode="auto">
            <a:xfrm>
              <a:off x="819702" y="5371260"/>
              <a:ext cx="241098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spcAft>
                  <a:spcPts val="600"/>
                </a:spcAft>
              </a:pPr>
              <a:r>
                <a:rPr lang="zh-CN" altLang="zh-CN" sz="1200" dirty="0">
                  <a:solidFill>
                    <a:schemeClr val="bg1"/>
                  </a:solidFill>
                </a:rPr>
                <a:t>根据客户需求提供软件及</a:t>
              </a:r>
              <a:r>
                <a:rPr lang="zh-CN" altLang="zh-CN" sz="1200" dirty="0" smtClean="0">
                  <a:solidFill>
                    <a:schemeClr val="bg1"/>
                  </a:solidFill>
                </a:rPr>
                <a:t>课件定制</a:t>
              </a:r>
              <a:r>
                <a:rPr lang="zh-CN" altLang="zh-CN" sz="1200" dirty="0">
                  <a:solidFill>
                    <a:schemeClr val="bg1"/>
                  </a:solidFill>
                </a:rPr>
                <a:t>化开发服务</a:t>
              </a:r>
              <a:endParaRPr lang="en-US" altLang="zh-CN" sz="1200" dirty="0">
                <a:solidFill>
                  <a:schemeClr val="bg1"/>
                </a:solidFill>
              </a:endParaRPr>
            </a:p>
          </p:txBody>
        </p:sp>
        <p:sp>
          <p:nvSpPr>
            <p:cNvPr id="23" name="îş1îḋè"/>
            <p:cNvSpPr txBox="1"/>
            <p:nvPr/>
          </p:nvSpPr>
          <p:spPr bwMode="auto">
            <a:xfrm>
              <a:off x="971162" y="4843829"/>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smtClean="0">
                  <a:solidFill>
                    <a:schemeClr val="bg1"/>
                  </a:solidFill>
                </a:rPr>
                <a:t>定制服务</a:t>
              </a:r>
              <a:endParaRPr lang="en-US" altLang="zh-CN" b="1" dirty="0">
                <a:solidFill>
                  <a:schemeClr val="bg1"/>
                </a:solidFill>
              </a:endParaRPr>
            </a:p>
          </p:txBody>
        </p:sp>
      </p:grpSp>
      <p:grpSp>
        <p:nvGrpSpPr>
          <p:cNvPr id="11" name="ïṥḻîḓé"/>
          <p:cNvGrpSpPr/>
          <p:nvPr/>
        </p:nvGrpSpPr>
        <p:grpSpPr>
          <a:xfrm>
            <a:off x="6110309" y="4837778"/>
            <a:ext cx="2649152" cy="1366222"/>
            <a:chOff x="655929" y="4843829"/>
            <a:chExt cx="2649152" cy="1366222"/>
          </a:xfrm>
        </p:grpSpPr>
        <p:sp>
          <p:nvSpPr>
            <p:cNvPr id="20" name="ï$ļíḍé"/>
            <p:cNvSpPr/>
            <p:nvPr/>
          </p:nvSpPr>
          <p:spPr bwMode="auto">
            <a:xfrm>
              <a:off x="655929" y="5371260"/>
              <a:ext cx="2649152" cy="838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1" algn="ctr">
                <a:lnSpc>
                  <a:spcPct val="150000"/>
                </a:lnSpc>
                <a:spcAft>
                  <a:spcPts val="600"/>
                </a:spcAft>
              </a:pPr>
              <a:r>
                <a:rPr lang="zh-CN" altLang="en-US" sz="1200" dirty="0" smtClean="0">
                  <a:solidFill>
                    <a:schemeClr val="bg1"/>
                  </a:solidFill>
                </a:rPr>
                <a:t>提供</a:t>
              </a:r>
              <a:r>
                <a:rPr lang="zh-CN" altLang="zh-CN" sz="1200" dirty="0" smtClean="0">
                  <a:solidFill>
                    <a:schemeClr val="bg1"/>
                  </a:solidFill>
                </a:rPr>
                <a:t>不</a:t>
              </a:r>
              <a:r>
                <a:rPr lang="zh-CN" altLang="zh-CN" sz="1200" dirty="0">
                  <a:solidFill>
                    <a:schemeClr val="bg1"/>
                  </a:solidFill>
                </a:rPr>
                <a:t>定期的图库、数据及版本更新服务。</a:t>
              </a:r>
              <a:endParaRPr lang="zh-CN" altLang="zh-CN" sz="1200" dirty="0">
                <a:solidFill>
                  <a:schemeClr val="bg1"/>
                </a:solidFill>
              </a:endParaRPr>
            </a:p>
          </p:txBody>
        </p:sp>
        <p:sp>
          <p:nvSpPr>
            <p:cNvPr id="21" name="ïṥlïḑé"/>
            <p:cNvSpPr txBox="1"/>
            <p:nvPr/>
          </p:nvSpPr>
          <p:spPr bwMode="auto">
            <a:xfrm>
              <a:off x="1012632" y="4843829"/>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smtClean="0">
                  <a:solidFill>
                    <a:schemeClr val="bg1"/>
                  </a:solidFill>
                </a:rPr>
                <a:t>更新服务</a:t>
              </a:r>
              <a:endParaRPr lang="en-US" altLang="zh-CN" b="1" dirty="0">
                <a:solidFill>
                  <a:schemeClr val="bg1"/>
                </a:solidFill>
              </a:endParaRPr>
            </a:p>
          </p:txBody>
        </p:sp>
      </p:grpSp>
      <p:grpSp>
        <p:nvGrpSpPr>
          <p:cNvPr id="12" name="ï$ḻîďé"/>
          <p:cNvGrpSpPr/>
          <p:nvPr/>
        </p:nvGrpSpPr>
        <p:grpSpPr>
          <a:xfrm>
            <a:off x="8938483" y="4837778"/>
            <a:ext cx="2570549" cy="1084830"/>
            <a:chOff x="664103" y="4843829"/>
            <a:chExt cx="2570549" cy="1084830"/>
          </a:xfrm>
        </p:grpSpPr>
        <p:sp>
          <p:nvSpPr>
            <p:cNvPr id="18" name="îṣľidè"/>
            <p:cNvSpPr/>
            <p:nvPr/>
          </p:nvSpPr>
          <p:spPr bwMode="auto">
            <a:xfrm>
              <a:off x="664103" y="5371260"/>
              <a:ext cx="2533135"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1" algn="ctr">
                <a:lnSpc>
                  <a:spcPct val="150000"/>
                </a:lnSpc>
                <a:spcAft>
                  <a:spcPts val="600"/>
                </a:spcAft>
              </a:pPr>
              <a:r>
                <a:rPr lang="zh-CN" altLang="zh-CN" sz="1200" dirty="0" smtClean="0">
                  <a:solidFill>
                    <a:schemeClr val="bg1"/>
                  </a:solidFill>
                </a:rPr>
                <a:t>提供</a:t>
              </a:r>
              <a:r>
                <a:rPr lang="zh-CN" altLang="en-US" sz="1200" dirty="0" smtClean="0">
                  <a:solidFill>
                    <a:schemeClr val="bg1"/>
                  </a:solidFill>
                </a:rPr>
                <a:t>定制化</a:t>
              </a:r>
              <a:r>
                <a:rPr lang="zh-CN" altLang="zh-CN" sz="1200" dirty="0" smtClean="0">
                  <a:solidFill>
                    <a:schemeClr val="bg1"/>
                  </a:solidFill>
                </a:rPr>
                <a:t>安检</a:t>
              </a:r>
              <a:r>
                <a:rPr lang="zh-CN" altLang="zh-CN" sz="1200" dirty="0">
                  <a:solidFill>
                    <a:schemeClr val="bg1"/>
                  </a:solidFill>
                </a:rPr>
                <a:t>培训解决</a:t>
              </a:r>
              <a:r>
                <a:rPr lang="zh-CN" altLang="zh-CN" sz="1200" dirty="0" smtClean="0">
                  <a:solidFill>
                    <a:schemeClr val="bg1"/>
                  </a:solidFill>
                </a:rPr>
                <a:t>方案</a:t>
              </a:r>
              <a:r>
                <a:rPr lang="zh-CN" altLang="en-US" sz="1200" dirty="0" smtClean="0">
                  <a:solidFill>
                    <a:schemeClr val="bg1"/>
                  </a:solidFill>
                </a:rPr>
                <a:t>咨询服务</a:t>
              </a:r>
              <a:endParaRPr lang="zh-CN" altLang="zh-CN" sz="1200" dirty="0">
                <a:solidFill>
                  <a:schemeClr val="bg1"/>
                </a:solidFill>
              </a:endParaRPr>
            </a:p>
          </p:txBody>
        </p:sp>
        <p:sp>
          <p:nvSpPr>
            <p:cNvPr id="19" name="ïṩľîḋê"/>
            <p:cNvSpPr txBox="1"/>
            <p:nvPr/>
          </p:nvSpPr>
          <p:spPr bwMode="auto">
            <a:xfrm>
              <a:off x="1126589" y="4843829"/>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smtClean="0">
                  <a:solidFill>
                    <a:schemeClr val="bg1"/>
                  </a:solidFill>
                </a:rPr>
                <a:t>咨询服务</a:t>
              </a:r>
              <a:endParaRPr lang="en-US" altLang="zh-CN" b="1" dirty="0">
                <a:solidFill>
                  <a:schemeClr val="bg1"/>
                </a:solidFill>
              </a:endParaRPr>
            </a:p>
          </p:txBody>
        </p:sp>
      </p:grpSp>
      <p:cxnSp>
        <p:nvCxnSpPr>
          <p:cNvPr id="15" name="直接连接符 14"/>
          <p:cNvCxnSpPr/>
          <p:nvPr/>
        </p:nvCxnSpPr>
        <p:spPr>
          <a:xfrm>
            <a:off x="3200400" y="4579647"/>
            <a:ext cx="0" cy="1965532"/>
          </a:xfrm>
          <a:prstGeom prst="line">
            <a:avLst/>
          </a:prstGeom>
          <a:ln w="7620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4" name="heart-shaped-thick-outline-variant_30919"/>
          <p:cNvSpPr>
            <a:spLocks noChangeAspect="1"/>
          </p:cNvSpPr>
          <p:nvPr/>
        </p:nvSpPr>
        <p:spPr bwMode="auto">
          <a:xfrm>
            <a:off x="1293284" y="2414040"/>
            <a:ext cx="480301" cy="433092"/>
          </a:xfrm>
          <a:custGeom>
            <a:avLst/>
            <a:gdLst>
              <a:gd name="T0" fmla="*/ 1247 w 2494"/>
              <a:gd name="T1" fmla="*/ 255 h 2253"/>
              <a:gd name="T2" fmla="*/ 0 w 2494"/>
              <a:gd name="T3" fmla="*/ 805 h 2253"/>
              <a:gd name="T4" fmla="*/ 1198 w 2494"/>
              <a:gd name="T5" fmla="*/ 2222 h 2253"/>
              <a:gd name="T6" fmla="*/ 1296 w 2494"/>
              <a:gd name="T7" fmla="*/ 2222 h 2253"/>
              <a:gd name="T8" fmla="*/ 2494 w 2494"/>
              <a:gd name="T9" fmla="*/ 805 h 2253"/>
              <a:gd name="T10" fmla="*/ 2279 w 2494"/>
              <a:gd name="T11" fmla="*/ 986 h 2253"/>
              <a:gd name="T12" fmla="*/ 212 w 2494"/>
              <a:gd name="T13" fmla="*/ 977 h 2253"/>
              <a:gd name="T14" fmla="*/ 474 w 2494"/>
              <a:gd name="T15" fmla="*/ 315 h 2253"/>
              <a:gd name="T16" fmla="*/ 1176 w 2494"/>
              <a:gd name="T17" fmla="*/ 448 h 2253"/>
              <a:gd name="T18" fmla="*/ 1318 w 2494"/>
              <a:gd name="T19" fmla="*/ 448 h 2253"/>
              <a:gd name="T20" fmla="*/ 2309 w 2494"/>
              <a:gd name="T21" fmla="*/ 805 h 2253"/>
              <a:gd name="T22" fmla="*/ 1975 w 2494"/>
              <a:gd name="T23" fmla="*/ 396 h 2253"/>
              <a:gd name="T24" fmla="*/ 1247 w 2494"/>
              <a:gd name="T25" fmla="*/ 678 h 2253"/>
              <a:gd name="T26" fmla="*/ 745 w 2494"/>
              <a:gd name="T27" fmla="*/ 338 h 2253"/>
              <a:gd name="T28" fmla="*/ 277 w 2494"/>
              <a:gd name="T29" fmla="*/ 805 h 2253"/>
              <a:gd name="T30" fmla="*/ 1221 w 2494"/>
              <a:gd name="T31" fmla="*/ 1907 h 2253"/>
              <a:gd name="T32" fmla="*/ 1273 w 2494"/>
              <a:gd name="T33" fmla="*/ 1907 h 2253"/>
              <a:gd name="T34" fmla="*/ 2217 w 2494"/>
              <a:gd name="T35" fmla="*/ 805 h 2253"/>
              <a:gd name="T36" fmla="*/ 2105 w 2494"/>
              <a:gd name="T37" fmla="*/ 924 h 2253"/>
              <a:gd name="T38" fmla="*/ 394 w 2494"/>
              <a:gd name="T39" fmla="*/ 943 h 2253"/>
              <a:gd name="T40" fmla="*/ 564 w 2494"/>
              <a:gd name="T41" fmla="*/ 476 h 2253"/>
              <a:gd name="T42" fmla="*/ 1034 w 2494"/>
              <a:gd name="T43" fmla="*/ 566 h 2253"/>
              <a:gd name="T44" fmla="*/ 1283 w 2494"/>
              <a:gd name="T45" fmla="*/ 780 h 2253"/>
              <a:gd name="T46" fmla="*/ 1931 w 2494"/>
              <a:gd name="T47" fmla="*/ 477 h 2253"/>
              <a:gd name="T48" fmla="*/ 2105 w 2494"/>
              <a:gd name="T49" fmla="*/ 924 h 2253"/>
              <a:gd name="T50" fmla="*/ 1975 w 2494"/>
              <a:gd name="T51" fmla="*/ 876 h 2253"/>
              <a:gd name="T52" fmla="*/ 1247 w 2494"/>
              <a:gd name="T53" fmla="*/ 1631 h 2253"/>
              <a:gd name="T54" fmla="*/ 531 w 2494"/>
              <a:gd name="T55" fmla="*/ 916 h 2253"/>
              <a:gd name="T56" fmla="*/ 631 w 2494"/>
              <a:gd name="T57" fmla="*/ 597 h 2253"/>
              <a:gd name="T58" fmla="*/ 923 w 2494"/>
              <a:gd name="T59" fmla="*/ 719 h 2253"/>
              <a:gd name="T60" fmla="*/ 675 w 2494"/>
              <a:gd name="T61" fmla="*/ 678 h 2253"/>
              <a:gd name="T62" fmla="*/ 620 w 2494"/>
              <a:gd name="T63" fmla="*/ 893 h 2253"/>
              <a:gd name="T64" fmla="*/ 1886 w 2494"/>
              <a:gd name="T65" fmla="*/ 851 h 2253"/>
              <a:gd name="T66" fmla="*/ 1819 w 2494"/>
              <a:gd name="T67" fmla="*/ 678 h 2253"/>
              <a:gd name="T68" fmla="*/ 1574 w 2494"/>
              <a:gd name="T69" fmla="*/ 719 h 2253"/>
              <a:gd name="T70" fmla="*/ 1864 w 2494"/>
              <a:gd name="T71" fmla="*/ 598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94" h="2253">
                <a:moveTo>
                  <a:pt x="2109" y="153"/>
                </a:moveTo>
                <a:cubicBezTo>
                  <a:pt x="1832" y="0"/>
                  <a:pt x="1474" y="47"/>
                  <a:pt x="1247" y="255"/>
                </a:cubicBezTo>
                <a:cubicBezTo>
                  <a:pt x="1020" y="47"/>
                  <a:pt x="662" y="1"/>
                  <a:pt x="385" y="153"/>
                </a:cubicBezTo>
                <a:cubicBezTo>
                  <a:pt x="148" y="284"/>
                  <a:pt x="0" y="533"/>
                  <a:pt x="0" y="805"/>
                </a:cubicBezTo>
                <a:cubicBezTo>
                  <a:pt x="0" y="883"/>
                  <a:pt x="12" y="961"/>
                  <a:pt x="35" y="1026"/>
                </a:cubicBezTo>
                <a:cubicBezTo>
                  <a:pt x="153" y="1561"/>
                  <a:pt x="1156" y="2196"/>
                  <a:pt x="1198" y="2222"/>
                </a:cubicBezTo>
                <a:lnTo>
                  <a:pt x="1247" y="2253"/>
                </a:lnTo>
                <a:lnTo>
                  <a:pt x="1296" y="2222"/>
                </a:lnTo>
                <a:cubicBezTo>
                  <a:pt x="1339" y="2196"/>
                  <a:pt x="2341" y="1561"/>
                  <a:pt x="2457" y="1035"/>
                </a:cubicBezTo>
                <a:cubicBezTo>
                  <a:pt x="2482" y="961"/>
                  <a:pt x="2494" y="883"/>
                  <a:pt x="2494" y="805"/>
                </a:cubicBezTo>
                <a:cubicBezTo>
                  <a:pt x="2494" y="533"/>
                  <a:pt x="2346" y="284"/>
                  <a:pt x="2109" y="153"/>
                </a:cubicBezTo>
                <a:close/>
                <a:moveTo>
                  <a:pt x="2279" y="986"/>
                </a:moveTo>
                <a:cubicBezTo>
                  <a:pt x="2199" y="1347"/>
                  <a:pt x="1548" y="1837"/>
                  <a:pt x="1247" y="2035"/>
                </a:cubicBezTo>
                <a:cubicBezTo>
                  <a:pt x="946" y="1837"/>
                  <a:pt x="295" y="1346"/>
                  <a:pt x="212" y="977"/>
                </a:cubicBezTo>
                <a:cubicBezTo>
                  <a:pt x="194" y="921"/>
                  <a:pt x="185" y="864"/>
                  <a:pt x="185" y="805"/>
                </a:cubicBezTo>
                <a:cubicBezTo>
                  <a:pt x="185" y="601"/>
                  <a:pt x="296" y="413"/>
                  <a:pt x="474" y="315"/>
                </a:cubicBezTo>
                <a:cubicBezTo>
                  <a:pt x="557" y="269"/>
                  <a:pt x="651" y="245"/>
                  <a:pt x="745" y="245"/>
                </a:cubicBezTo>
                <a:cubicBezTo>
                  <a:pt x="912" y="245"/>
                  <a:pt x="1069" y="319"/>
                  <a:pt x="1176" y="448"/>
                </a:cubicBezTo>
                <a:lnTo>
                  <a:pt x="1247" y="533"/>
                </a:lnTo>
                <a:lnTo>
                  <a:pt x="1318" y="448"/>
                </a:lnTo>
                <a:cubicBezTo>
                  <a:pt x="1486" y="245"/>
                  <a:pt x="1788" y="187"/>
                  <a:pt x="2020" y="315"/>
                </a:cubicBezTo>
                <a:cubicBezTo>
                  <a:pt x="2198" y="413"/>
                  <a:pt x="2309" y="601"/>
                  <a:pt x="2309" y="805"/>
                </a:cubicBezTo>
                <a:cubicBezTo>
                  <a:pt x="2309" y="864"/>
                  <a:pt x="2300" y="921"/>
                  <a:pt x="2279" y="986"/>
                </a:cubicBezTo>
                <a:close/>
                <a:moveTo>
                  <a:pt x="1975" y="396"/>
                </a:moveTo>
                <a:cubicBezTo>
                  <a:pt x="1782" y="289"/>
                  <a:pt x="1529" y="337"/>
                  <a:pt x="1390" y="507"/>
                </a:cubicBezTo>
                <a:lnTo>
                  <a:pt x="1247" y="678"/>
                </a:lnTo>
                <a:lnTo>
                  <a:pt x="1105" y="507"/>
                </a:lnTo>
                <a:cubicBezTo>
                  <a:pt x="1015" y="399"/>
                  <a:pt x="884" y="338"/>
                  <a:pt x="745" y="338"/>
                </a:cubicBezTo>
                <a:cubicBezTo>
                  <a:pt x="666" y="338"/>
                  <a:pt x="588" y="357"/>
                  <a:pt x="519" y="395"/>
                </a:cubicBezTo>
                <a:cubicBezTo>
                  <a:pt x="370" y="478"/>
                  <a:pt x="277" y="635"/>
                  <a:pt x="277" y="805"/>
                </a:cubicBezTo>
                <a:cubicBezTo>
                  <a:pt x="277" y="856"/>
                  <a:pt x="286" y="904"/>
                  <a:pt x="305" y="966"/>
                </a:cubicBezTo>
                <a:cubicBezTo>
                  <a:pt x="370" y="1259"/>
                  <a:pt x="912" y="1695"/>
                  <a:pt x="1221" y="1907"/>
                </a:cubicBezTo>
                <a:cubicBezTo>
                  <a:pt x="1229" y="1912"/>
                  <a:pt x="1238" y="1914"/>
                  <a:pt x="1247" y="1914"/>
                </a:cubicBezTo>
                <a:cubicBezTo>
                  <a:pt x="1256" y="1914"/>
                  <a:pt x="1266" y="1912"/>
                  <a:pt x="1273" y="1907"/>
                </a:cubicBezTo>
                <a:cubicBezTo>
                  <a:pt x="1658" y="1644"/>
                  <a:pt x="2130" y="1234"/>
                  <a:pt x="2194" y="949"/>
                </a:cubicBezTo>
                <a:cubicBezTo>
                  <a:pt x="2209" y="902"/>
                  <a:pt x="2217" y="854"/>
                  <a:pt x="2217" y="805"/>
                </a:cubicBezTo>
                <a:cubicBezTo>
                  <a:pt x="2217" y="635"/>
                  <a:pt x="2124" y="478"/>
                  <a:pt x="1975" y="396"/>
                </a:cubicBezTo>
                <a:close/>
                <a:moveTo>
                  <a:pt x="2105" y="924"/>
                </a:moveTo>
                <a:cubicBezTo>
                  <a:pt x="2051" y="1164"/>
                  <a:pt x="1628" y="1548"/>
                  <a:pt x="1247" y="1812"/>
                </a:cubicBezTo>
                <a:cubicBezTo>
                  <a:pt x="867" y="1548"/>
                  <a:pt x="445" y="1171"/>
                  <a:pt x="394" y="943"/>
                </a:cubicBezTo>
                <a:cubicBezTo>
                  <a:pt x="377" y="886"/>
                  <a:pt x="370" y="846"/>
                  <a:pt x="370" y="805"/>
                </a:cubicBezTo>
                <a:cubicBezTo>
                  <a:pt x="370" y="668"/>
                  <a:pt x="444" y="542"/>
                  <a:pt x="564" y="476"/>
                </a:cubicBezTo>
                <a:cubicBezTo>
                  <a:pt x="619" y="446"/>
                  <a:pt x="682" y="430"/>
                  <a:pt x="745" y="430"/>
                </a:cubicBezTo>
                <a:cubicBezTo>
                  <a:pt x="856" y="430"/>
                  <a:pt x="962" y="480"/>
                  <a:pt x="1034" y="566"/>
                </a:cubicBezTo>
                <a:lnTo>
                  <a:pt x="1212" y="780"/>
                </a:lnTo>
                <a:cubicBezTo>
                  <a:pt x="1229" y="802"/>
                  <a:pt x="1266" y="802"/>
                  <a:pt x="1283" y="780"/>
                </a:cubicBezTo>
                <a:lnTo>
                  <a:pt x="1461" y="566"/>
                </a:lnTo>
                <a:cubicBezTo>
                  <a:pt x="1573" y="430"/>
                  <a:pt x="1776" y="391"/>
                  <a:pt x="1931" y="477"/>
                </a:cubicBezTo>
                <a:cubicBezTo>
                  <a:pt x="2050" y="543"/>
                  <a:pt x="2124" y="669"/>
                  <a:pt x="2124" y="805"/>
                </a:cubicBezTo>
                <a:cubicBezTo>
                  <a:pt x="2125" y="844"/>
                  <a:pt x="2118" y="882"/>
                  <a:pt x="2105" y="924"/>
                </a:cubicBezTo>
                <a:close/>
                <a:moveTo>
                  <a:pt x="1986" y="805"/>
                </a:moveTo>
                <a:cubicBezTo>
                  <a:pt x="1986" y="829"/>
                  <a:pt x="1982" y="853"/>
                  <a:pt x="1975" y="876"/>
                </a:cubicBezTo>
                <a:cubicBezTo>
                  <a:pt x="1936" y="1041"/>
                  <a:pt x="1655" y="1342"/>
                  <a:pt x="1275" y="1622"/>
                </a:cubicBezTo>
                <a:cubicBezTo>
                  <a:pt x="1267" y="1628"/>
                  <a:pt x="1257" y="1631"/>
                  <a:pt x="1247" y="1631"/>
                </a:cubicBezTo>
                <a:cubicBezTo>
                  <a:pt x="1238" y="1631"/>
                  <a:pt x="1228" y="1628"/>
                  <a:pt x="1220" y="1622"/>
                </a:cubicBezTo>
                <a:cubicBezTo>
                  <a:pt x="851" y="1351"/>
                  <a:pt x="561" y="1054"/>
                  <a:pt x="531" y="916"/>
                </a:cubicBezTo>
                <a:cubicBezTo>
                  <a:pt x="510" y="847"/>
                  <a:pt x="508" y="824"/>
                  <a:pt x="508" y="805"/>
                </a:cubicBezTo>
                <a:cubicBezTo>
                  <a:pt x="508" y="719"/>
                  <a:pt x="555" y="639"/>
                  <a:pt x="631" y="597"/>
                </a:cubicBezTo>
                <a:cubicBezTo>
                  <a:pt x="727" y="544"/>
                  <a:pt x="856" y="568"/>
                  <a:pt x="928" y="654"/>
                </a:cubicBezTo>
                <a:cubicBezTo>
                  <a:pt x="945" y="673"/>
                  <a:pt x="942" y="703"/>
                  <a:pt x="923" y="719"/>
                </a:cubicBezTo>
                <a:cubicBezTo>
                  <a:pt x="903" y="737"/>
                  <a:pt x="874" y="734"/>
                  <a:pt x="857" y="714"/>
                </a:cubicBezTo>
                <a:cubicBezTo>
                  <a:pt x="813" y="661"/>
                  <a:pt x="734" y="646"/>
                  <a:pt x="675" y="678"/>
                </a:cubicBezTo>
                <a:cubicBezTo>
                  <a:pt x="629" y="704"/>
                  <a:pt x="601" y="752"/>
                  <a:pt x="601" y="805"/>
                </a:cubicBezTo>
                <a:cubicBezTo>
                  <a:pt x="601" y="812"/>
                  <a:pt x="601" y="827"/>
                  <a:pt x="620" y="893"/>
                </a:cubicBezTo>
                <a:cubicBezTo>
                  <a:pt x="639" y="979"/>
                  <a:pt x="867" y="1243"/>
                  <a:pt x="1247" y="1527"/>
                </a:cubicBezTo>
                <a:cubicBezTo>
                  <a:pt x="1630" y="1241"/>
                  <a:pt x="1857" y="972"/>
                  <a:pt x="1886" y="851"/>
                </a:cubicBezTo>
                <a:cubicBezTo>
                  <a:pt x="1891" y="833"/>
                  <a:pt x="1894" y="819"/>
                  <a:pt x="1894" y="805"/>
                </a:cubicBezTo>
                <a:cubicBezTo>
                  <a:pt x="1894" y="752"/>
                  <a:pt x="1865" y="704"/>
                  <a:pt x="1819" y="678"/>
                </a:cubicBezTo>
                <a:cubicBezTo>
                  <a:pt x="1759" y="645"/>
                  <a:pt x="1683" y="659"/>
                  <a:pt x="1639" y="713"/>
                </a:cubicBezTo>
                <a:cubicBezTo>
                  <a:pt x="1622" y="733"/>
                  <a:pt x="1593" y="736"/>
                  <a:pt x="1574" y="719"/>
                </a:cubicBezTo>
                <a:cubicBezTo>
                  <a:pt x="1554" y="703"/>
                  <a:pt x="1551" y="673"/>
                  <a:pt x="1567" y="654"/>
                </a:cubicBezTo>
                <a:cubicBezTo>
                  <a:pt x="1639" y="567"/>
                  <a:pt x="1767" y="543"/>
                  <a:pt x="1864" y="598"/>
                </a:cubicBezTo>
                <a:cubicBezTo>
                  <a:pt x="1939" y="639"/>
                  <a:pt x="1986" y="718"/>
                  <a:pt x="1986" y="805"/>
                </a:cubicBezTo>
                <a:close/>
              </a:path>
            </a:pathLst>
          </a:custGeom>
          <a:solidFill>
            <a:schemeClr val="bg1"/>
          </a:solidFill>
          <a:ln>
            <a:noFill/>
          </a:ln>
        </p:spPr>
      </p:sp>
      <p:sp>
        <p:nvSpPr>
          <p:cNvPr id="28" name="矩形 27"/>
          <p:cNvSpPr/>
          <p:nvPr/>
        </p:nvSpPr>
        <p:spPr>
          <a:xfrm>
            <a:off x="659793" y="412310"/>
            <a:ext cx="5342771" cy="584775"/>
          </a:xfrm>
          <a:prstGeom prst="rect">
            <a:avLst/>
          </a:prstGeom>
        </p:spPr>
        <p:txBody>
          <a:bodyPr wrap="square">
            <a:spAutoFit/>
          </a:bodyPr>
          <a:lstStyle/>
          <a:p>
            <a:pPr marL="228600" algn="just">
              <a:spcAft>
                <a:spcPts val="600"/>
              </a:spcAft>
            </a:pPr>
            <a:r>
              <a:rPr lang="zh-CN" altLang="en-US" sz="3200" b="1" kern="100" dirty="0" smtClean="0">
                <a:latin typeface="+mj-ea"/>
                <a:cs typeface="Times New Roman" panose="02020603050405020304" pitchFamily="18" charset="0"/>
              </a:rPr>
              <a:t>专业服务支持（</a:t>
            </a:r>
            <a:r>
              <a:rPr lang="en-US" altLang="zh-CN" sz="3200" b="1" kern="100" dirty="0" smtClean="0">
                <a:latin typeface="+mj-ea"/>
                <a:cs typeface="Times New Roman" panose="02020603050405020304" pitchFamily="18" charset="0"/>
              </a:rPr>
              <a:t>Servic</a:t>
            </a:r>
            <a:r>
              <a:rPr lang="en-US" altLang="zh-CN" sz="3200" b="1" kern="100" dirty="0">
                <a:latin typeface="+mj-ea"/>
                <a:cs typeface="Times New Roman" panose="02020603050405020304" pitchFamily="18" charset="0"/>
              </a:rPr>
              <a:t>e</a:t>
            </a:r>
            <a:r>
              <a:rPr lang="zh-CN" altLang="en-US" sz="3200" b="1" kern="100" dirty="0" smtClean="0">
                <a:latin typeface="+mj-ea"/>
                <a:cs typeface="Times New Roman" panose="02020603050405020304" pitchFamily="18" charset="0"/>
              </a:rPr>
              <a:t>）</a:t>
            </a:r>
            <a:endParaRPr lang="en-US" altLang="zh-CN" sz="3200" b="1" kern="100" dirty="0">
              <a:latin typeface="+mj-ea"/>
              <a:cs typeface="Times New Roman" panose="02020603050405020304" pitchFamily="18" charset="0"/>
            </a:endParaRPr>
          </a:p>
        </p:txBody>
      </p:sp>
      <p:sp>
        <p:nvSpPr>
          <p:cNvPr id="29" name="矩形 28"/>
          <p:cNvSpPr/>
          <p:nvPr/>
        </p:nvSpPr>
        <p:spPr>
          <a:xfrm>
            <a:off x="258742" y="646391"/>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a:off x="478318" y="846917"/>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659794" y="1071506"/>
            <a:ext cx="5440522"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8" name="直接连接符 37"/>
          <p:cNvCxnSpPr/>
          <p:nvPr/>
        </p:nvCxnSpPr>
        <p:spPr>
          <a:xfrm>
            <a:off x="9034841" y="4578133"/>
            <a:ext cx="0" cy="1965532"/>
          </a:xfrm>
          <a:prstGeom prst="line">
            <a:avLst/>
          </a:prstGeom>
          <a:ln w="7620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00316" y="4579647"/>
            <a:ext cx="0" cy="1965532"/>
          </a:xfrm>
          <a:prstGeom prst="line">
            <a:avLst/>
          </a:prstGeom>
          <a:ln w="7620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722322" y="1267581"/>
            <a:ext cx="4745778" cy="1000274"/>
          </a:xfrm>
          <a:prstGeom prst="rect">
            <a:avLst/>
          </a:prstGeom>
        </p:spPr>
        <p:txBody>
          <a:bodyPr wrap="square">
            <a:spAutoFit/>
          </a:bodyPr>
          <a:lstStyle/>
          <a:p>
            <a:pPr lvl="0" algn="just">
              <a:spcAft>
                <a:spcPts val="600"/>
              </a:spcAft>
            </a:pPr>
            <a:r>
              <a:rPr lang="zh-CN" altLang="zh-CN" b="1" kern="100" dirty="0">
                <a:latin typeface="+mn-ea"/>
                <a:cs typeface="Times New Roman" panose="02020603050405020304" pitchFamily="18" charset="0"/>
              </a:rPr>
              <a:t>节省培训</a:t>
            </a:r>
            <a:r>
              <a:rPr lang="zh-CN" altLang="zh-CN" b="1" kern="100" dirty="0" smtClean="0">
                <a:latin typeface="+mn-ea"/>
                <a:cs typeface="Times New Roman" panose="02020603050405020304" pitchFamily="18" charset="0"/>
              </a:rPr>
              <a:t>成本</a:t>
            </a:r>
            <a:endParaRPr lang="en-US" altLang="zh-CN" b="1" kern="100" dirty="0" smtClean="0">
              <a:latin typeface="+mn-ea"/>
              <a:cs typeface="Times New Roman" panose="02020603050405020304" pitchFamily="18" charset="0"/>
            </a:endParaRPr>
          </a:p>
          <a:p>
            <a:pPr lvl="0">
              <a:lnSpc>
                <a:spcPct val="150000"/>
              </a:lnSpc>
              <a:spcAft>
                <a:spcPts val="600"/>
              </a:spcAft>
            </a:pPr>
            <a:r>
              <a:rPr lang="zh-CN" altLang="zh-CN" sz="1200" kern="100" dirty="0" smtClean="0">
                <a:latin typeface="+mn-ea"/>
                <a:cs typeface="Times New Roman" panose="02020603050405020304" pitchFamily="18" charset="0"/>
              </a:rPr>
              <a:t>线</a:t>
            </a:r>
            <a:r>
              <a:rPr lang="zh-CN" altLang="zh-CN" sz="1200" kern="100" dirty="0">
                <a:latin typeface="+mn-ea"/>
                <a:cs typeface="Times New Roman" panose="02020603050405020304" pitchFamily="18" charset="0"/>
              </a:rPr>
              <a:t>上线下相结合的培训模式可有效缩短培训周期，同时</a:t>
            </a:r>
            <a:r>
              <a:rPr lang="zh-CN" altLang="zh-CN" sz="1200" kern="100" dirty="0" smtClean="0">
                <a:latin typeface="+mn-ea"/>
                <a:cs typeface="Times New Roman" panose="02020603050405020304" pitchFamily="18" charset="0"/>
              </a:rPr>
              <a:t>节约</a:t>
            </a:r>
            <a:r>
              <a:rPr lang="zh-CN" altLang="en-US" sz="1200" kern="100" dirty="0" smtClean="0">
                <a:latin typeface="+mn-ea"/>
                <a:cs typeface="Times New Roman" panose="02020603050405020304" pitchFamily="18" charset="0"/>
              </a:rPr>
              <a:t>人力</a:t>
            </a:r>
            <a:r>
              <a:rPr lang="zh-CN" altLang="zh-CN" sz="1200" kern="100" dirty="0" smtClean="0">
                <a:latin typeface="+mn-ea"/>
                <a:cs typeface="Times New Roman" panose="02020603050405020304" pitchFamily="18" charset="0"/>
              </a:rPr>
              <a:t>及</a:t>
            </a:r>
            <a:r>
              <a:rPr lang="zh-CN" altLang="zh-CN" sz="1200" kern="100" dirty="0">
                <a:latin typeface="+mn-ea"/>
                <a:cs typeface="Times New Roman" panose="02020603050405020304" pitchFamily="18" charset="0"/>
              </a:rPr>
              <a:t>硬件</a:t>
            </a:r>
            <a:r>
              <a:rPr lang="zh-CN" altLang="zh-CN" sz="1200" kern="100" dirty="0" smtClean="0">
                <a:latin typeface="+mn-ea"/>
                <a:cs typeface="Times New Roman" panose="02020603050405020304" pitchFamily="18" charset="0"/>
              </a:rPr>
              <a:t>成本</a:t>
            </a:r>
            <a:endParaRPr lang="zh-CN" altLang="zh-CN" sz="1200" kern="100" dirty="0">
              <a:latin typeface="+mn-ea"/>
              <a:cs typeface="Times New Roman" panose="02020603050405020304" pitchFamily="18" charset="0"/>
            </a:endParaRPr>
          </a:p>
        </p:txBody>
      </p:sp>
      <p:sp>
        <p:nvSpPr>
          <p:cNvPr id="20" name="íṡḻiḍè"/>
          <p:cNvSpPr/>
          <p:nvPr/>
        </p:nvSpPr>
        <p:spPr bwMode="auto">
          <a:xfrm>
            <a:off x="6364986" y="0"/>
            <a:ext cx="72008" cy="6858000"/>
          </a:xfrm>
          <a:prstGeom prst="rect">
            <a:avLst/>
          </a:prstGeom>
          <a:solidFill>
            <a:schemeClr val="tx2">
              <a:lumMod val="20000"/>
              <a:lumOff val="80000"/>
            </a:schemeClr>
          </a:solidFill>
          <a:ln w="19050">
            <a:noFill/>
            <a:round/>
          </a:ln>
        </p:spPr>
        <p:txBody>
          <a:bodyPr anchor="ctr"/>
          <a:lstStyle/>
          <a:p>
            <a:pPr algn="ctr"/>
          </a:p>
        </p:txBody>
      </p:sp>
      <p:sp>
        <p:nvSpPr>
          <p:cNvPr id="21" name="islíḋe"/>
          <p:cNvSpPr/>
          <p:nvPr/>
        </p:nvSpPr>
        <p:spPr bwMode="auto">
          <a:xfrm>
            <a:off x="6079658" y="1148197"/>
            <a:ext cx="642664" cy="642664"/>
          </a:xfrm>
          <a:prstGeom prst="ellipse">
            <a:avLst/>
          </a:prstGeom>
          <a:solidFill>
            <a:schemeClr val="bg1"/>
          </a:solidFill>
          <a:ln w="57150">
            <a:solidFill>
              <a:schemeClr val="bg1"/>
            </a:solidFill>
            <a:round/>
          </a:ln>
        </p:spPr>
        <p:txBody>
          <a:bodyPr rot="0" spcFirstLastPara="0" vert="horz" wrap="none" lIns="90000" tIns="46800" rIns="90000" bIns="46800" anchor="ctr" anchorCtr="1" forceAA="0" compatLnSpc="1">
            <a:normAutofit fontScale="92500" lnSpcReduction="10000"/>
          </a:bodyPr>
          <a:lstStyle/>
          <a:p>
            <a:pPr algn="ctr"/>
            <a:r>
              <a:rPr lang="en-US" altLang="zh-CN" sz="2800" dirty="0">
                <a:solidFill>
                  <a:schemeClr val="tx2"/>
                </a:solidFill>
                <a:latin typeface="Impact" panose="020B0806030902050204" pitchFamily="34" charset="0"/>
              </a:rPr>
              <a:t>01</a:t>
            </a:r>
            <a:endParaRPr lang="en-US" altLang="zh-CN" sz="2800" dirty="0">
              <a:solidFill>
                <a:schemeClr val="tx2"/>
              </a:solidFill>
              <a:latin typeface="Impact" panose="020B0806030902050204" pitchFamily="34" charset="0"/>
            </a:endParaRPr>
          </a:p>
        </p:txBody>
      </p:sp>
      <p:sp>
        <p:nvSpPr>
          <p:cNvPr id="22" name="ïşḻïḋê"/>
          <p:cNvSpPr/>
          <p:nvPr/>
        </p:nvSpPr>
        <p:spPr bwMode="auto">
          <a:xfrm>
            <a:off x="6079658" y="2557843"/>
            <a:ext cx="642664" cy="642664"/>
          </a:xfrm>
          <a:prstGeom prst="ellipse">
            <a:avLst/>
          </a:prstGeom>
          <a:solidFill>
            <a:schemeClr val="bg1"/>
          </a:solidFill>
          <a:ln w="57150">
            <a:solidFill>
              <a:schemeClr val="bg1"/>
            </a:solidFill>
            <a:round/>
          </a:ln>
        </p:spPr>
        <p:txBody>
          <a:bodyPr rot="0" spcFirstLastPara="0" vert="horz" wrap="none" lIns="90000" tIns="46800" rIns="90000" bIns="46800" anchor="ctr" anchorCtr="1" forceAA="0" compatLnSpc="1">
            <a:normAutofit fontScale="92500" lnSpcReduction="10000"/>
          </a:bodyPr>
          <a:lstStyle/>
          <a:p>
            <a:pPr algn="ctr"/>
            <a:r>
              <a:rPr lang="en-US" altLang="zh-CN" sz="2800" dirty="0">
                <a:solidFill>
                  <a:schemeClr val="tx2"/>
                </a:solidFill>
                <a:latin typeface="Impact" panose="020B0806030902050204" pitchFamily="34" charset="0"/>
              </a:rPr>
              <a:t>02</a:t>
            </a:r>
            <a:endParaRPr lang="en-US" altLang="zh-CN" sz="2800" dirty="0">
              <a:solidFill>
                <a:schemeClr val="tx2"/>
              </a:solidFill>
              <a:latin typeface="Impact" panose="020B0806030902050204" pitchFamily="34" charset="0"/>
            </a:endParaRPr>
          </a:p>
        </p:txBody>
      </p:sp>
      <p:sp>
        <p:nvSpPr>
          <p:cNvPr id="23" name="íSḷidê"/>
          <p:cNvSpPr/>
          <p:nvPr/>
        </p:nvSpPr>
        <p:spPr bwMode="auto">
          <a:xfrm>
            <a:off x="6079658" y="3967489"/>
            <a:ext cx="642664" cy="642664"/>
          </a:xfrm>
          <a:prstGeom prst="ellipse">
            <a:avLst/>
          </a:prstGeom>
          <a:solidFill>
            <a:schemeClr val="bg1"/>
          </a:solidFill>
          <a:ln w="57150">
            <a:solidFill>
              <a:schemeClr val="bg1"/>
            </a:solidFill>
            <a:round/>
          </a:ln>
        </p:spPr>
        <p:txBody>
          <a:bodyPr rot="0" spcFirstLastPara="0" vert="horz" wrap="none" lIns="90000" tIns="46800" rIns="90000" bIns="46800" anchor="ctr" anchorCtr="1" forceAA="0" compatLnSpc="1">
            <a:normAutofit fontScale="92500" lnSpcReduction="10000"/>
          </a:bodyPr>
          <a:lstStyle/>
          <a:p>
            <a:pPr algn="ctr"/>
            <a:r>
              <a:rPr lang="en-US" altLang="zh-CN" sz="2800" dirty="0">
                <a:solidFill>
                  <a:schemeClr val="tx2"/>
                </a:solidFill>
                <a:latin typeface="Impact" panose="020B0806030902050204" pitchFamily="34" charset="0"/>
              </a:rPr>
              <a:t>03</a:t>
            </a:r>
            <a:endParaRPr lang="en-US" altLang="zh-CN" sz="2800" dirty="0">
              <a:solidFill>
                <a:schemeClr val="tx2"/>
              </a:solidFill>
              <a:latin typeface="Impact" panose="020B0806030902050204" pitchFamily="34" charset="0"/>
            </a:endParaRPr>
          </a:p>
        </p:txBody>
      </p:sp>
      <p:sp>
        <p:nvSpPr>
          <p:cNvPr id="24" name="iŝḷîḋé"/>
          <p:cNvSpPr/>
          <p:nvPr/>
        </p:nvSpPr>
        <p:spPr bwMode="auto">
          <a:xfrm>
            <a:off x="6079658" y="5377136"/>
            <a:ext cx="642664" cy="642664"/>
          </a:xfrm>
          <a:prstGeom prst="ellipse">
            <a:avLst/>
          </a:prstGeom>
          <a:solidFill>
            <a:schemeClr val="bg1"/>
          </a:solidFill>
          <a:ln w="57150">
            <a:solidFill>
              <a:schemeClr val="bg1"/>
            </a:solidFill>
            <a:round/>
          </a:ln>
        </p:spPr>
        <p:txBody>
          <a:bodyPr rot="0" spcFirstLastPara="0" vert="horz" wrap="none" lIns="90000" tIns="46800" rIns="90000" bIns="46800" anchor="ctr" anchorCtr="1" forceAA="0" compatLnSpc="1">
            <a:normAutofit fontScale="92500" lnSpcReduction="10000"/>
          </a:bodyPr>
          <a:lstStyle/>
          <a:p>
            <a:pPr algn="ctr"/>
            <a:r>
              <a:rPr lang="en-US" altLang="zh-CN" sz="2800">
                <a:solidFill>
                  <a:schemeClr val="tx2"/>
                </a:solidFill>
                <a:latin typeface="Impact" panose="020B0806030902050204" pitchFamily="34" charset="0"/>
              </a:rPr>
              <a:t>04</a:t>
            </a:r>
            <a:endParaRPr lang="en-US" altLang="zh-CN" sz="2800">
              <a:solidFill>
                <a:schemeClr val="tx2"/>
              </a:solidFill>
              <a:latin typeface="Impact" panose="020B0806030902050204" pitchFamily="34" charset="0"/>
            </a:endParaRPr>
          </a:p>
        </p:txBody>
      </p:sp>
      <p:sp>
        <p:nvSpPr>
          <p:cNvPr id="25" name="矩形 24"/>
          <p:cNvSpPr/>
          <p:nvPr/>
        </p:nvSpPr>
        <p:spPr>
          <a:xfrm>
            <a:off x="6705980" y="2690336"/>
            <a:ext cx="4895470" cy="1000274"/>
          </a:xfrm>
          <a:prstGeom prst="rect">
            <a:avLst/>
          </a:prstGeom>
        </p:spPr>
        <p:txBody>
          <a:bodyPr wrap="square">
            <a:spAutoFit/>
          </a:bodyPr>
          <a:lstStyle/>
          <a:p>
            <a:pPr lvl="0" algn="just">
              <a:spcAft>
                <a:spcPts val="600"/>
              </a:spcAft>
            </a:pPr>
            <a:r>
              <a:rPr lang="zh-CN" altLang="zh-CN" b="1" kern="100" dirty="0" smtClean="0">
                <a:latin typeface="+mn-ea"/>
                <a:cs typeface="Times New Roman" panose="02020603050405020304" pitchFamily="18" charset="0"/>
              </a:rPr>
              <a:t>提高</a:t>
            </a:r>
            <a:r>
              <a:rPr lang="zh-CN" altLang="zh-CN" b="1" kern="100" dirty="0">
                <a:latin typeface="+mn-ea"/>
                <a:cs typeface="Times New Roman" panose="02020603050405020304" pitchFamily="18" charset="0"/>
              </a:rPr>
              <a:t>培训</a:t>
            </a:r>
            <a:r>
              <a:rPr lang="zh-CN" altLang="zh-CN" b="1" kern="100" dirty="0" smtClean="0">
                <a:latin typeface="+mn-ea"/>
                <a:cs typeface="Times New Roman" panose="02020603050405020304" pitchFamily="18" charset="0"/>
              </a:rPr>
              <a:t>质量</a:t>
            </a:r>
            <a:endParaRPr lang="en-US" altLang="zh-CN" kern="100" dirty="0" smtClean="0">
              <a:latin typeface="+mn-ea"/>
              <a:cs typeface="Times New Roman" panose="02020603050405020304" pitchFamily="18" charset="0"/>
            </a:endParaRPr>
          </a:p>
          <a:p>
            <a:pPr lvl="0" algn="just">
              <a:lnSpc>
                <a:spcPct val="150000"/>
              </a:lnSpc>
              <a:spcAft>
                <a:spcPts val="600"/>
              </a:spcAft>
            </a:pPr>
            <a:r>
              <a:rPr lang="zh-CN" altLang="zh-CN" sz="1200" kern="100" dirty="0" smtClean="0">
                <a:latin typeface="+mn-ea"/>
                <a:cs typeface="Times New Roman" panose="02020603050405020304" pitchFamily="18" charset="0"/>
              </a:rPr>
              <a:t>海量</a:t>
            </a:r>
            <a:r>
              <a:rPr lang="zh-CN" altLang="zh-CN" sz="1200" kern="100" dirty="0">
                <a:latin typeface="+mn-ea"/>
                <a:cs typeface="Times New Roman" panose="02020603050405020304" pitchFamily="18" charset="0"/>
              </a:rPr>
              <a:t>的知识库</a:t>
            </a:r>
            <a:r>
              <a:rPr lang="zh-CN" altLang="zh-CN" sz="1200" kern="100" dirty="0" smtClean="0">
                <a:latin typeface="+mn-ea"/>
                <a:cs typeface="Times New Roman" panose="02020603050405020304" pitchFamily="18" charset="0"/>
              </a:rPr>
              <a:t>信息</a:t>
            </a:r>
            <a:r>
              <a:rPr lang="zh-CN" altLang="en-US" sz="1200" kern="100" dirty="0">
                <a:latin typeface="+mn-ea"/>
                <a:cs typeface="Times New Roman" panose="02020603050405020304" pitchFamily="18" charset="0"/>
              </a:rPr>
              <a:t>及</a:t>
            </a:r>
            <a:r>
              <a:rPr lang="zh-CN" altLang="zh-CN" sz="1200" kern="100" dirty="0" smtClean="0">
                <a:latin typeface="+mn-ea"/>
                <a:cs typeface="Times New Roman" panose="02020603050405020304" pitchFamily="18" charset="0"/>
              </a:rPr>
              <a:t>生动</a:t>
            </a:r>
            <a:r>
              <a:rPr lang="zh-CN" altLang="zh-CN" sz="1200" kern="100" dirty="0">
                <a:latin typeface="+mn-ea"/>
                <a:cs typeface="Times New Roman" panose="02020603050405020304" pitchFamily="18" charset="0"/>
              </a:rPr>
              <a:t>的课程内容讲解</a:t>
            </a:r>
            <a:r>
              <a:rPr lang="zh-CN" altLang="zh-CN" sz="1200" kern="100" dirty="0" smtClean="0">
                <a:latin typeface="+mn-ea"/>
                <a:cs typeface="Times New Roman" panose="02020603050405020304" pitchFamily="18" charset="0"/>
              </a:rPr>
              <a:t>方式可</a:t>
            </a:r>
            <a:r>
              <a:rPr lang="zh-CN" altLang="zh-CN" sz="1200" kern="100" dirty="0">
                <a:latin typeface="+mn-ea"/>
                <a:cs typeface="Times New Roman" panose="02020603050405020304" pitchFamily="18" charset="0"/>
              </a:rPr>
              <a:t>大大提升</a:t>
            </a:r>
            <a:r>
              <a:rPr lang="zh-CN" altLang="zh-CN" sz="1200" kern="100" dirty="0" smtClean="0">
                <a:latin typeface="+mn-ea"/>
                <a:cs typeface="Times New Roman" panose="02020603050405020304" pitchFamily="18" charset="0"/>
              </a:rPr>
              <a:t>学员</a:t>
            </a:r>
            <a:r>
              <a:rPr lang="zh-CN" altLang="en-US" sz="1200" kern="100" dirty="0" smtClean="0">
                <a:latin typeface="+mn-ea"/>
                <a:cs typeface="Times New Roman" panose="02020603050405020304" pitchFamily="18" charset="0"/>
              </a:rPr>
              <a:t>兴趣和</a:t>
            </a:r>
            <a:r>
              <a:rPr lang="zh-CN" altLang="zh-CN" sz="1200" kern="100" dirty="0" smtClean="0">
                <a:latin typeface="+mn-ea"/>
                <a:cs typeface="Times New Roman" panose="02020603050405020304" pitchFamily="18" charset="0"/>
              </a:rPr>
              <a:t>对</a:t>
            </a:r>
            <a:r>
              <a:rPr lang="zh-CN" altLang="zh-CN" sz="1200" kern="100" dirty="0">
                <a:latin typeface="+mn-ea"/>
                <a:cs typeface="Times New Roman" panose="02020603050405020304" pitchFamily="18" charset="0"/>
              </a:rPr>
              <a:t>知识点的</a:t>
            </a:r>
            <a:r>
              <a:rPr lang="zh-CN" altLang="zh-CN" sz="1200" kern="100" dirty="0" smtClean="0">
                <a:latin typeface="+mn-ea"/>
                <a:cs typeface="Times New Roman" panose="02020603050405020304" pitchFamily="18" charset="0"/>
              </a:rPr>
              <a:t>理解掌握</a:t>
            </a:r>
            <a:endParaRPr lang="zh-CN" altLang="zh-CN" sz="1200" kern="100" dirty="0">
              <a:latin typeface="+mn-ea"/>
              <a:cs typeface="Times New Roman" panose="02020603050405020304" pitchFamily="18" charset="0"/>
            </a:endParaRPr>
          </a:p>
        </p:txBody>
      </p:sp>
      <p:sp>
        <p:nvSpPr>
          <p:cNvPr id="26" name="矩形 25"/>
          <p:cNvSpPr/>
          <p:nvPr/>
        </p:nvSpPr>
        <p:spPr>
          <a:xfrm>
            <a:off x="6705980" y="4065666"/>
            <a:ext cx="4762120" cy="723275"/>
          </a:xfrm>
          <a:prstGeom prst="rect">
            <a:avLst/>
          </a:prstGeom>
        </p:spPr>
        <p:txBody>
          <a:bodyPr wrap="square">
            <a:spAutoFit/>
          </a:bodyPr>
          <a:lstStyle/>
          <a:p>
            <a:pPr lvl="0" algn="just">
              <a:spcAft>
                <a:spcPts val="600"/>
              </a:spcAft>
            </a:pPr>
            <a:r>
              <a:rPr lang="zh-CN" altLang="zh-CN" b="1" kern="100" dirty="0">
                <a:latin typeface="+mn-ea"/>
                <a:cs typeface="Times New Roman" panose="02020603050405020304" pitchFamily="18" charset="0"/>
              </a:rPr>
              <a:t>提升管理</a:t>
            </a:r>
            <a:r>
              <a:rPr lang="zh-CN" altLang="zh-CN" b="1" kern="100" dirty="0" smtClean="0">
                <a:latin typeface="+mn-ea"/>
                <a:cs typeface="Times New Roman" panose="02020603050405020304" pitchFamily="18" charset="0"/>
              </a:rPr>
              <a:t>效率</a:t>
            </a:r>
            <a:endParaRPr lang="en-US" altLang="zh-CN" kern="100" dirty="0" smtClean="0">
              <a:latin typeface="+mn-ea"/>
              <a:cs typeface="Times New Roman" panose="02020603050405020304" pitchFamily="18" charset="0"/>
            </a:endParaRPr>
          </a:p>
          <a:p>
            <a:pPr lvl="0" algn="just">
              <a:lnSpc>
                <a:spcPct val="150000"/>
              </a:lnSpc>
              <a:spcAft>
                <a:spcPts val="600"/>
              </a:spcAft>
            </a:pPr>
            <a:r>
              <a:rPr lang="zh-CN" altLang="zh-CN" sz="1200" kern="100" dirty="0" smtClean="0">
                <a:latin typeface="+mn-ea"/>
                <a:cs typeface="Times New Roman" panose="02020603050405020304" pitchFamily="18" charset="0"/>
              </a:rPr>
              <a:t>通过</a:t>
            </a:r>
            <a:r>
              <a:rPr lang="zh-CN" altLang="zh-CN" sz="1200" kern="100" dirty="0">
                <a:latin typeface="+mn-ea"/>
                <a:cs typeface="Times New Roman" panose="02020603050405020304" pitchFamily="18" charset="0"/>
              </a:rPr>
              <a:t>平台的强大功能将零散的培训进行规范化</a:t>
            </a:r>
            <a:r>
              <a:rPr lang="zh-CN" altLang="zh-CN" sz="1200" kern="100" dirty="0" smtClean="0">
                <a:latin typeface="+mn-ea"/>
                <a:cs typeface="Times New Roman" panose="02020603050405020304" pitchFamily="18" charset="0"/>
              </a:rPr>
              <a:t>管理</a:t>
            </a:r>
            <a:endParaRPr lang="zh-CN" altLang="zh-CN" sz="1200" kern="100" dirty="0">
              <a:latin typeface="+mn-ea"/>
              <a:cs typeface="Times New Roman" panose="02020603050405020304" pitchFamily="18" charset="0"/>
            </a:endParaRPr>
          </a:p>
        </p:txBody>
      </p:sp>
      <p:sp>
        <p:nvSpPr>
          <p:cNvPr id="27" name="矩形 26"/>
          <p:cNvSpPr/>
          <p:nvPr/>
        </p:nvSpPr>
        <p:spPr>
          <a:xfrm>
            <a:off x="6722322" y="5443093"/>
            <a:ext cx="4762120" cy="723275"/>
          </a:xfrm>
          <a:prstGeom prst="rect">
            <a:avLst/>
          </a:prstGeom>
        </p:spPr>
        <p:txBody>
          <a:bodyPr wrap="square">
            <a:spAutoFit/>
          </a:bodyPr>
          <a:lstStyle/>
          <a:p>
            <a:pPr lvl="0" algn="just">
              <a:spcAft>
                <a:spcPts val="600"/>
              </a:spcAft>
            </a:pPr>
            <a:r>
              <a:rPr lang="zh-CN" altLang="en-US" b="1" kern="100" dirty="0">
                <a:latin typeface="+mn-ea"/>
                <a:cs typeface="Times New Roman" panose="02020603050405020304" pitchFamily="18" charset="0"/>
              </a:rPr>
              <a:t>贴心</a:t>
            </a:r>
            <a:r>
              <a:rPr lang="zh-CN" altLang="en-US" b="1" kern="100" dirty="0" smtClean="0">
                <a:latin typeface="+mn-ea"/>
                <a:cs typeface="Times New Roman" panose="02020603050405020304" pitchFamily="18" charset="0"/>
              </a:rPr>
              <a:t>定制服务</a:t>
            </a:r>
            <a:endParaRPr lang="en-US" altLang="zh-CN" b="1" kern="100" dirty="0" smtClean="0">
              <a:latin typeface="+mn-ea"/>
              <a:cs typeface="Times New Roman" panose="02020603050405020304" pitchFamily="18" charset="0"/>
            </a:endParaRPr>
          </a:p>
          <a:p>
            <a:pPr lvl="0" algn="just">
              <a:lnSpc>
                <a:spcPct val="150000"/>
              </a:lnSpc>
              <a:spcAft>
                <a:spcPts val="600"/>
              </a:spcAft>
            </a:pPr>
            <a:r>
              <a:rPr lang="zh-CN" altLang="en-US" sz="1200" kern="100" dirty="0" smtClean="0">
                <a:latin typeface="+mn-ea"/>
                <a:cs typeface="Times New Roman" panose="02020603050405020304" pitchFamily="18" charset="0"/>
              </a:rPr>
              <a:t>贴近客户的需求，提供定制化的课程、软件功能的定制化服务</a:t>
            </a:r>
            <a:endParaRPr lang="zh-CN" altLang="zh-CN" sz="1200" kern="100" dirty="0">
              <a:latin typeface="+mn-ea"/>
              <a:cs typeface="Times New Roman" panose="02020603050405020304" pitchFamily="18" charset="0"/>
            </a:endParaRPr>
          </a:p>
        </p:txBody>
      </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r="7901"/>
          <a:stretch>
            <a:fillRect/>
          </a:stretch>
        </p:blipFill>
        <p:spPr>
          <a:xfrm>
            <a:off x="487342" y="1734644"/>
            <a:ext cx="5361008" cy="3876675"/>
          </a:xfrm>
          <a:prstGeom prst="rect">
            <a:avLst/>
          </a:prstGeom>
        </p:spPr>
      </p:pic>
      <p:sp>
        <p:nvSpPr>
          <p:cNvPr id="14" name="矩形 13"/>
          <p:cNvSpPr/>
          <p:nvPr/>
        </p:nvSpPr>
        <p:spPr>
          <a:xfrm>
            <a:off x="659794" y="412310"/>
            <a:ext cx="4692682" cy="584775"/>
          </a:xfrm>
          <a:prstGeom prst="rect">
            <a:avLst/>
          </a:prstGeom>
        </p:spPr>
        <p:txBody>
          <a:bodyPr wrap="square">
            <a:spAutoFit/>
          </a:bodyPr>
          <a:lstStyle/>
          <a:p>
            <a:pPr marL="228600" algn="just">
              <a:spcAft>
                <a:spcPts val="600"/>
              </a:spcAft>
            </a:pPr>
            <a:r>
              <a:rPr lang="zh-CN" altLang="en-US" sz="3200" b="1" kern="100" dirty="0">
                <a:latin typeface="+mj-ea"/>
                <a:cs typeface="Times New Roman" panose="02020603050405020304" pitchFamily="18" charset="0"/>
              </a:rPr>
              <a:t>总结</a:t>
            </a:r>
            <a:r>
              <a:rPr lang="zh-CN" altLang="en-US" sz="3200" b="1" kern="100" dirty="0" smtClean="0">
                <a:latin typeface="+mj-ea"/>
                <a:cs typeface="Times New Roman" panose="02020603050405020304" pitchFamily="18" charset="0"/>
              </a:rPr>
              <a:t>（</a:t>
            </a:r>
            <a:r>
              <a:rPr lang="en-US" altLang="zh-CN" sz="3200" b="1" kern="100" dirty="0" smtClean="0">
                <a:latin typeface="+mj-ea"/>
                <a:cs typeface="Times New Roman" panose="02020603050405020304" pitchFamily="18" charset="0"/>
              </a:rPr>
              <a:t>Summary</a:t>
            </a:r>
            <a:r>
              <a:rPr lang="zh-CN" altLang="en-US" sz="3200" b="1" kern="100" dirty="0" smtClean="0">
                <a:latin typeface="+mj-ea"/>
                <a:cs typeface="Times New Roman" panose="02020603050405020304" pitchFamily="18" charset="0"/>
              </a:rPr>
              <a:t>）</a:t>
            </a:r>
            <a:endParaRPr lang="en-US" altLang="zh-CN" sz="3200" b="1" kern="100" dirty="0">
              <a:latin typeface="+mj-ea"/>
              <a:cs typeface="Times New Roman" panose="02020603050405020304" pitchFamily="18" charset="0"/>
            </a:endParaRPr>
          </a:p>
        </p:txBody>
      </p:sp>
      <p:sp>
        <p:nvSpPr>
          <p:cNvPr id="15" name="矩形 14"/>
          <p:cNvSpPr/>
          <p:nvPr/>
        </p:nvSpPr>
        <p:spPr>
          <a:xfrm>
            <a:off x="258742" y="646391"/>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478318" y="846917"/>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659794" y="1071506"/>
            <a:ext cx="5440522"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spect="1"/>
          </p:cNvSpPr>
          <p:nvPr/>
        </p:nvSpPr>
        <p:spPr>
          <a:xfrm>
            <a:off x="849522" y="0"/>
            <a:ext cx="10246468" cy="7900988"/>
          </a:xfrm>
          <a:prstGeom prst="rect">
            <a:avLst/>
          </a:prstGeom>
          <a:blipFill dpi="0" rotWithShape="1">
            <a:blip r:embed="rId1"/>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p:cNvSpPr/>
          <p:nvPr/>
        </p:nvSpPr>
        <p:spPr>
          <a:xfrm>
            <a:off x="3469304" y="1957685"/>
            <a:ext cx="5179623" cy="1200329"/>
          </a:xfrm>
          <a:prstGeom prst="rect">
            <a:avLst/>
          </a:prstGeom>
          <a:noFill/>
        </p:spPr>
        <p:txBody>
          <a:bodyPr wrap="none" lIns="91440" tIns="45720" rIns="91440" bIns="45720">
            <a:spAutoFit/>
          </a:bodyPr>
          <a:lstStyle/>
          <a:p>
            <a:pPr algn="ctr"/>
            <a:r>
              <a:rPr lang="zh-CN" altLang="en-US" sz="4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谢谢您的关注！</a:t>
            </a:r>
            <a:endParaRPr lang="en-US" altLang="zh-CN" sz="4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altLang="zh-CN" sz="28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for your attention!</a:t>
            </a:r>
            <a:endParaRPr lang="zh-CN"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矩形 2"/>
          <p:cNvSpPr/>
          <p:nvPr/>
        </p:nvSpPr>
        <p:spPr>
          <a:xfrm>
            <a:off x="3290515" y="4140815"/>
            <a:ext cx="5537200" cy="521970"/>
          </a:xfrm>
          <a:prstGeom prst="rect">
            <a:avLst/>
          </a:prstGeom>
          <a:noFill/>
        </p:spPr>
        <p:txBody>
          <a:bodyPr wrap="none" lIns="91440" tIns="45720" rIns="91440" bIns="45720">
            <a:spAutoFit/>
          </a:bodyPr>
          <a:p>
            <a:pPr algn="ctr"/>
            <a:r>
              <a:rPr lang="zh-CN"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搜索</a:t>
            </a:r>
            <a:r>
              <a:rPr lang="en-US" altLang="zh-CN"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zh-CN" altLang="en-US" sz="28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威视安培云</a:t>
            </a:r>
            <a:r>
              <a:rPr lang="en-US" altLang="zh-CN" sz="28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zh-CN" altLang="en-US" sz="28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可进行</a:t>
            </a:r>
            <a:r>
              <a:rPr lang="en-US" altLang="zh-CN" sz="28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APP</a:t>
            </a:r>
            <a:r>
              <a:rPr lang="zh-CN" altLang="en-US" sz="28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下载</a:t>
            </a:r>
            <a:endParaRPr lang="zh-CN" altLang="en-US" sz="28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14312" y="1928016"/>
            <a:ext cx="5398029" cy="3332772"/>
          </a:xfrm>
          <a:prstGeom prst="rect">
            <a:avLst/>
          </a:prstGeom>
          <a:noFill/>
        </p:spPr>
        <p:txBody>
          <a:bodyPr wrap="square" rtlCol="0">
            <a:spAutoFit/>
          </a:bodyPr>
          <a:lstStyle/>
          <a:p>
            <a:pPr marL="342900" indent="-342900">
              <a:lnSpc>
                <a:spcPct val="200000"/>
              </a:lnSpc>
              <a:buFont typeface="Wingdings" panose="05000000000000000000" pitchFamily="2" charset="2"/>
              <a:buChar char="u"/>
            </a:pPr>
            <a:r>
              <a:rPr lang="zh-CN" altLang="en-US" dirty="0" smtClean="0">
                <a:latin typeface="+mn-ea"/>
                <a:cs typeface="+mn-ea"/>
                <a:sym typeface="+mn-lt"/>
              </a:rPr>
              <a:t>培训</a:t>
            </a:r>
            <a:r>
              <a:rPr lang="zh-CN" altLang="en-US" dirty="0">
                <a:latin typeface="+mn-ea"/>
                <a:cs typeface="+mn-ea"/>
                <a:sym typeface="+mn-lt"/>
              </a:rPr>
              <a:t>以</a:t>
            </a:r>
            <a:r>
              <a:rPr lang="zh-CN" altLang="en-US" dirty="0" smtClean="0">
                <a:latin typeface="+mn-ea"/>
                <a:cs typeface="+mn-ea"/>
                <a:sym typeface="+mn-lt"/>
              </a:rPr>
              <a:t>课堂面授教学为主</a:t>
            </a:r>
            <a:r>
              <a:rPr lang="zh-CN" altLang="en-US" dirty="0">
                <a:latin typeface="+mn-ea"/>
                <a:cs typeface="+mn-ea"/>
                <a:sym typeface="+mn-lt"/>
              </a:rPr>
              <a:t>，</a:t>
            </a:r>
            <a:r>
              <a:rPr lang="zh-CN" altLang="en-US" dirty="0" smtClean="0">
                <a:latin typeface="+mn-ea"/>
                <a:cs typeface="+mn-ea"/>
                <a:sym typeface="+mn-lt"/>
              </a:rPr>
              <a:t>硬件依赖性高</a:t>
            </a:r>
            <a:endParaRPr lang="en-US" altLang="zh-CN" dirty="0">
              <a:latin typeface="+mn-ea"/>
              <a:cs typeface="+mn-ea"/>
              <a:sym typeface="+mn-lt"/>
            </a:endParaRPr>
          </a:p>
          <a:p>
            <a:pPr marL="342900" indent="-342900">
              <a:lnSpc>
                <a:spcPct val="200000"/>
              </a:lnSpc>
              <a:buFont typeface="Wingdings" panose="05000000000000000000" pitchFamily="2" charset="2"/>
              <a:buChar char="u"/>
            </a:pPr>
            <a:r>
              <a:rPr lang="zh-CN" altLang="en-US" dirty="0" smtClean="0">
                <a:latin typeface="+mn-ea"/>
                <a:cs typeface="+mn-ea"/>
                <a:sym typeface="+mn-lt"/>
              </a:rPr>
              <a:t>学员人数众多，课堂互动性少</a:t>
            </a:r>
            <a:endParaRPr lang="en-US" altLang="zh-CN" dirty="0">
              <a:latin typeface="+mn-ea"/>
              <a:cs typeface="+mn-ea"/>
              <a:sym typeface="+mn-lt"/>
            </a:endParaRPr>
          </a:p>
          <a:p>
            <a:pPr marL="342900" indent="-342900">
              <a:lnSpc>
                <a:spcPct val="200000"/>
              </a:lnSpc>
              <a:buFont typeface="Wingdings" panose="05000000000000000000" pitchFamily="2" charset="2"/>
              <a:buChar char="u"/>
            </a:pPr>
            <a:r>
              <a:rPr lang="zh-CN" altLang="en-US" dirty="0" smtClean="0">
                <a:latin typeface="+mn-ea"/>
                <a:cs typeface="+mn-ea"/>
                <a:sym typeface="+mn-lt"/>
              </a:rPr>
              <a:t>学员资质参差不齐，学习效果因人而异</a:t>
            </a:r>
            <a:endParaRPr lang="en-US" altLang="zh-CN" dirty="0">
              <a:latin typeface="+mn-ea"/>
              <a:cs typeface="+mn-ea"/>
              <a:sym typeface="+mn-lt"/>
            </a:endParaRPr>
          </a:p>
          <a:p>
            <a:pPr marL="342900" indent="-342900">
              <a:lnSpc>
                <a:spcPct val="200000"/>
              </a:lnSpc>
              <a:buFont typeface="Wingdings" panose="05000000000000000000" pitchFamily="2" charset="2"/>
              <a:buChar char="u"/>
            </a:pPr>
            <a:r>
              <a:rPr lang="zh-CN" altLang="en-US" dirty="0" smtClean="0">
                <a:latin typeface="+mn-ea"/>
                <a:cs typeface="+mn-ea"/>
                <a:sym typeface="+mn-lt"/>
              </a:rPr>
              <a:t>学员处于纯被动式学习，兴趣不高</a:t>
            </a:r>
            <a:endParaRPr lang="en-US" altLang="zh-CN" dirty="0">
              <a:latin typeface="+mn-ea"/>
              <a:cs typeface="+mn-ea"/>
              <a:sym typeface="+mn-lt"/>
            </a:endParaRPr>
          </a:p>
          <a:p>
            <a:pPr marL="342900" indent="-342900">
              <a:lnSpc>
                <a:spcPct val="200000"/>
              </a:lnSpc>
              <a:buFont typeface="Wingdings" panose="05000000000000000000" pitchFamily="2" charset="2"/>
              <a:buChar char="u"/>
            </a:pPr>
            <a:r>
              <a:rPr lang="zh-CN" altLang="en-US" dirty="0" smtClean="0">
                <a:latin typeface="+mn-ea"/>
                <a:cs typeface="+mn-ea"/>
                <a:sym typeface="+mn-lt"/>
              </a:rPr>
              <a:t>学习缺乏练习资源，质量无从保证</a:t>
            </a:r>
            <a:endParaRPr lang="en-US" altLang="zh-CN" dirty="0">
              <a:latin typeface="+mn-ea"/>
              <a:cs typeface="+mn-ea"/>
              <a:sym typeface="+mn-lt"/>
            </a:endParaRPr>
          </a:p>
          <a:p>
            <a:pPr marL="342900" indent="-342900">
              <a:lnSpc>
                <a:spcPct val="200000"/>
              </a:lnSpc>
              <a:buFont typeface="Wingdings" panose="05000000000000000000" pitchFamily="2" charset="2"/>
              <a:buChar char="u"/>
            </a:pPr>
            <a:r>
              <a:rPr lang="zh-CN" altLang="en-US" dirty="0" smtClean="0">
                <a:latin typeface="+mn-ea"/>
                <a:cs typeface="+mn-ea"/>
                <a:sym typeface="+mn-lt"/>
              </a:rPr>
              <a:t>管理手段匮乏，尚待提高</a:t>
            </a:r>
            <a:endParaRPr lang="en-US" altLang="zh-CN" dirty="0" smtClean="0">
              <a:latin typeface="+mn-ea"/>
              <a:cs typeface="+mn-ea"/>
              <a:sym typeface="+mn-lt"/>
            </a:endParaRPr>
          </a:p>
        </p:txBody>
      </p:sp>
      <p:sp>
        <p:nvSpPr>
          <p:cNvPr id="14" name="矩形 13"/>
          <p:cNvSpPr>
            <a:spLocks noChangeAspect="1"/>
          </p:cNvSpPr>
          <p:nvPr/>
        </p:nvSpPr>
        <p:spPr>
          <a:xfrm>
            <a:off x="6112341" y="2163234"/>
            <a:ext cx="5057160" cy="3097553"/>
          </a:xfrm>
          <a:prstGeom prst="rect">
            <a:avLst/>
          </a:prstGeom>
          <a:blipFill dpi="0" rotWithShape="1">
            <a:blip r:embed="rId1"/>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p:cNvSpPr/>
          <p:nvPr/>
        </p:nvSpPr>
        <p:spPr>
          <a:xfrm>
            <a:off x="524859" y="412310"/>
            <a:ext cx="3698448" cy="584775"/>
          </a:xfrm>
          <a:prstGeom prst="rect">
            <a:avLst/>
          </a:prstGeom>
        </p:spPr>
        <p:txBody>
          <a:bodyPr wrap="none">
            <a:spAutoFit/>
          </a:bodyPr>
          <a:lstStyle/>
          <a:p>
            <a:pPr marL="228600" algn="just">
              <a:spcAft>
                <a:spcPts val="600"/>
              </a:spcAft>
            </a:pPr>
            <a:r>
              <a:rPr lang="zh-CN" altLang="en-US" sz="3200" b="1" kern="100" dirty="0" smtClean="0">
                <a:latin typeface="+mj-ea"/>
                <a:cs typeface="Times New Roman" panose="02020603050405020304" pitchFamily="18" charset="0"/>
              </a:rPr>
              <a:t>传统安检培训模式</a:t>
            </a:r>
            <a:endParaRPr lang="en-US" altLang="zh-CN" sz="3200" b="1" kern="100" dirty="0">
              <a:latin typeface="+mj-ea"/>
              <a:cs typeface="Times New Roman" panose="02020603050405020304" pitchFamily="18" charset="0"/>
            </a:endParaRPr>
          </a:p>
        </p:txBody>
      </p:sp>
      <p:sp>
        <p:nvSpPr>
          <p:cNvPr id="10" name="矩形 9"/>
          <p:cNvSpPr/>
          <p:nvPr/>
        </p:nvSpPr>
        <p:spPr>
          <a:xfrm>
            <a:off x="258742" y="646391"/>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478318" y="846917"/>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659794" y="1071506"/>
            <a:ext cx="5440522"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8925494" y="6350924"/>
            <a:ext cx="4095404" cy="307777"/>
          </a:xfrm>
          <a:prstGeom prst="rect">
            <a:avLst/>
          </a:prstGeom>
          <a:noFill/>
        </p:spPr>
        <p:txBody>
          <a:bodyPr wrap="square" rtlCol="0">
            <a:spAutoFit/>
          </a:bodyPr>
          <a:lstStyle/>
          <a:p>
            <a:r>
              <a:rPr lang="en-US" altLang="zh-CN" sz="1400" dirty="0" smtClean="0"/>
              <a:t>2018 @NUCTECH Company Limited</a:t>
            </a:r>
            <a:endParaRPr lang="zh-CN" alt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058093" y="1843790"/>
            <a:ext cx="6708403" cy="3413405"/>
          </a:xfrm>
          <a:prstGeom prst="rect">
            <a:avLst/>
          </a:prstGeom>
          <a:solidFill>
            <a:schemeClr val="accent1">
              <a:lumMod val="50000"/>
              <a:alpha val="639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5529744" y="2110221"/>
            <a:ext cx="5621778" cy="2199640"/>
          </a:xfrm>
          <a:prstGeom prst="rect">
            <a:avLst/>
          </a:prstGeom>
        </p:spPr>
        <p:txBody>
          <a:bodyPr wrap="square">
            <a:spAutoFit/>
          </a:bodyPr>
          <a:lstStyle/>
          <a:p>
            <a:pPr algn="just">
              <a:lnSpc>
                <a:spcPct val="150000"/>
              </a:lnSpc>
              <a:spcAft>
                <a:spcPts val="1200"/>
              </a:spcAft>
            </a:pPr>
            <a:r>
              <a:rPr lang="zh-CN" altLang="zh-CN" sz="2000" b="1" kern="100" dirty="0">
                <a:solidFill>
                  <a:schemeClr val="bg1"/>
                </a:solidFill>
                <a:latin typeface="+mn-ea"/>
                <a:cs typeface="+mn-ea"/>
                <a:sym typeface="+mn-lt"/>
              </a:rPr>
              <a:t>威视安培</a:t>
            </a:r>
            <a:r>
              <a:rPr lang="zh-CN" altLang="zh-CN" sz="2000" b="1" kern="100" dirty="0" smtClean="0">
                <a:solidFill>
                  <a:schemeClr val="bg1"/>
                </a:solidFill>
                <a:latin typeface="+mn-ea"/>
                <a:cs typeface="+mn-ea"/>
                <a:sym typeface="+mn-lt"/>
              </a:rPr>
              <a:t>云</a:t>
            </a:r>
            <a:r>
              <a:rPr lang="en-US" altLang="zh-CN" sz="2000" b="1" kern="100" baseline="30000" dirty="0" smtClean="0">
                <a:solidFill>
                  <a:schemeClr val="bg1"/>
                </a:solidFill>
                <a:latin typeface="+mn-ea"/>
                <a:cs typeface="+mn-ea"/>
                <a:sym typeface="+mn-lt"/>
              </a:rPr>
              <a:t>TM</a:t>
            </a:r>
            <a:endParaRPr lang="en-US" altLang="zh-CN" sz="2000" b="1" kern="100" baseline="30000" dirty="0" smtClean="0">
              <a:solidFill>
                <a:schemeClr val="bg1"/>
              </a:solidFill>
              <a:latin typeface="+mn-ea"/>
              <a:cs typeface="+mn-ea"/>
              <a:sym typeface="+mn-lt"/>
            </a:endParaRPr>
          </a:p>
          <a:p>
            <a:pPr algn="just"/>
            <a:endParaRPr lang="en-US" altLang="zh-CN" sz="2000" b="1" kern="100" baseline="30000" dirty="0">
              <a:solidFill>
                <a:schemeClr val="bg1"/>
              </a:solidFill>
              <a:latin typeface="+mn-ea"/>
              <a:cs typeface="+mn-ea"/>
              <a:sym typeface="+mn-lt"/>
            </a:endParaRPr>
          </a:p>
          <a:p>
            <a:pPr algn="just">
              <a:lnSpc>
                <a:spcPct val="200000"/>
              </a:lnSpc>
              <a:spcAft>
                <a:spcPts val="1200"/>
              </a:spcAft>
            </a:pPr>
            <a:r>
              <a:rPr lang="zh-CN" altLang="zh-CN" sz="1400" kern="100" dirty="0" smtClean="0">
                <a:solidFill>
                  <a:schemeClr val="bg1"/>
                </a:solidFill>
                <a:cs typeface="+mn-ea"/>
                <a:sym typeface="+mn-lt"/>
              </a:rPr>
              <a:t>是</a:t>
            </a:r>
            <a:r>
              <a:rPr lang="zh-CN" altLang="zh-CN" sz="1400" kern="100" dirty="0">
                <a:solidFill>
                  <a:schemeClr val="bg1"/>
                </a:solidFill>
                <a:cs typeface="+mn-ea"/>
                <a:sym typeface="+mn-lt"/>
              </a:rPr>
              <a:t>同方威</a:t>
            </a:r>
            <a:r>
              <a:rPr lang="zh-CN" altLang="zh-CN" sz="1400" kern="100" dirty="0" smtClean="0">
                <a:solidFill>
                  <a:schemeClr val="bg1"/>
                </a:solidFill>
                <a:cs typeface="+mn-ea"/>
                <a:sym typeface="+mn-lt"/>
              </a:rPr>
              <a:t>视完全自主研发</a:t>
            </a:r>
            <a:r>
              <a:rPr lang="zh-CN" altLang="zh-CN" sz="1400" kern="100" dirty="0">
                <a:solidFill>
                  <a:schemeClr val="bg1"/>
                </a:solidFill>
                <a:cs typeface="+mn-ea"/>
                <a:sym typeface="+mn-lt"/>
              </a:rPr>
              <a:t>推出的一</a:t>
            </a:r>
            <a:r>
              <a:rPr lang="zh-CN" altLang="zh-CN" sz="1400" kern="100" dirty="0" smtClean="0">
                <a:solidFill>
                  <a:schemeClr val="bg1"/>
                </a:solidFill>
                <a:cs typeface="+mn-ea"/>
                <a:sym typeface="+mn-lt"/>
              </a:rPr>
              <a:t>款基于</a:t>
            </a:r>
            <a:r>
              <a:rPr lang="zh-CN" altLang="zh-CN" sz="1400" kern="100" dirty="0">
                <a:solidFill>
                  <a:schemeClr val="bg1"/>
                </a:solidFill>
                <a:cs typeface="+mn-ea"/>
                <a:sym typeface="+mn-lt"/>
              </a:rPr>
              <a:t>互联网的安检培训服务云平台。它不仅拥有强大的培训管理功能，还为学员提供优质的在线学习资源，能有效地降低培训成本，提高培训质量，提升管理效率。</a:t>
            </a:r>
            <a:endParaRPr lang="zh-CN" altLang="zh-CN" sz="1400" kern="100" dirty="0">
              <a:solidFill>
                <a:schemeClr val="bg1"/>
              </a:solidFill>
              <a:cs typeface="+mn-ea"/>
              <a:sym typeface="+mn-lt"/>
            </a:endParaRPr>
          </a:p>
        </p:txBody>
      </p:sp>
      <p:cxnSp>
        <p:nvCxnSpPr>
          <p:cNvPr id="8" name="直接连接符 7"/>
          <p:cNvCxnSpPr/>
          <p:nvPr/>
        </p:nvCxnSpPr>
        <p:spPr>
          <a:xfrm>
            <a:off x="5191443" y="2397223"/>
            <a:ext cx="10500" cy="2547125"/>
          </a:xfrm>
          <a:prstGeom prst="line">
            <a:avLst/>
          </a:prstGeom>
          <a:ln w="12700">
            <a:solidFill>
              <a:schemeClr val="bg1"/>
            </a:solidFill>
          </a:ln>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flipH="1">
            <a:off x="5191443" y="4944348"/>
            <a:ext cx="6267565" cy="0"/>
          </a:xfrm>
          <a:prstGeom prst="line">
            <a:avLst/>
          </a:prstGeom>
          <a:ln w="12700">
            <a:solidFill>
              <a:schemeClr val="bg1"/>
            </a:solidFill>
          </a:ln>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a:off x="5186041" y="2397223"/>
            <a:ext cx="215755" cy="0"/>
          </a:xfrm>
          <a:prstGeom prst="line">
            <a:avLst/>
          </a:prstGeom>
          <a:ln w="12700">
            <a:solidFill>
              <a:schemeClr val="bg1"/>
            </a:solidFill>
          </a:ln>
        </p:spPr>
        <p:style>
          <a:lnRef idx="1">
            <a:schemeClr val="accent3"/>
          </a:lnRef>
          <a:fillRef idx="0">
            <a:schemeClr val="accent3"/>
          </a:fillRef>
          <a:effectRef idx="0">
            <a:schemeClr val="accent3"/>
          </a:effectRef>
          <a:fontRef idx="minor">
            <a:schemeClr val="tx1"/>
          </a:fontRef>
        </p:style>
      </p:cxnSp>
      <p:cxnSp>
        <p:nvCxnSpPr>
          <p:cNvPr id="22" name="直接连接符 21"/>
          <p:cNvCxnSpPr/>
          <p:nvPr/>
        </p:nvCxnSpPr>
        <p:spPr>
          <a:xfrm>
            <a:off x="11459008" y="2388937"/>
            <a:ext cx="2" cy="2555411"/>
          </a:xfrm>
          <a:prstGeom prst="line">
            <a:avLst/>
          </a:prstGeom>
          <a:ln w="12700">
            <a:solidFill>
              <a:schemeClr val="bg1"/>
            </a:solidFill>
          </a:ln>
        </p:spPr>
        <p:style>
          <a:lnRef idx="1">
            <a:schemeClr val="accent3"/>
          </a:lnRef>
          <a:fillRef idx="0">
            <a:schemeClr val="accent3"/>
          </a:fillRef>
          <a:effectRef idx="0">
            <a:schemeClr val="accent3"/>
          </a:effectRef>
          <a:fontRef idx="minor">
            <a:schemeClr val="tx1"/>
          </a:fontRef>
        </p:style>
      </p:cxnSp>
      <p:cxnSp>
        <p:nvCxnSpPr>
          <p:cNvPr id="23" name="直接连接符 22"/>
          <p:cNvCxnSpPr/>
          <p:nvPr/>
        </p:nvCxnSpPr>
        <p:spPr>
          <a:xfrm flipH="1">
            <a:off x="7525067" y="2388937"/>
            <a:ext cx="3933943" cy="0"/>
          </a:xfrm>
          <a:prstGeom prst="line">
            <a:avLst/>
          </a:prstGeom>
          <a:ln w="12700">
            <a:solidFill>
              <a:schemeClr val="bg1"/>
            </a:solidFill>
          </a:ln>
        </p:spPr>
        <p:style>
          <a:lnRef idx="1">
            <a:schemeClr val="accent3"/>
          </a:lnRef>
          <a:fillRef idx="0">
            <a:schemeClr val="accent3"/>
          </a:fillRef>
          <a:effectRef idx="0">
            <a:schemeClr val="accent3"/>
          </a:effectRef>
          <a:fontRef idx="minor">
            <a:schemeClr val="tx1"/>
          </a:fontRef>
        </p:style>
      </p:cxnSp>
      <p:sp>
        <p:nvSpPr>
          <p:cNvPr id="9" name="矩形 8"/>
          <p:cNvSpPr/>
          <p:nvPr/>
        </p:nvSpPr>
        <p:spPr>
          <a:xfrm>
            <a:off x="659795" y="412310"/>
            <a:ext cx="2540605" cy="584775"/>
          </a:xfrm>
          <a:prstGeom prst="rect">
            <a:avLst/>
          </a:prstGeom>
        </p:spPr>
        <p:txBody>
          <a:bodyPr wrap="square">
            <a:spAutoFit/>
          </a:bodyPr>
          <a:lstStyle/>
          <a:p>
            <a:pPr marL="228600" algn="just">
              <a:spcAft>
                <a:spcPts val="600"/>
              </a:spcAft>
            </a:pPr>
            <a:r>
              <a:rPr lang="zh-CN" altLang="en-US" sz="3200" b="1" kern="100" dirty="0" smtClean="0">
                <a:latin typeface="+mj-ea"/>
                <a:cs typeface="Times New Roman" panose="02020603050405020304" pitchFamily="18" charset="0"/>
              </a:rPr>
              <a:t>安培</a:t>
            </a:r>
            <a:r>
              <a:rPr lang="zh-CN" altLang="en-US" sz="3200" b="1" kern="100" dirty="0">
                <a:latin typeface="+mj-ea"/>
                <a:cs typeface="Times New Roman" panose="02020603050405020304" pitchFamily="18" charset="0"/>
              </a:rPr>
              <a:t>云</a:t>
            </a:r>
            <a:endParaRPr lang="en-US" altLang="zh-CN" sz="3200" b="1" kern="100" dirty="0">
              <a:latin typeface="+mj-ea"/>
              <a:cs typeface="Times New Roman" panose="02020603050405020304" pitchFamily="18" charset="0"/>
            </a:endParaRPr>
          </a:p>
        </p:txBody>
      </p:sp>
      <p:sp>
        <p:nvSpPr>
          <p:cNvPr id="10" name="矩形 9"/>
          <p:cNvSpPr/>
          <p:nvPr/>
        </p:nvSpPr>
        <p:spPr>
          <a:xfrm>
            <a:off x="258742" y="646391"/>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478318" y="846917"/>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659794" y="1071506"/>
            <a:ext cx="5440522"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7" name="图片 16"/>
          <p:cNvPicPr>
            <a:picLocks noChangeAspect="1"/>
          </p:cNvPicPr>
          <p:nvPr/>
        </p:nvPicPr>
        <p:blipFill rotWithShape="1">
          <a:blip r:embed="rId1">
            <a:extLst>
              <a:ext uri="{28A0092B-C50C-407E-A947-70E740481C1C}">
                <a14:useLocalDpi xmlns:a14="http://schemas.microsoft.com/office/drawing/2010/main" val="0"/>
              </a:ext>
            </a:extLst>
          </a:blip>
          <a:srcRect r="9062"/>
          <a:stretch>
            <a:fillRect/>
          </a:stretch>
        </p:blipFill>
        <p:spPr>
          <a:xfrm>
            <a:off x="258742" y="1843791"/>
            <a:ext cx="4777953" cy="3413405"/>
          </a:xfrm>
          <a:prstGeom prst="rect">
            <a:avLst/>
          </a:prstGeom>
        </p:spPr>
      </p:pic>
      <p:sp>
        <p:nvSpPr>
          <p:cNvPr id="18" name="文本框 17"/>
          <p:cNvSpPr txBox="1"/>
          <p:nvPr/>
        </p:nvSpPr>
        <p:spPr>
          <a:xfrm>
            <a:off x="8925494" y="6350924"/>
            <a:ext cx="4095404" cy="307777"/>
          </a:xfrm>
          <a:prstGeom prst="rect">
            <a:avLst/>
          </a:prstGeom>
          <a:noFill/>
        </p:spPr>
        <p:txBody>
          <a:bodyPr wrap="square" rtlCol="0">
            <a:spAutoFit/>
          </a:bodyPr>
          <a:lstStyle/>
          <a:p>
            <a:r>
              <a:rPr lang="en-US" altLang="zh-CN" sz="1400" dirty="0" smtClean="0"/>
              <a:t>2018 @NUCTECH Company Limited</a:t>
            </a:r>
            <a:endParaRPr lang="zh-CN" alt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22551" y="2087947"/>
            <a:ext cx="1007836" cy="1007836"/>
            <a:chOff x="4717143" y="3773714"/>
            <a:chExt cx="1007836" cy="1007836"/>
          </a:xfrm>
        </p:grpSpPr>
        <p:sp>
          <p:nvSpPr>
            <p:cNvPr id="5" name="椭圆 4"/>
            <p:cNvSpPr/>
            <p:nvPr/>
          </p:nvSpPr>
          <p:spPr>
            <a:xfrm>
              <a:off x="4717143" y="3773714"/>
              <a:ext cx="1007836" cy="503918"/>
            </a:xfrm>
            <a:custGeom>
              <a:avLst/>
              <a:gdLst>
                <a:gd name="connsiteX0" fmla="*/ 0 w 1007836"/>
                <a:gd name="connsiteY0" fmla="*/ 503918 h 1007836"/>
                <a:gd name="connsiteX1" fmla="*/ 503918 w 1007836"/>
                <a:gd name="connsiteY1" fmla="*/ 0 h 1007836"/>
                <a:gd name="connsiteX2" fmla="*/ 1007836 w 1007836"/>
                <a:gd name="connsiteY2" fmla="*/ 503918 h 1007836"/>
                <a:gd name="connsiteX3" fmla="*/ 503918 w 1007836"/>
                <a:gd name="connsiteY3" fmla="*/ 1007836 h 1007836"/>
                <a:gd name="connsiteX4" fmla="*/ 0 w 1007836"/>
                <a:gd name="connsiteY4" fmla="*/ 503918 h 1007836"/>
                <a:gd name="connsiteX0-1" fmla="*/ 503918 w 1007836"/>
                <a:gd name="connsiteY0-2" fmla="*/ 1007836 h 1099276"/>
                <a:gd name="connsiteX1-3" fmla="*/ 0 w 1007836"/>
                <a:gd name="connsiteY1-4" fmla="*/ 503918 h 1099276"/>
                <a:gd name="connsiteX2-5" fmla="*/ 503918 w 1007836"/>
                <a:gd name="connsiteY2-6" fmla="*/ 0 h 1099276"/>
                <a:gd name="connsiteX3-7" fmla="*/ 1007836 w 1007836"/>
                <a:gd name="connsiteY3-8" fmla="*/ 503918 h 1099276"/>
                <a:gd name="connsiteX4-9" fmla="*/ 595358 w 1007836"/>
                <a:gd name="connsiteY4-10" fmla="*/ 1099276 h 1099276"/>
                <a:gd name="connsiteX0-11" fmla="*/ 503918 w 1007836"/>
                <a:gd name="connsiteY0-12" fmla="*/ 1007836 h 1007836"/>
                <a:gd name="connsiteX1-13" fmla="*/ 0 w 1007836"/>
                <a:gd name="connsiteY1-14" fmla="*/ 503918 h 1007836"/>
                <a:gd name="connsiteX2-15" fmla="*/ 503918 w 1007836"/>
                <a:gd name="connsiteY2-16" fmla="*/ 0 h 1007836"/>
                <a:gd name="connsiteX3-17" fmla="*/ 1007836 w 1007836"/>
                <a:gd name="connsiteY3-18" fmla="*/ 503918 h 1007836"/>
                <a:gd name="connsiteX0-19" fmla="*/ 0 w 1007836"/>
                <a:gd name="connsiteY0-20" fmla="*/ 503918 h 503918"/>
                <a:gd name="connsiteX1-21" fmla="*/ 503918 w 1007836"/>
                <a:gd name="connsiteY1-22" fmla="*/ 0 h 503918"/>
                <a:gd name="connsiteX2-23" fmla="*/ 1007836 w 1007836"/>
                <a:gd name="connsiteY2-24" fmla="*/ 503918 h 503918"/>
              </a:gdLst>
              <a:ahLst/>
              <a:cxnLst>
                <a:cxn ang="0">
                  <a:pos x="connsiteX0-1" y="connsiteY0-2"/>
                </a:cxn>
                <a:cxn ang="0">
                  <a:pos x="connsiteX1-3" y="connsiteY1-4"/>
                </a:cxn>
                <a:cxn ang="0">
                  <a:pos x="connsiteX2-5" y="connsiteY2-6"/>
                </a:cxn>
              </a:cxnLst>
              <a:rect l="l" t="t" r="r" b="b"/>
              <a:pathLst>
                <a:path w="1007836" h="503918">
                  <a:moveTo>
                    <a:pt x="0" y="503918"/>
                  </a:moveTo>
                  <a:cubicBezTo>
                    <a:pt x="0" y="225612"/>
                    <a:pt x="225612" y="0"/>
                    <a:pt x="503918" y="0"/>
                  </a:cubicBezTo>
                  <a:cubicBezTo>
                    <a:pt x="782224" y="0"/>
                    <a:pt x="1007836" y="225612"/>
                    <a:pt x="1007836" y="503918"/>
                  </a:cubicBezTo>
                </a:path>
              </a:pathLst>
            </a:custGeom>
            <a:noFill/>
            <a:ln w="1206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4"/>
            <p:cNvSpPr/>
            <p:nvPr/>
          </p:nvSpPr>
          <p:spPr>
            <a:xfrm flipV="1">
              <a:off x="4717143" y="4277632"/>
              <a:ext cx="1007836" cy="503918"/>
            </a:xfrm>
            <a:custGeom>
              <a:avLst/>
              <a:gdLst>
                <a:gd name="connsiteX0" fmla="*/ 0 w 1007836"/>
                <a:gd name="connsiteY0" fmla="*/ 503918 h 1007836"/>
                <a:gd name="connsiteX1" fmla="*/ 503918 w 1007836"/>
                <a:gd name="connsiteY1" fmla="*/ 0 h 1007836"/>
                <a:gd name="connsiteX2" fmla="*/ 1007836 w 1007836"/>
                <a:gd name="connsiteY2" fmla="*/ 503918 h 1007836"/>
                <a:gd name="connsiteX3" fmla="*/ 503918 w 1007836"/>
                <a:gd name="connsiteY3" fmla="*/ 1007836 h 1007836"/>
                <a:gd name="connsiteX4" fmla="*/ 0 w 1007836"/>
                <a:gd name="connsiteY4" fmla="*/ 503918 h 1007836"/>
                <a:gd name="connsiteX0-1" fmla="*/ 503918 w 1007836"/>
                <a:gd name="connsiteY0-2" fmla="*/ 1007836 h 1099276"/>
                <a:gd name="connsiteX1-3" fmla="*/ 0 w 1007836"/>
                <a:gd name="connsiteY1-4" fmla="*/ 503918 h 1099276"/>
                <a:gd name="connsiteX2-5" fmla="*/ 503918 w 1007836"/>
                <a:gd name="connsiteY2-6" fmla="*/ 0 h 1099276"/>
                <a:gd name="connsiteX3-7" fmla="*/ 1007836 w 1007836"/>
                <a:gd name="connsiteY3-8" fmla="*/ 503918 h 1099276"/>
                <a:gd name="connsiteX4-9" fmla="*/ 595358 w 1007836"/>
                <a:gd name="connsiteY4-10" fmla="*/ 1099276 h 1099276"/>
                <a:gd name="connsiteX0-11" fmla="*/ 503918 w 1007836"/>
                <a:gd name="connsiteY0-12" fmla="*/ 1007836 h 1007836"/>
                <a:gd name="connsiteX1-13" fmla="*/ 0 w 1007836"/>
                <a:gd name="connsiteY1-14" fmla="*/ 503918 h 1007836"/>
                <a:gd name="connsiteX2-15" fmla="*/ 503918 w 1007836"/>
                <a:gd name="connsiteY2-16" fmla="*/ 0 h 1007836"/>
                <a:gd name="connsiteX3-17" fmla="*/ 1007836 w 1007836"/>
                <a:gd name="connsiteY3-18" fmla="*/ 503918 h 1007836"/>
                <a:gd name="connsiteX0-19" fmla="*/ 0 w 1007836"/>
                <a:gd name="connsiteY0-20" fmla="*/ 503918 h 503918"/>
                <a:gd name="connsiteX1-21" fmla="*/ 503918 w 1007836"/>
                <a:gd name="connsiteY1-22" fmla="*/ 0 h 503918"/>
                <a:gd name="connsiteX2-23" fmla="*/ 1007836 w 1007836"/>
                <a:gd name="connsiteY2-24" fmla="*/ 503918 h 503918"/>
              </a:gdLst>
              <a:ahLst/>
              <a:cxnLst>
                <a:cxn ang="0">
                  <a:pos x="connsiteX0-1" y="connsiteY0-2"/>
                </a:cxn>
                <a:cxn ang="0">
                  <a:pos x="connsiteX1-3" y="connsiteY1-4"/>
                </a:cxn>
                <a:cxn ang="0">
                  <a:pos x="connsiteX2-5" y="connsiteY2-6"/>
                </a:cxn>
              </a:cxnLst>
              <a:rect l="l" t="t" r="r" b="b"/>
              <a:pathLst>
                <a:path w="1007836" h="503918">
                  <a:moveTo>
                    <a:pt x="0" y="503918"/>
                  </a:moveTo>
                  <a:cubicBezTo>
                    <a:pt x="0" y="225612"/>
                    <a:pt x="225612" y="0"/>
                    <a:pt x="503918" y="0"/>
                  </a:cubicBezTo>
                  <a:cubicBezTo>
                    <a:pt x="782224" y="0"/>
                    <a:pt x="1007836" y="225612"/>
                    <a:pt x="1007836" y="503918"/>
                  </a:cubicBezTo>
                </a:path>
              </a:pathLst>
            </a:custGeom>
            <a:noFill/>
            <a:ln w="1206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组合 9"/>
          <p:cNvGrpSpPr/>
          <p:nvPr/>
        </p:nvGrpSpPr>
        <p:grpSpPr>
          <a:xfrm rot="5400000">
            <a:off x="3921765" y="2087947"/>
            <a:ext cx="1007836" cy="1007836"/>
            <a:chOff x="4717143" y="3773714"/>
            <a:chExt cx="1007836" cy="1007836"/>
          </a:xfrm>
        </p:grpSpPr>
        <p:sp>
          <p:nvSpPr>
            <p:cNvPr id="11" name="椭圆 4"/>
            <p:cNvSpPr/>
            <p:nvPr/>
          </p:nvSpPr>
          <p:spPr>
            <a:xfrm>
              <a:off x="4717143" y="3773714"/>
              <a:ext cx="1007836" cy="503918"/>
            </a:xfrm>
            <a:custGeom>
              <a:avLst/>
              <a:gdLst>
                <a:gd name="connsiteX0" fmla="*/ 0 w 1007836"/>
                <a:gd name="connsiteY0" fmla="*/ 503918 h 1007836"/>
                <a:gd name="connsiteX1" fmla="*/ 503918 w 1007836"/>
                <a:gd name="connsiteY1" fmla="*/ 0 h 1007836"/>
                <a:gd name="connsiteX2" fmla="*/ 1007836 w 1007836"/>
                <a:gd name="connsiteY2" fmla="*/ 503918 h 1007836"/>
                <a:gd name="connsiteX3" fmla="*/ 503918 w 1007836"/>
                <a:gd name="connsiteY3" fmla="*/ 1007836 h 1007836"/>
                <a:gd name="connsiteX4" fmla="*/ 0 w 1007836"/>
                <a:gd name="connsiteY4" fmla="*/ 503918 h 1007836"/>
                <a:gd name="connsiteX0-1" fmla="*/ 503918 w 1007836"/>
                <a:gd name="connsiteY0-2" fmla="*/ 1007836 h 1099276"/>
                <a:gd name="connsiteX1-3" fmla="*/ 0 w 1007836"/>
                <a:gd name="connsiteY1-4" fmla="*/ 503918 h 1099276"/>
                <a:gd name="connsiteX2-5" fmla="*/ 503918 w 1007836"/>
                <a:gd name="connsiteY2-6" fmla="*/ 0 h 1099276"/>
                <a:gd name="connsiteX3-7" fmla="*/ 1007836 w 1007836"/>
                <a:gd name="connsiteY3-8" fmla="*/ 503918 h 1099276"/>
                <a:gd name="connsiteX4-9" fmla="*/ 595358 w 1007836"/>
                <a:gd name="connsiteY4-10" fmla="*/ 1099276 h 1099276"/>
                <a:gd name="connsiteX0-11" fmla="*/ 503918 w 1007836"/>
                <a:gd name="connsiteY0-12" fmla="*/ 1007836 h 1007836"/>
                <a:gd name="connsiteX1-13" fmla="*/ 0 w 1007836"/>
                <a:gd name="connsiteY1-14" fmla="*/ 503918 h 1007836"/>
                <a:gd name="connsiteX2-15" fmla="*/ 503918 w 1007836"/>
                <a:gd name="connsiteY2-16" fmla="*/ 0 h 1007836"/>
                <a:gd name="connsiteX3-17" fmla="*/ 1007836 w 1007836"/>
                <a:gd name="connsiteY3-18" fmla="*/ 503918 h 1007836"/>
                <a:gd name="connsiteX0-19" fmla="*/ 0 w 1007836"/>
                <a:gd name="connsiteY0-20" fmla="*/ 503918 h 503918"/>
                <a:gd name="connsiteX1-21" fmla="*/ 503918 w 1007836"/>
                <a:gd name="connsiteY1-22" fmla="*/ 0 h 503918"/>
                <a:gd name="connsiteX2-23" fmla="*/ 1007836 w 1007836"/>
                <a:gd name="connsiteY2-24" fmla="*/ 503918 h 503918"/>
              </a:gdLst>
              <a:ahLst/>
              <a:cxnLst>
                <a:cxn ang="0">
                  <a:pos x="connsiteX0-1" y="connsiteY0-2"/>
                </a:cxn>
                <a:cxn ang="0">
                  <a:pos x="connsiteX1-3" y="connsiteY1-4"/>
                </a:cxn>
                <a:cxn ang="0">
                  <a:pos x="connsiteX2-5" y="connsiteY2-6"/>
                </a:cxn>
              </a:cxnLst>
              <a:rect l="l" t="t" r="r" b="b"/>
              <a:pathLst>
                <a:path w="1007836" h="503918">
                  <a:moveTo>
                    <a:pt x="0" y="503918"/>
                  </a:moveTo>
                  <a:cubicBezTo>
                    <a:pt x="0" y="225612"/>
                    <a:pt x="225612" y="0"/>
                    <a:pt x="503918" y="0"/>
                  </a:cubicBezTo>
                  <a:cubicBezTo>
                    <a:pt x="782224" y="0"/>
                    <a:pt x="1007836" y="225612"/>
                    <a:pt x="1007836" y="503918"/>
                  </a:cubicBezTo>
                </a:path>
              </a:pathLst>
            </a:custGeom>
            <a:noFill/>
            <a:ln w="1206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4"/>
            <p:cNvSpPr/>
            <p:nvPr/>
          </p:nvSpPr>
          <p:spPr>
            <a:xfrm flipV="1">
              <a:off x="4717143" y="4277632"/>
              <a:ext cx="1007836" cy="503918"/>
            </a:xfrm>
            <a:custGeom>
              <a:avLst/>
              <a:gdLst>
                <a:gd name="connsiteX0" fmla="*/ 0 w 1007836"/>
                <a:gd name="connsiteY0" fmla="*/ 503918 h 1007836"/>
                <a:gd name="connsiteX1" fmla="*/ 503918 w 1007836"/>
                <a:gd name="connsiteY1" fmla="*/ 0 h 1007836"/>
                <a:gd name="connsiteX2" fmla="*/ 1007836 w 1007836"/>
                <a:gd name="connsiteY2" fmla="*/ 503918 h 1007836"/>
                <a:gd name="connsiteX3" fmla="*/ 503918 w 1007836"/>
                <a:gd name="connsiteY3" fmla="*/ 1007836 h 1007836"/>
                <a:gd name="connsiteX4" fmla="*/ 0 w 1007836"/>
                <a:gd name="connsiteY4" fmla="*/ 503918 h 1007836"/>
                <a:gd name="connsiteX0-1" fmla="*/ 503918 w 1007836"/>
                <a:gd name="connsiteY0-2" fmla="*/ 1007836 h 1099276"/>
                <a:gd name="connsiteX1-3" fmla="*/ 0 w 1007836"/>
                <a:gd name="connsiteY1-4" fmla="*/ 503918 h 1099276"/>
                <a:gd name="connsiteX2-5" fmla="*/ 503918 w 1007836"/>
                <a:gd name="connsiteY2-6" fmla="*/ 0 h 1099276"/>
                <a:gd name="connsiteX3-7" fmla="*/ 1007836 w 1007836"/>
                <a:gd name="connsiteY3-8" fmla="*/ 503918 h 1099276"/>
                <a:gd name="connsiteX4-9" fmla="*/ 595358 w 1007836"/>
                <a:gd name="connsiteY4-10" fmla="*/ 1099276 h 1099276"/>
                <a:gd name="connsiteX0-11" fmla="*/ 503918 w 1007836"/>
                <a:gd name="connsiteY0-12" fmla="*/ 1007836 h 1007836"/>
                <a:gd name="connsiteX1-13" fmla="*/ 0 w 1007836"/>
                <a:gd name="connsiteY1-14" fmla="*/ 503918 h 1007836"/>
                <a:gd name="connsiteX2-15" fmla="*/ 503918 w 1007836"/>
                <a:gd name="connsiteY2-16" fmla="*/ 0 h 1007836"/>
                <a:gd name="connsiteX3-17" fmla="*/ 1007836 w 1007836"/>
                <a:gd name="connsiteY3-18" fmla="*/ 503918 h 1007836"/>
                <a:gd name="connsiteX0-19" fmla="*/ 0 w 1007836"/>
                <a:gd name="connsiteY0-20" fmla="*/ 503918 h 503918"/>
                <a:gd name="connsiteX1-21" fmla="*/ 503918 w 1007836"/>
                <a:gd name="connsiteY1-22" fmla="*/ 0 h 503918"/>
                <a:gd name="connsiteX2-23" fmla="*/ 1007836 w 1007836"/>
                <a:gd name="connsiteY2-24" fmla="*/ 503918 h 503918"/>
              </a:gdLst>
              <a:ahLst/>
              <a:cxnLst>
                <a:cxn ang="0">
                  <a:pos x="connsiteX0-1" y="connsiteY0-2"/>
                </a:cxn>
                <a:cxn ang="0">
                  <a:pos x="connsiteX1-3" y="connsiteY1-4"/>
                </a:cxn>
                <a:cxn ang="0">
                  <a:pos x="connsiteX2-5" y="connsiteY2-6"/>
                </a:cxn>
              </a:cxnLst>
              <a:rect l="l" t="t" r="r" b="b"/>
              <a:pathLst>
                <a:path w="1007836" h="503918">
                  <a:moveTo>
                    <a:pt x="0" y="503918"/>
                  </a:moveTo>
                  <a:cubicBezTo>
                    <a:pt x="0" y="225612"/>
                    <a:pt x="225612" y="0"/>
                    <a:pt x="503918" y="0"/>
                  </a:cubicBezTo>
                  <a:cubicBezTo>
                    <a:pt x="782224" y="0"/>
                    <a:pt x="1007836" y="225612"/>
                    <a:pt x="1007836" y="503918"/>
                  </a:cubicBezTo>
                </a:path>
              </a:pathLst>
            </a:custGeom>
            <a:noFill/>
            <a:ln w="1206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rot="10800000">
            <a:off x="6720981" y="2087947"/>
            <a:ext cx="1007836" cy="1007836"/>
            <a:chOff x="4717143" y="3773714"/>
            <a:chExt cx="1007836" cy="1007836"/>
          </a:xfrm>
        </p:grpSpPr>
        <p:sp>
          <p:nvSpPr>
            <p:cNvPr id="14" name="椭圆 4"/>
            <p:cNvSpPr/>
            <p:nvPr/>
          </p:nvSpPr>
          <p:spPr>
            <a:xfrm>
              <a:off x="4717143" y="3773714"/>
              <a:ext cx="1007836" cy="503918"/>
            </a:xfrm>
            <a:custGeom>
              <a:avLst/>
              <a:gdLst>
                <a:gd name="connsiteX0" fmla="*/ 0 w 1007836"/>
                <a:gd name="connsiteY0" fmla="*/ 503918 h 1007836"/>
                <a:gd name="connsiteX1" fmla="*/ 503918 w 1007836"/>
                <a:gd name="connsiteY1" fmla="*/ 0 h 1007836"/>
                <a:gd name="connsiteX2" fmla="*/ 1007836 w 1007836"/>
                <a:gd name="connsiteY2" fmla="*/ 503918 h 1007836"/>
                <a:gd name="connsiteX3" fmla="*/ 503918 w 1007836"/>
                <a:gd name="connsiteY3" fmla="*/ 1007836 h 1007836"/>
                <a:gd name="connsiteX4" fmla="*/ 0 w 1007836"/>
                <a:gd name="connsiteY4" fmla="*/ 503918 h 1007836"/>
                <a:gd name="connsiteX0-1" fmla="*/ 503918 w 1007836"/>
                <a:gd name="connsiteY0-2" fmla="*/ 1007836 h 1099276"/>
                <a:gd name="connsiteX1-3" fmla="*/ 0 w 1007836"/>
                <a:gd name="connsiteY1-4" fmla="*/ 503918 h 1099276"/>
                <a:gd name="connsiteX2-5" fmla="*/ 503918 w 1007836"/>
                <a:gd name="connsiteY2-6" fmla="*/ 0 h 1099276"/>
                <a:gd name="connsiteX3-7" fmla="*/ 1007836 w 1007836"/>
                <a:gd name="connsiteY3-8" fmla="*/ 503918 h 1099276"/>
                <a:gd name="connsiteX4-9" fmla="*/ 595358 w 1007836"/>
                <a:gd name="connsiteY4-10" fmla="*/ 1099276 h 1099276"/>
                <a:gd name="connsiteX0-11" fmla="*/ 503918 w 1007836"/>
                <a:gd name="connsiteY0-12" fmla="*/ 1007836 h 1007836"/>
                <a:gd name="connsiteX1-13" fmla="*/ 0 w 1007836"/>
                <a:gd name="connsiteY1-14" fmla="*/ 503918 h 1007836"/>
                <a:gd name="connsiteX2-15" fmla="*/ 503918 w 1007836"/>
                <a:gd name="connsiteY2-16" fmla="*/ 0 h 1007836"/>
                <a:gd name="connsiteX3-17" fmla="*/ 1007836 w 1007836"/>
                <a:gd name="connsiteY3-18" fmla="*/ 503918 h 1007836"/>
                <a:gd name="connsiteX0-19" fmla="*/ 0 w 1007836"/>
                <a:gd name="connsiteY0-20" fmla="*/ 503918 h 503918"/>
                <a:gd name="connsiteX1-21" fmla="*/ 503918 w 1007836"/>
                <a:gd name="connsiteY1-22" fmla="*/ 0 h 503918"/>
                <a:gd name="connsiteX2-23" fmla="*/ 1007836 w 1007836"/>
                <a:gd name="connsiteY2-24" fmla="*/ 503918 h 503918"/>
              </a:gdLst>
              <a:ahLst/>
              <a:cxnLst>
                <a:cxn ang="0">
                  <a:pos x="connsiteX0-1" y="connsiteY0-2"/>
                </a:cxn>
                <a:cxn ang="0">
                  <a:pos x="connsiteX1-3" y="connsiteY1-4"/>
                </a:cxn>
                <a:cxn ang="0">
                  <a:pos x="connsiteX2-5" y="connsiteY2-6"/>
                </a:cxn>
              </a:cxnLst>
              <a:rect l="l" t="t" r="r" b="b"/>
              <a:pathLst>
                <a:path w="1007836" h="503918">
                  <a:moveTo>
                    <a:pt x="0" y="503918"/>
                  </a:moveTo>
                  <a:cubicBezTo>
                    <a:pt x="0" y="225612"/>
                    <a:pt x="225612" y="0"/>
                    <a:pt x="503918" y="0"/>
                  </a:cubicBezTo>
                  <a:cubicBezTo>
                    <a:pt x="782224" y="0"/>
                    <a:pt x="1007836" y="225612"/>
                    <a:pt x="1007836" y="503918"/>
                  </a:cubicBezTo>
                </a:path>
              </a:pathLst>
            </a:custGeom>
            <a:noFill/>
            <a:ln w="1206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4"/>
            <p:cNvSpPr/>
            <p:nvPr/>
          </p:nvSpPr>
          <p:spPr>
            <a:xfrm flipV="1">
              <a:off x="4717143" y="4277632"/>
              <a:ext cx="1007836" cy="503918"/>
            </a:xfrm>
            <a:custGeom>
              <a:avLst/>
              <a:gdLst>
                <a:gd name="connsiteX0" fmla="*/ 0 w 1007836"/>
                <a:gd name="connsiteY0" fmla="*/ 503918 h 1007836"/>
                <a:gd name="connsiteX1" fmla="*/ 503918 w 1007836"/>
                <a:gd name="connsiteY1" fmla="*/ 0 h 1007836"/>
                <a:gd name="connsiteX2" fmla="*/ 1007836 w 1007836"/>
                <a:gd name="connsiteY2" fmla="*/ 503918 h 1007836"/>
                <a:gd name="connsiteX3" fmla="*/ 503918 w 1007836"/>
                <a:gd name="connsiteY3" fmla="*/ 1007836 h 1007836"/>
                <a:gd name="connsiteX4" fmla="*/ 0 w 1007836"/>
                <a:gd name="connsiteY4" fmla="*/ 503918 h 1007836"/>
                <a:gd name="connsiteX0-1" fmla="*/ 503918 w 1007836"/>
                <a:gd name="connsiteY0-2" fmla="*/ 1007836 h 1099276"/>
                <a:gd name="connsiteX1-3" fmla="*/ 0 w 1007836"/>
                <a:gd name="connsiteY1-4" fmla="*/ 503918 h 1099276"/>
                <a:gd name="connsiteX2-5" fmla="*/ 503918 w 1007836"/>
                <a:gd name="connsiteY2-6" fmla="*/ 0 h 1099276"/>
                <a:gd name="connsiteX3-7" fmla="*/ 1007836 w 1007836"/>
                <a:gd name="connsiteY3-8" fmla="*/ 503918 h 1099276"/>
                <a:gd name="connsiteX4-9" fmla="*/ 595358 w 1007836"/>
                <a:gd name="connsiteY4-10" fmla="*/ 1099276 h 1099276"/>
                <a:gd name="connsiteX0-11" fmla="*/ 503918 w 1007836"/>
                <a:gd name="connsiteY0-12" fmla="*/ 1007836 h 1007836"/>
                <a:gd name="connsiteX1-13" fmla="*/ 0 w 1007836"/>
                <a:gd name="connsiteY1-14" fmla="*/ 503918 h 1007836"/>
                <a:gd name="connsiteX2-15" fmla="*/ 503918 w 1007836"/>
                <a:gd name="connsiteY2-16" fmla="*/ 0 h 1007836"/>
                <a:gd name="connsiteX3-17" fmla="*/ 1007836 w 1007836"/>
                <a:gd name="connsiteY3-18" fmla="*/ 503918 h 1007836"/>
                <a:gd name="connsiteX0-19" fmla="*/ 0 w 1007836"/>
                <a:gd name="connsiteY0-20" fmla="*/ 503918 h 503918"/>
                <a:gd name="connsiteX1-21" fmla="*/ 503918 w 1007836"/>
                <a:gd name="connsiteY1-22" fmla="*/ 0 h 503918"/>
                <a:gd name="connsiteX2-23" fmla="*/ 1007836 w 1007836"/>
                <a:gd name="connsiteY2-24" fmla="*/ 503918 h 503918"/>
              </a:gdLst>
              <a:ahLst/>
              <a:cxnLst>
                <a:cxn ang="0">
                  <a:pos x="connsiteX0-1" y="connsiteY0-2"/>
                </a:cxn>
                <a:cxn ang="0">
                  <a:pos x="connsiteX1-3" y="connsiteY1-4"/>
                </a:cxn>
                <a:cxn ang="0">
                  <a:pos x="connsiteX2-5" y="connsiteY2-6"/>
                </a:cxn>
              </a:cxnLst>
              <a:rect l="l" t="t" r="r" b="b"/>
              <a:pathLst>
                <a:path w="1007836" h="503918">
                  <a:moveTo>
                    <a:pt x="0" y="503918"/>
                  </a:moveTo>
                  <a:cubicBezTo>
                    <a:pt x="0" y="225612"/>
                    <a:pt x="225612" y="0"/>
                    <a:pt x="503918" y="0"/>
                  </a:cubicBezTo>
                  <a:cubicBezTo>
                    <a:pt x="782224" y="0"/>
                    <a:pt x="1007836" y="225612"/>
                    <a:pt x="1007836" y="503918"/>
                  </a:cubicBezTo>
                </a:path>
              </a:pathLst>
            </a:custGeom>
            <a:noFill/>
            <a:ln w="1206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 name="组合 15"/>
          <p:cNvGrpSpPr/>
          <p:nvPr/>
        </p:nvGrpSpPr>
        <p:grpSpPr>
          <a:xfrm rot="16200000">
            <a:off x="9520196" y="2087947"/>
            <a:ext cx="1007836" cy="1007836"/>
            <a:chOff x="4717143" y="3773714"/>
            <a:chExt cx="1007836" cy="1007836"/>
          </a:xfrm>
        </p:grpSpPr>
        <p:sp>
          <p:nvSpPr>
            <p:cNvPr id="17" name="椭圆 4"/>
            <p:cNvSpPr/>
            <p:nvPr/>
          </p:nvSpPr>
          <p:spPr>
            <a:xfrm>
              <a:off x="4717143" y="3773714"/>
              <a:ext cx="1007836" cy="503918"/>
            </a:xfrm>
            <a:custGeom>
              <a:avLst/>
              <a:gdLst>
                <a:gd name="connsiteX0" fmla="*/ 0 w 1007836"/>
                <a:gd name="connsiteY0" fmla="*/ 503918 h 1007836"/>
                <a:gd name="connsiteX1" fmla="*/ 503918 w 1007836"/>
                <a:gd name="connsiteY1" fmla="*/ 0 h 1007836"/>
                <a:gd name="connsiteX2" fmla="*/ 1007836 w 1007836"/>
                <a:gd name="connsiteY2" fmla="*/ 503918 h 1007836"/>
                <a:gd name="connsiteX3" fmla="*/ 503918 w 1007836"/>
                <a:gd name="connsiteY3" fmla="*/ 1007836 h 1007836"/>
                <a:gd name="connsiteX4" fmla="*/ 0 w 1007836"/>
                <a:gd name="connsiteY4" fmla="*/ 503918 h 1007836"/>
                <a:gd name="connsiteX0-1" fmla="*/ 503918 w 1007836"/>
                <a:gd name="connsiteY0-2" fmla="*/ 1007836 h 1099276"/>
                <a:gd name="connsiteX1-3" fmla="*/ 0 w 1007836"/>
                <a:gd name="connsiteY1-4" fmla="*/ 503918 h 1099276"/>
                <a:gd name="connsiteX2-5" fmla="*/ 503918 w 1007836"/>
                <a:gd name="connsiteY2-6" fmla="*/ 0 h 1099276"/>
                <a:gd name="connsiteX3-7" fmla="*/ 1007836 w 1007836"/>
                <a:gd name="connsiteY3-8" fmla="*/ 503918 h 1099276"/>
                <a:gd name="connsiteX4-9" fmla="*/ 595358 w 1007836"/>
                <a:gd name="connsiteY4-10" fmla="*/ 1099276 h 1099276"/>
                <a:gd name="connsiteX0-11" fmla="*/ 503918 w 1007836"/>
                <a:gd name="connsiteY0-12" fmla="*/ 1007836 h 1007836"/>
                <a:gd name="connsiteX1-13" fmla="*/ 0 w 1007836"/>
                <a:gd name="connsiteY1-14" fmla="*/ 503918 h 1007836"/>
                <a:gd name="connsiteX2-15" fmla="*/ 503918 w 1007836"/>
                <a:gd name="connsiteY2-16" fmla="*/ 0 h 1007836"/>
                <a:gd name="connsiteX3-17" fmla="*/ 1007836 w 1007836"/>
                <a:gd name="connsiteY3-18" fmla="*/ 503918 h 1007836"/>
                <a:gd name="connsiteX0-19" fmla="*/ 0 w 1007836"/>
                <a:gd name="connsiteY0-20" fmla="*/ 503918 h 503918"/>
                <a:gd name="connsiteX1-21" fmla="*/ 503918 w 1007836"/>
                <a:gd name="connsiteY1-22" fmla="*/ 0 h 503918"/>
                <a:gd name="connsiteX2-23" fmla="*/ 1007836 w 1007836"/>
                <a:gd name="connsiteY2-24" fmla="*/ 503918 h 503918"/>
              </a:gdLst>
              <a:ahLst/>
              <a:cxnLst>
                <a:cxn ang="0">
                  <a:pos x="connsiteX0-1" y="connsiteY0-2"/>
                </a:cxn>
                <a:cxn ang="0">
                  <a:pos x="connsiteX1-3" y="connsiteY1-4"/>
                </a:cxn>
                <a:cxn ang="0">
                  <a:pos x="connsiteX2-5" y="connsiteY2-6"/>
                </a:cxn>
              </a:cxnLst>
              <a:rect l="l" t="t" r="r" b="b"/>
              <a:pathLst>
                <a:path w="1007836" h="503918">
                  <a:moveTo>
                    <a:pt x="0" y="503918"/>
                  </a:moveTo>
                  <a:cubicBezTo>
                    <a:pt x="0" y="225612"/>
                    <a:pt x="225612" y="0"/>
                    <a:pt x="503918" y="0"/>
                  </a:cubicBezTo>
                  <a:cubicBezTo>
                    <a:pt x="782224" y="0"/>
                    <a:pt x="1007836" y="225612"/>
                    <a:pt x="1007836" y="503918"/>
                  </a:cubicBezTo>
                </a:path>
              </a:pathLst>
            </a:custGeom>
            <a:noFill/>
            <a:ln w="1206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4"/>
            <p:cNvSpPr/>
            <p:nvPr/>
          </p:nvSpPr>
          <p:spPr>
            <a:xfrm flipV="1">
              <a:off x="4717143" y="4277632"/>
              <a:ext cx="1007836" cy="503918"/>
            </a:xfrm>
            <a:custGeom>
              <a:avLst/>
              <a:gdLst>
                <a:gd name="connsiteX0" fmla="*/ 0 w 1007836"/>
                <a:gd name="connsiteY0" fmla="*/ 503918 h 1007836"/>
                <a:gd name="connsiteX1" fmla="*/ 503918 w 1007836"/>
                <a:gd name="connsiteY1" fmla="*/ 0 h 1007836"/>
                <a:gd name="connsiteX2" fmla="*/ 1007836 w 1007836"/>
                <a:gd name="connsiteY2" fmla="*/ 503918 h 1007836"/>
                <a:gd name="connsiteX3" fmla="*/ 503918 w 1007836"/>
                <a:gd name="connsiteY3" fmla="*/ 1007836 h 1007836"/>
                <a:gd name="connsiteX4" fmla="*/ 0 w 1007836"/>
                <a:gd name="connsiteY4" fmla="*/ 503918 h 1007836"/>
                <a:gd name="connsiteX0-1" fmla="*/ 503918 w 1007836"/>
                <a:gd name="connsiteY0-2" fmla="*/ 1007836 h 1099276"/>
                <a:gd name="connsiteX1-3" fmla="*/ 0 w 1007836"/>
                <a:gd name="connsiteY1-4" fmla="*/ 503918 h 1099276"/>
                <a:gd name="connsiteX2-5" fmla="*/ 503918 w 1007836"/>
                <a:gd name="connsiteY2-6" fmla="*/ 0 h 1099276"/>
                <a:gd name="connsiteX3-7" fmla="*/ 1007836 w 1007836"/>
                <a:gd name="connsiteY3-8" fmla="*/ 503918 h 1099276"/>
                <a:gd name="connsiteX4-9" fmla="*/ 595358 w 1007836"/>
                <a:gd name="connsiteY4-10" fmla="*/ 1099276 h 1099276"/>
                <a:gd name="connsiteX0-11" fmla="*/ 503918 w 1007836"/>
                <a:gd name="connsiteY0-12" fmla="*/ 1007836 h 1007836"/>
                <a:gd name="connsiteX1-13" fmla="*/ 0 w 1007836"/>
                <a:gd name="connsiteY1-14" fmla="*/ 503918 h 1007836"/>
                <a:gd name="connsiteX2-15" fmla="*/ 503918 w 1007836"/>
                <a:gd name="connsiteY2-16" fmla="*/ 0 h 1007836"/>
                <a:gd name="connsiteX3-17" fmla="*/ 1007836 w 1007836"/>
                <a:gd name="connsiteY3-18" fmla="*/ 503918 h 1007836"/>
                <a:gd name="connsiteX0-19" fmla="*/ 0 w 1007836"/>
                <a:gd name="connsiteY0-20" fmla="*/ 503918 h 503918"/>
                <a:gd name="connsiteX1-21" fmla="*/ 503918 w 1007836"/>
                <a:gd name="connsiteY1-22" fmla="*/ 0 h 503918"/>
                <a:gd name="connsiteX2-23" fmla="*/ 1007836 w 1007836"/>
                <a:gd name="connsiteY2-24" fmla="*/ 503918 h 503918"/>
              </a:gdLst>
              <a:ahLst/>
              <a:cxnLst>
                <a:cxn ang="0">
                  <a:pos x="connsiteX0-1" y="connsiteY0-2"/>
                </a:cxn>
                <a:cxn ang="0">
                  <a:pos x="connsiteX1-3" y="connsiteY1-4"/>
                </a:cxn>
                <a:cxn ang="0">
                  <a:pos x="connsiteX2-5" y="connsiteY2-6"/>
                </a:cxn>
              </a:cxnLst>
              <a:rect l="l" t="t" r="r" b="b"/>
              <a:pathLst>
                <a:path w="1007836" h="503918">
                  <a:moveTo>
                    <a:pt x="0" y="503918"/>
                  </a:moveTo>
                  <a:cubicBezTo>
                    <a:pt x="0" y="225612"/>
                    <a:pt x="225612" y="0"/>
                    <a:pt x="503918" y="0"/>
                  </a:cubicBezTo>
                  <a:cubicBezTo>
                    <a:pt x="782224" y="0"/>
                    <a:pt x="1007836" y="225612"/>
                    <a:pt x="1007836" y="503918"/>
                  </a:cubicBezTo>
                </a:path>
              </a:pathLst>
            </a:custGeom>
            <a:noFill/>
            <a:ln w="1206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p:cNvSpPr txBox="1"/>
          <p:nvPr/>
        </p:nvSpPr>
        <p:spPr>
          <a:xfrm>
            <a:off x="1176526" y="2130200"/>
            <a:ext cx="899886" cy="923330"/>
          </a:xfrm>
          <a:prstGeom prst="rect">
            <a:avLst/>
          </a:prstGeom>
          <a:noFill/>
        </p:spPr>
        <p:txBody>
          <a:bodyPr wrap="square" rtlCol="0">
            <a:spAutoFit/>
          </a:bodyPr>
          <a:lstStyle/>
          <a:p>
            <a:pPr algn="ctr"/>
            <a:r>
              <a:rPr lang="en-US" altLang="zh-CN" sz="5400" dirty="0">
                <a:solidFill>
                  <a:srgbClr val="00B050"/>
                </a:solidFill>
                <a:cs typeface="+mn-ea"/>
                <a:sym typeface="+mn-lt"/>
              </a:rPr>
              <a:t>P</a:t>
            </a:r>
            <a:endParaRPr lang="zh-CN" altLang="en-US" sz="5400" dirty="0">
              <a:solidFill>
                <a:srgbClr val="00B050"/>
              </a:solidFill>
              <a:cs typeface="+mn-ea"/>
              <a:sym typeface="+mn-lt"/>
            </a:endParaRPr>
          </a:p>
        </p:txBody>
      </p:sp>
      <p:sp>
        <p:nvSpPr>
          <p:cNvPr id="21" name="文本框 20"/>
          <p:cNvSpPr txBox="1"/>
          <p:nvPr/>
        </p:nvSpPr>
        <p:spPr>
          <a:xfrm>
            <a:off x="3975740" y="2130200"/>
            <a:ext cx="899886" cy="923330"/>
          </a:xfrm>
          <a:prstGeom prst="rect">
            <a:avLst/>
          </a:prstGeom>
          <a:noFill/>
        </p:spPr>
        <p:txBody>
          <a:bodyPr wrap="square" rtlCol="0">
            <a:spAutoFit/>
          </a:bodyPr>
          <a:lstStyle/>
          <a:p>
            <a:pPr algn="ctr"/>
            <a:r>
              <a:rPr lang="en-US" altLang="zh-CN" sz="5400" dirty="0" smtClean="0">
                <a:solidFill>
                  <a:schemeClr val="bg2">
                    <a:lumMod val="50000"/>
                  </a:schemeClr>
                </a:solidFill>
                <a:cs typeface="+mn-ea"/>
                <a:sym typeface="+mn-lt"/>
              </a:rPr>
              <a:t>M</a:t>
            </a:r>
            <a:endParaRPr lang="zh-CN" altLang="en-US" sz="5400" dirty="0">
              <a:solidFill>
                <a:schemeClr val="bg2">
                  <a:lumMod val="50000"/>
                </a:schemeClr>
              </a:solidFill>
              <a:cs typeface="+mn-ea"/>
              <a:sym typeface="+mn-lt"/>
            </a:endParaRPr>
          </a:p>
        </p:txBody>
      </p:sp>
      <p:sp>
        <p:nvSpPr>
          <p:cNvPr id="22" name="文本框 21"/>
          <p:cNvSpPr txBox="1"/>
          <p:nvPr/>
        </p:nvSpPr>
        <p:spPr>
          <a:xfrm>
            <a:off x="6774956" y="2130200"/>
            <a:ext cx="899886" cy="923330"/>
          </a:xfrm>
          <a:prstGeom prst="rect">
            <a:avLst/>
          </a:prstGeom>
          <a:noFill/>
        </p:spPr>
        <p:txBody>
          <a:bodyPr wrap="square" rtlCol="0">
            <a:spAutoFit/>
          </a:bodyPr>
          <a:lstStyle/>
          <a:p>
            <a:pPr algn="ctr"/>
            <a:r>
              <a:rPr lang="en-US" altLang="zh-CN" sz="5400" dirty="0">
                <a:solidFill>
                  <a:srgbClr val="0070C0"/>
                </a:solidFill>
                <a:cs typeface="+mn-ea"/>
                <a:sym typeface="+mn-lt"/>
              </a:rPr>
              <a:t>L</a:t>
            </a:r>
            <a:endParaRPr lang="zh-CN" altLang="en-US" sz="5400" dirty="0">
              <a:solidFill>
                <a:srgbClr val="0070C0"/>
              </a:solidFill>
              <a:cs typeface="+mn-ea"/>
              <a:sym typeface="+mn-lt"/>
            </a:endParaRPr>
          </a:p>
        </p:txBody>
      </p:sp>
      <p:sp>
        <p:nvSpPr>
          <p:cNvPr id="23" name="文本框 22"/>
          <p:cNvSpPr txBox="1"/>
          <p:nvPr/>
        </p:nvSpPr>
        <p:spPr>
          <a:xfrm>
            <a:off x="9574171" y="2130200"/>
            <a:ext cx="899886" cy="923330"/>
          </a:xfrm>
          <a:prstGeom prst="rect">
            <a:avLst/>
          </a:prstGeom>
          <a:noFill/>
        </p:spPr>
        <p:txBody>
          <a:bodyPr wrap="square" rtlCol="0">
            <a:spAutoFit/>
          </a:bodyPr>
          <a:lstStyle/>
          <a:p>
            <a:pPr algn="ctr"/>
            <a:r>
              <a:rPr lang="en-US" altLang="zh-CN" sz="5400" dirty="0">
                <a:solidFill>
                  <a:srgbClr val="FFC000"/>
                </a:solidFill>
                <a:cs typeface="+mn-ea"/>
                <a:sym typeface="+mn-lt"/>
              </a:rPr>
              <a:t>R</a:t>
            </a:r>
            <a:endParaRPr lang="zh-CN" altLang="en-US" sz="5400" dirty="0">
              <a:solidFill>
                <a:srgbClr val="FFC000"/>
              </a:solidFill>
              <a:cs typeface="+mn-ea"/>
              <a:sym typeface="+mn-lt"/>
            </a:endParaRPr>
          </a:p>
        </p:txBody>
      </p:sp>
      <p:sp>
        <p:nvSpPr>
          <p:cNvPr id="34" name="íṥḻiḋe"/>
          <p:cNvSpPr/>
          <p:nvPr/>
        </p:nvSpPr>
        <p:spPr bwMode="auto">
          <a:xfrm>
            <a:off x="530815" y="3732730"/>
            <a:ext cx="2547198" cy="1384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spcAft>
                <a:spcPts val="600"/>
              </a:spcAft>
              <a:buFont typeface="Arial" panose="020B0604020202020204" pitchFamily="34" charset="0"/>
              <a:buChar char="•"/>
            </a:pPr>
            <a:r>
              <a:rPr lang="zh-CN" altLang="zh-CN" sz="1200" kern="100" dirty="0">
                <a:latin typeface="+mn-ea"/>
                <a:cs typeface="Times New Roman" panose="02020603050405020304" pitchFamily="18" charset="0"/>
              </a:rPr>
              <a:t>协助培训师完成各项培训计划的组织和</a:t>
            </a:r>
            <a:r>
              <a:rPr lang="zh-CN" altLang="zh-CN" sz="1200" kern="100" dirty="0" smtClean="0">
                <a:latin typeface="+mn-ea"/>
                <a:cs typeface="Times New Roman" panose="02020603050405020304" pitchFamily="18" charset="0"/>
              </a:rPr>
              <a:t>实施</a:t>
            </a:r>
            <a:endParaRPr lang="en-US" altLang="zh-CN" sz="1200" kern="100" dirty="0">
              <a:latin typeface="+mn-ea"/>
              <a:cs typeface="Times New Roman" panose="02020603050405020304" pitchFamily="18" charset="0"/>
            </a:endParaRPr>
          </a:p>
          <a:p>
            <a:pPr marL="171450" indent="-171450">
              <a:lnSpc>
                <a:spcPct val="150000"/>
              </a:lnSpc>
              <a:spcBef>
                <a:spcPct val="0"/>
              </a:spcBef>
              <a:spcAft>
                <a:spcPts val="600"/>
              </a:spcAft>
              <a:buFont typeface="Arial" panose="020B0604020202020204" pitchFamily="34" charset="0"/>
              <a:buChar char="•"/>
            </a:pPr>
            <a:r>
              <a:rPr lang="zh-CN" altLang="zh-CN" sz="1200" kern="100" dirty="0" smtClean="0">
                <a:latin typeface="+mn-ea"/>
                <a:cs typeface="Times New Roman" panose="02020603050405020304" pitchFamily="18" charset="0"/>
              </a:rPr>
              <a:t>实现</a:t>
            </a:r>
            <a:r>
              <a:rPr lang="zh-CN" altLang="zh-CN" sz="1200" kern="100" dirty="0">
                <a:latin typeface="+mn-ea"/>
                <a:cs typeface="Times New Roman" panose="02020603050405020304" pitchFamily="18" charset="0"/>
              </a:rPr>
              <a:t>自制课件</a:t>
            </a:r>
            <a:r>
              <a:rPr lang="zh-CN" altLang="zh-CN" sz="1200" kern="100" dirty="0" smtClean="0">
                <a:latin typeface="+mn-ea"/>
                <a:cs typeface="Times New Roman" panose="02020603050405020304" pitchFamily="18" charset="0"/>
              </a:rPr>
              <a:t>的</a:t>
            </a:r>
            <a:r>
              <a:rPr lang="zh-CN" altLang="en-US" sz="1200" kern="100" dirty="0" smtClean="0">
                <a:latin typeface="+mn-ea"/>
                <a:cs typeface="Times New Roman" panose="02020603050405020304" pitchFamily="18" charset="0"/>
              </a:rPr>
              <a:t>导入及自由组卷</a:t>
            </a:r>
            <a:endParaRPr lang="en-US" altLang="zh-CN" sz="1200" kern="100" dirty="0">
              <a:latin typeface="+mn-ea"/>
              <a:cs typeface="Times New Roman" panose="02020603050405020304" pitchFamily="18" charset="0"/>
            </a:endParaRPr>
          </a:p>
          <a:p>
            <a:pPr marL="171450" indent="-171450">
              <a:lnSpc>
                <a:spcPct val="150000"/>
              </a:lnSpc>
              <a:spcBef>
                <a:spcPct val="0"/>
              </a:spcBef>
              <a:spcAft>
                <a:spcPts val="600"/>
              </a:spcAft>
              <a:buFont typeface="Arial" panose="020B0604020202020204" pitchFamily="34" charset="0"/>
              <a:buChar char="•"/>
            </a:pPr>
            <a:r>
              <a:rPr lang="zh-CN" altLang="en-US" sz="1200" kern="100" dirty="0" smtClean="0">
                <a:latin typeface="+mn-ea"/>
                <a:cs typeface="Times New Roman" panose="02020603050405020304" pitchFamily="18" charset="0"/>
              </a:rPr>
              <a:t>实现</a:t>
            </a:r>
            <a:r>
              <a:rPr lang="zh-CN" altLang="en-US" sz="1200" kern="100" dirty="0">
                <a:latin typeface="+mn-ea"/>
                <a:cs typeface="Times New Roman" panose="02020603050405020304" pitchFamily="18" charset="0"/>
              </a:rPr>
              <a:t>培训进度的实时跟踪及自定义数据调取及导出</a:t>
            </a:r>
            <a:endParaRPr lang="en-US" altLang="zh-CN" sz="1200" kern="100" dirty="0">
              <a:latin typeface="+mn-ea"/>
              <a:cs typeface="Times New Roman" panose="02020603050405020304" pitchFamily="18" charset="0"/>
            </a:endParaRPr>
          </a:p>
          <a:p>
            <a:pPr>
              <a:spcBef>
                <a:spcPct val="0"/>
              </a:spcBef>
            </a:pPr>
            <a:endParaRPr lang="zh-CN" altLang="en-US" sz="1200" dirty="0">
              <a:latin typeface="+mn-ea"/>
            </a:endParaRPr>
          </a:p>
          <a:p>
            <a:pPr>
              <a:lnSpc>
                <a:spcPct val="130000"/>
              </a:lnSpc>
            </a:pPr>
            <a:endParaRPr lang="en-US" altLang="zh-CN" sz="1200" dirty="0">
              <a:latin typeface="+mn-ea"/>
            </a:endParaRPr>
          </a:p>
        </p:txBody>
      </p:sp>
      <p:sp>
        <p:nvSpPr>
          <p:cNvPr id="35" name="ïṡ1íḓé"/>
          <p:cNvSpPr txBox="1"/>
          <p:nvPr/>
        </p:nvSpPr>
        <p:spPr bwMode="auto">
          <a:xfrm>
            <a:off x="857148" y="3290854"/>
            <a:ext cx="1956718" cy="35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zh-CN" altLang="en-US" b="1" dirty="0" smtClean="0">
                <a:latin typeface="+mn-ea"/>
              </a:rPr>
              <a:t>培训计划 </a:t>
            </a:r>
            <a:r>
              <a:rPr lang="en-US" altLang="zh-CN" b="1" dirty="0" smtClean="0">
                <a:latin typeface="+mn-ea"/>
              </a:rPr>
              <a:t>(Planning)</a:t>
            </a:r>
            <a:endParaRPr lang="en-US" altLang="zh-CN" b="1" dirty="0">
              <a:latin typeface="+mn-ea"/>
            </a:endParaRPr>
          </a:p>
        </p:txBody>
      </p:sp>
      <p:sp>
        <p:nvSpPr>
          <p:cNvPr id="36" name="íṥḻiďè"/>
          <p:cNvSpPr/>
          <p:nvPr/>
        </p:nvSpPr>
        <p:spPr bwMode="auto">
          <a:xfrm>
            <a:off x="3477879" y="3707161"/>
            <a:ext cx="2370442" cy="93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spcAft>
                <a:spcPts val="600"/>
              </a:spcAft>
              <a:buFont typeface="Arial" panose="020B0604020202020204" pitchFamily="34" charset="0"/>
              <a:buChar char="•"/>
            </a:pPr>
            <a:r>
              <a:rPr lang="zh-CN" altLang="zh-CN" sz="1200" kern="100" dirty="0" smtClean="0">
                <a:latin typeface="+mn-ea"/>
                <a:cs typeface="Times New Roman" panose="02020603050405020304" pitchFamily="18" charset="0"/>
              </a:rPr>
              <a:t>提供</a:t>
            </a:r>
            <a:r>
              <a:rPr lang="zh-CN" altLang="en-US" sz="1200" kern="100" dirty="0" smtClean="0">
                <a:latin typeface="+mn-ea"/>
                <a:cs typeface="Times New Roman" panose="02020603050405020304" pitchFamily="18" charset="0"/>
              </a:rPr>
              <a:t>所有资源数据的同步管理</a:t>
            </a:r>
            <a:endParaRPr lang="en-US" altLang="zh-CN" sz="1200" kern="100" dirty="0">
              <a:latin typeface="+mn-ea"/>
              <a:cs typeface="Times New Roman" panose="02020603050405020304" pitchFamily="18" charset="0"/>
            </a:endParaRPr>
          </a:p>
          <a:p>
            <a:pPr marL="171450" indent="-171450">
              <a:lnSpc>
                <a:spcPct val="150000"/>
              </a:lnSpc>
              <a:spcBef>
                <a:spcPct val="0"/>
              </a:spcBef>
              <a:spcAft>
                <a:spcPts val="600"/>
              </a:spcAft>
              <a:buFont typeface="Arial" panose="020B0604020202020204" pitchFamily="34" charset="0"/>
              <a:buChar char="•"/>
            </a:pPr>
            <a:r>
              <a:rPr lang="zh-CN" altLang="en-US" sz="1200" kern="100" dirty="0" smtClean="0">
                <a:latin typeface="+mn-ea"/>
                <a:cs typeface="Times New Roman" panose="02020603050405020304" pitchFamily="18" charset="0"/>
              </a:rPr>
              <a:t>八大类</a:t>
            </a:r>
            <a:r>
              <a:rPr lang="zh-CN" altLang="zh-CN" sz="1200" kern="100" dirty="0" smtClean="0">
                <a:latin typeface="+mn-ea"/>
                <a:cs typeface="Times New Roman" panose="02020603050405020304" pitchFamily="18" charset="0"/>
              </a:rPr>
              <a:t>培训</a:t>
            </a:r>
            <a:r>
              <a:rPr lang="zh-CN" altLang="en-US" sz="1200" kern="100" dirty="0">
                <a:latin typeface="+mn-ea"/>
                <a:cs typeface="Times New Roman" panose="02020603050405020304" pitchFamily="18" charset="0"/>
              </a:rPr>
              <a:t>数据</a:t>
            </a:r>
            <a:r>
              <a:rPr lang="zh-CN" altLang="zh-CN" sz="1200" kern="100" dirty="0" smtClean="0">
                <a:latin typeface="+mn-ea"/>
                <a:cs typeface="Times New Roman" panose="02020603050405020304" pitchFamily="18" charset="0"/>
              </a:rPr>
              <a:t>的</a:t>
            </a:r>
            <a:r>
              <a:rPr lang="zh-CN" altLang="zh-CN" sz="1200" kern="100" dirty="0">
                <a:latin typeface="+mn-ea"/>
                <a:cs typeface="Times New Roman" panose="02020603050405020304" pitchFamily="18" charset="0"/>
              </a:rPr>
              <a:t>统计</a:t>
            </a:r>
            <a:r>
              <a:rPr lang="zh-CN" altLang="zh-CN" sz="1200" kern="100" dirty="0" smtClean="0">
                <a:latin typeface="+mn-ea"/>
                <a:cs typeface="Times New Roman" panose="02020603050405020304" pitchFamily="18" charset="0"/>
              </a:rPr>
              <a:t>、分析</a:t>
            </a:r>
            <a:r>
              <a:rPr lang="zh-CN" altLang="zh-CN" sz="1200" kern="100" dirty="0">
                <a:latin typeface="+mn-ea"/>
                <a:cs typeface="Times New Roman" panose="02020603050405020304" pitchFamily="18" charset="0"/>
              </a:rPr>
              <a:t>、导出及打印等</a:t>
            </a:r>
            <a:r>
              <a:rPr lang="zh-CN" altLang="zh-CN" sz="1200" kern="100" dirty="0" smtClean="0">
                <a:latin typeface="+mn-ea"/>
                <a:cs typeface="Times New Roman" panose="02020603050405020304" pitchFamily="18" charset="0"/>
              </a:rPr>
              <a:t>功能</a:t>
            </a:r>
            <a:endParaRPr lang="en-US" altLang="zh-CN" sz="1200" kern="100" dirty="0" smtClean="0">
              <a:latin typeface="+mn-ea"/>
              <a:cs typeface="Times New Roman" panose="02020603050405020304" pitchFamily="18" charset="0"/>
            </a:endParaRPr>
          </a:p>
          <a:p>
            <a:pPr algn="ctr">
              <a:lnSpc>
                <a:spcPct val="150000"/>
              </a:lnSpc>
            </a:pPr>
            <a:endParaRPr lang="en-US" altLang="zh-CN" sz="1200" dirty="0">
              <a:latin typeface="+mn-ea"/>
            </a:endParaRPr>
          </a:p>
        </p:txBody>
      </p:sp>
      <p:sp>
        <p:nvSpPr>
          <p:cNvPr id="38" name="íṥļide"/>
          <p:cNvSpPr txBox="1"/>
          <p:nvPr/>
        </p:nvSpPr>
        <p:spPr bwMode="auto">
          <a:xfrm>
            <a:off x="3809471" y="3290854"/>
            <a:ext cx="1956718" cy="35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smtClean="0"/>
              <a:t>培训管理</a:t>
            </a:r>
            <a:r>
              <a:rPr lang="en-US" altLang="zh-CN" b="1" dirty="0" smtClean="0"/>
              <a:t>(Management)</a:t>
            </a:r>
            <a:endParaRPr lang="en-US" altLang="zh-CN" b="1" dirty="0"/>
          </a:p>
        </p:txBody>
      </p:sp>
      <p:sp>
        <p:nvSpPr>
          <p:cNvPr id="39" name="iṥḻíḑé"/>
          <p:cNvSpPr/>
          <p:nvPr/>
        </p:nvSpPr>
        <p:spPr bwMode="auto">
          <a:xfrm>
            <a:off x="6272830" y="3696150"/>
            <a:ext cx="2648133" cy="58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Aft>
                <a:spcPts val="600"/>
              </a:spcAft>
              <a:buFont typeface="Arial" panose="020B0604020202020204" pitchFamily="34" charset="0"/>
              <a:buChar char="•"/>
            </a:pPr>
            <a:r>
              <a:rPr lang="zh-CN" altLang="en-US" sz="1200" kern="100" dirty="0" smtClean="0">
                <a:latin typeface="+mn-ea"/>
                <a:cs typeface="Times New Roman" panose="02020603050405020304" pitchFamily="18" charset="0"/>
              </a:rPr>
              <a:t>随时随地自主学习及在线考核</a:t>
            </a:r>
            <a:endParaRPr lang="en-US" altLang="zh-CN" sz="1200" kern="100" dirty="0">
              <a:latin typeface="+mn-ea"/>
              <a:cs typeface="Times New Roman" panose="02020603050405020304" pitchFamily="18" charset="0"/>
            </a:endParaRPr>
          </a:p>
          <a:p>
            <a:pPr marL="171450" indent="-171450">
              <a:lnSpc>
                <a:spcPct val="150000"/>
              </a:lnSpc>
              <a:spcAft>
                <a:spcPts val="600"/>
              </a:spcAft>
              <a:buFont typeface="Arial" panose="020B0604020202020204" pitchFamily="34" charset="0"/>
              <a:buChar char="•"/>
            </a:pPr>
            <a:r>
              <a:rPr lang="zh-CN" altLang="en-US" sz="1200" kern="100" dirty="0" smtClean="0">
                <a:latin typeface="+mn-ea"/>
                <a:cs typeface="Times New Roman" panose="02020603050405020304" pitchFamily="18" charset="0"/>
              </a:rPr>
              <a:t>轻松掌握学习进度及排名</a:t>
            </a:r>
            <a:endParaRPr lang="en-US" altLang="zh-CN" sz="1200" kern="100" dirty="0">
              <a:latin typeface="+mn-ea"/>
              <a:cs typeface="Times New Roman" panose="02020603050405020304" pitchFamily="18" charset="0"/>
            </a:endParaRPr>
          </a:p>
          <a:p>
            <a:pPr marL="171450" indent="-171450">
              <a:lnSpc>
                <a:spcPct val="150000"/>
              </a:lnSpc>
              <a:spcAft>
                <a:spcPts val="600"/>
              </a:spcAft>
              <a:buFont typeface="Arial" panose="020B0604020202020204" pitchFamily="34" charset="0"/>
              <a:buChar char="•"/>
            </a:pPr>
            <a:r>
              <a:rPr lang="zh-CN" altLang="en-US" sz="1200" kern="100" dirty="0" smtClean="0">
                <a:latin typeface="+mn-ea"/>
                <a:cs typeface="Times New Roman" panose="02020603050405020304" pitchFamily="18" charset="0"/>
              </a:rPr>
              <a:t>系统</a:t>
            </a:r>
            <a:r>
              <a:rPr lang="zh-CN" altLang="zh-CN" sz="1200" kern="100" dirty="0" smtClean="0">
                <a:latin typeface="+mn-ea"/>
                <a:cs typeface="Times New Roman" panose="02020603050405020304" pitchFamily="18" charset="0"/>
              </a:rPr>
              <a:t>自动推</a:t>
            </a:r>
            <a:r>
              <a:rPr lang="zh-CN" altLang="zh-CN" sz="1200" kern="100" dirty="0">
                <a:latin typeface="+mn-ea"/>
                <a:cs typeface="Times New Roman" panose="02020603050405020304" pitchFamily="18" charset="0"/>
              </a:rPr>
              <a:t>送</a:t>
            </a:r>
            <a:r>
              <a:rPr lang="zh-CN" altLang="zh-CN" sz="1200" kern="100" dirty="0" smtClean="0">
                <a:latin typeface="+mn-ea"/>
                <a:cs typeface="Times New Roman" panose="02020603050405020304" pitchFamily="18" charset="0"/>
              </a:rPr>
              <a:t>弱项相关</a:t>
            </a:r>
            <a:r>
              <a:rPr lang="zh-CN" altLang="en-US" sz="1200" kern="100" dirty="0" smtClean="0">
                <a:latin typeface="+mn-ea"/>
                <a:cs typeface="Times New Roman" panose="02020603050405020304" pitchFamily="18" charset="0"/>
              </a:rPr>
              <a:t>学习</a:t>
            </a:r>
            <a:r>
              <a:rPr lang="zh-CN" altLang="zh-CN" sz="1200" kern="100" dirty="0" smtClean="0">
                <a:latin typeface="+mn-ea"/>
                <a:cs typeface="Times New Roman" panose="02020603050405020304" pitchFamily="18" charset="0"/>
              </a:rPr>
              <a:t>资料</a:t>
            </a:r>
            <a:endParaRPr lang="en-US" altLang="zh-CN" sz="1200" dirty="0">
              <a:latin typeface="+mn-ea"/>
            </a:endParaRPr>
          </a:p>
        </p:txBody>
      </p:sp>
      <p:sp>
        <p:nvSpPr>
          <p:cNvPr id="40" name="ïṡḷîďè"/>
          <p:cNvSpPr txBox="1"/>
          <p:nvPr/>
        </p:nvSpPr>
        <p:spPr bwMode="auto">
          <a:xfrm>
            <a:off x="6304088" y="3195161"/>
            <a:ext cx="1251864" cy="44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smtClean="0"/>
              <a:t>在线学习</a:t>
            </a:r>
            <a:r>
              <a:rPr lang="en-US" altLang="zh-CN" b="1" dirty="0" smtClean="0"/>
              <a:t>(Learning)</a:t>
            </a:r>
            <a:endParaRPr lang="en-US" altLang="zh-CN" b="1" dirty="0"/>
          </a:p>
        </p:txBody>
      </p:sp>
      <p:sp>
        <p:nvSpPr>
          <p:cNvPr id="41" name="îṥliḍê"/>
          <p:cNvSpPr/>
          <p:nvPr/>
        </p:nvSpPr>
        <p:spPr bwMode="auto">
          <a:xfrm>
            <a:off x="9088951" y="3696150"/>
            <a:ext cx="2647213" cy="140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Aft>
                <a:spcPts val="600"/>
              </a:spcAft>
              <a:buFont typeface="Arial" panose="020B0604020202020204" pitchFamily="34" charset="0"/>
              <a:buChar char="•"/>
            </a:pPr>
            <a:r>
              <a:rPr lang="zh-CN" altLang="en-US" sz="1200" kern="100" dirty="0" smtClean="0">
                <a:latin typeface="+mn-ea"/>
                <a:cs typeface="Times New Roman" panose="02020603050405020304" pitchFamily="18" charset="0"/>
              </a:rPr>
              <a:t>丰富安检培训课程覆盖各领域需求</a:t>
            </a:r>
            <a:endParaRPr lang="en-US" altLang="zh-CN" sz="1200" kern="100" dirty="0" smtClean="0">
              <a:latin typeface="+mn-ea"/>
              <a:cs typeface="Times New Roman" panose="02020603050405020304" pitchFamily="18" charset="0"/>
            </a:endParaRPr>
          </a:p>
          <a:p>
            <a:pPr marL="171450" indent="-171450">
              <a:lnSpc>
                <a:spcPct val="150000"/>
              </a:lnSpc>
              <a:spcAft>
                <a:spcPts val="600"/>
              </a:spcAft>
              <a:buFont typeface="Arial" panose="020B0604020202020204" pitchFamily="34" charset="0"/>
              <a:buChar char="•"/>
            </a:pPr>
            <a:r>
              <a:rPr lang="zh-CN" altLang="zh-CN" sz="1200" kern="100" dirty="0" smtClean="0">
                <a:latin typeface="+mn-ea"/>
                <a:cs typeface="Times New Roman" panose="02020603050405020304" pitchFamily="18" charset="0"/>
              </a:rPr>
              <a:t>海量</a:t>
            </a:r>
            <a:r>
              <a:rPr lang="zh-CN" altLang="zh-CN" sz="1200" kern="100" dirty="0">
                <a:latin typeface="+mn-ea"/>
                <a:cs typeface="Times New Roman" panose="02020603050405020304" pitchFamily="18" charset="0"/>
              </a:rPr>
              <a:t>的真实生活用品和</a:t>
            </a:r>
            <a:r>
              <a:rPr lang="zh-CN" altLang="zh-CN" sz="1200" kern="100" dirty="0" smtClean="0">
                <a:latin typeface="+mn-ea"/>
                <a:cs typeface="Times New Roman" panose="02020603050405020304" pitchFamily="18" charset="0"/>
              </a:rPr>
              <a:t>违禁品</a:t>
            </a:r>
            <a:r>
              <a:rPr lang="zh-CN" altLang="en-US" sz="1200" kern="100" dirty="0" smtClean="0">
                <a:latin typeface="+mn-ea"/>
                <a:cs typeface="Times New Roman" panose="02020603050405020304" pitchFamily="18" charset="0"/>
              </a:rPr>
              <a:t>的二维及三维扫描图像</a:t>
            </a:r>
            <a:r>
              <a:rPr lang="zh-CN" altLang="zh-CN" sz="1200" kern="100" dirty="0" smtClean="0">
                <a:latin typeface="+mn-ea"/>
                <a:cs typeface="Times New Roman" panose="02020603050405020304" pitchFamily="18" charset="0"/>
              </a:rPr>
              <a:t>库</a:t>
            </a:r>
            <a:endParaRPr lang="en-US" altLang="zh-CN" sz="1200" kern="100" dirty="0" smtClean="0">
              <a:latin typeface="+mn-ea"/>
              <a:cs typeface="Times New Roman" panose="02020603050405020304" pitchFamily="18" charset="0"/>
            </a:endParaRPr>
          </a:p>
          <a:p>
            <a:pPr marL="171450" indent="-171450">
              <a:lnSpc>
                <a:spcPct val="150000"/>
              </a:lnSpc>
              <a:spcAft>
                <a:spcPts val="600"/>
              </a:spcAft>
              <a:buFont typeface="Arial" panose="020B0604020202020204" pitchFamily="34" charset="0"/>
              <a:buChar char="•"/>
            </a:pPr>
            <a:r>
              <a:rPr lang="zh-CN" altLang="zh-CN" sz="1200" kern="100" dirty="0">
                <a:latin typeface="+mn-ea"/>
                <a:cs typeface="Times New Roman" panose="02020603050405020304" pitchFamily="18" charset="0"/>
              </a:rPr>
              <a:t>真实案例还原分析</a:t>
            </a:r>
            <a:r>
              <a:rPr lang="zh-CN" altLang="zh-CN" sz="1200" kern="100" dirty="0" smtClean="0">
                <a:latin typeface="+mn-ea"/>
                <a:cs typeface="Times New Roman" panose="02020603050405020304" pitchFamily="18" charset="0"/>
              </a:rPr>
              <a:t>，经验型</a:t>
            </a:r>
            <a:r>
              <a:rPr lang="zh-CN" altLang="zh-CN" sz="1200" kern="100" dirty="0">
                <a:latin typeface="+mn-ea"/>
                <a:cs typeface="Times New Roman" panose="02020603050405020304" pitchFamily="18" charset="0"/>
              </a:rPr>
              <a:t>实战</a:t>
            </a:r>
            <a:r>
              <a:rPr lang="zh-CN" altLang="zh-CN" sz="1200" kern="100" dirty="0" smtClean="0">
                <a:latin typeface="+mn-ea"/>
                <a:cs typeface="Times New Roman" panose="02020603050405020304" pitchFamily="18" charset="0"/>
              </a:rPr>
              <a:t>培训</a:t>
            </a:r>
            <a:r>
              <a:rPr lang="zh-CN" altLang="en-US" sz="1200" kern="100" dirty="0" smtClean="0">
                <a:latin typeface="+mn-ea"/>
                <a:cs typeface="Times New Roman" panose="02020603050405020304" pitchFamily="18" charset="0"/>
              </a:rPr>
              <a:t>课程</a:t>
            </a:r>
            <a:endParaRPr lang="en-US" altLang="zh-CN" sz="1200" kern="100" dirty="0" smtClean="0">
              <a:latin typeface="+mn-ea"/>
              <a:cs typeface="Times New Roman" panose="02020603050405020304" pitchFamily="18" charset="0"/>
            </a:endParaRPr>
          </a:p>
          <a:p>
            <a:pPr marL="171450" indent="-171450">
              <a:lnSpc>
                <a:spcPct val="150000"/>
              </a:lnSpc>
              <a:spcAft>
                <a:spcPts val="600"/>
              </a:spcAft>
              <a:buFont typeface="Arial" panose="020B0604020202020204" pitchFamily="34" charset="0"/>
              <a:buChar char="•"/>
            </a:pPr>
            <a:r>
              <a:rPr lang="zh-CN" altLang="zh-CN" sz="1200" kern="100" dirty="0" smtClean="0">
                <a:latin typeface="+mn-ea"/>
                <a:cs typeface="Times New Roman" panose="02020603050405020304" pitchFamily="18" charset="0"/>
              </a:rPr>
              <a:t>丰富知识库</a:t>
            </a:r>
            <a:r>
              <a:rPr lang="zh-CN" altLang="en-US" sz="1200" kern="100" dirty="0" smtClean="0">
                <a:latin typeface="+mn-ea"/>
                <a:cs typeface="Times New Roman" panose="02020603050405020304" pitchFamily="18" charset="0"/>
              </a:rPr>
              <a:t>，一站式解决理解问题</a:t>
            </a:r>
            <a:endParaRPr lang="en-US" altLang="zh-CN" sz="1200" dirty="0">
              <a:latin typeface="+mn-ea"/>
            </a:endParaRPr>
          </a:p>
        </p:txBody>
      </p:sp>
      <p:sp>
        <p:nvSpPr>
          <p:cNvPr id="42" name="ïSlïḓè"/>
          <p:cNvSpPr txBox="1"/>
          <p:nvPr/>
        </p:nvSpPr>
        <p:spPr bwMode="auto">
          <a:xfrm>
            <a:off x="9198868" y="3290854"/>
            <a:ext cx="1956718" cy="35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smtClean="0"/>
              <a:t>资源库 </a:t>
            </a:r>
            <a:r>
              <a:rPr lang="en-US" altLang="zh-CN" b="1" dirty="0" smtClean="0"/>
              <a:t>(Resource)</a:t>
            </a:r>
            <a:endParaRPr lang="en-US" altLang="zh-CN" b="1" dirty="0"/>
          </a:p>
        </p:txBody>
      </p:sp>
      <p:sp>
        <p:nvSpPr>
          <p:cNvPr id="46" name="文本框 45"/>
          <p:cNvSpPr txBox="1"/>
          <p:nvPr/>
        </p:nvSpPr>
        <p:spPr>
          <a:xfrm>
            <a:off x="8925494" y="6350924"/>
            <a:ext cx="4095404" cy="307777"/>
          </a:xfrm>
          <a:prstGeom prst="rect">
            <a:avLst/>
          </a:prstGeom>
          <a:noFill/>
        </p:spPr>
        <p:txBody>
          <a:bodyPr wrap="square" rtlCol="0">
            <a:spAutoFit/>
          </a:bodyPr>
          <a:lstStyle/>
          <a:p>
            <a:r>
              <a:rPr lang="en-US" altLang="zh-CN" sz="1400" dirty="0" smtClean="0"/>
              <a:t>2018 @NUCTECH Company Limited</a:t>
            </a:r>
            <a:endParaRPr lang="zh-CN" altLang="en-US" sz="1400" dirty="0"/>
          </a:p>
        </p:txBody>
      </p:sp>
      <p:sp>
        <p:nvSpPr>
          <p:cNvPr id="50" name="矩形 49"/>
          <p:cNvSpPr/>
          <p:nvPr/>
        </p:nvSpPr>
        <p:spPr>
          <a:xfrm>
            <a:off x="659794" y="1071506"/>
            <a:ext cx="544052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矩形 50"/>
          <p:cNvSpPr/>
          <p:nvPr/>
        </p:nvSpPr>
        <p:spPr>
          <a:xfrm>
            <a:off x="812195" y="564710"/>
            <a:ext cx="2540605" cy="584775"/>
          </a:xfrm>
          <a:prstGeom prst="rect">
            <a:avLst/>
          </a:prstGeom>
        </p:spPr>
        <p:txBody>
          <a:bodyPr wrap="square">
            <a:spAutoFit/>
          </a:bodyPr>
          <a:lstStyle/>
          <a:p>
            <a:pPr marL="228600" algn="just">
              <a:spcAft>
                <a:spcPts val="600"/>
              </a:spcAft>
            </a:pPr>
            <a:r>
              <a:rPr lang="zh-CN" altLang="en-US" sz="3200" b="1" kern="100" dirty="0" smtClean="0">
                <a:latin typeface="+mj-ea"/>
                <a:cs typeface="Times New Roman" panose="02020603050405020304" pitchFamily="18" charset="0"/>
              </a:rPr>
              <a:t>安培</a:t>
            </a:r>
            <a:r>
              <a:rPr lang="zh-CN" altLang="en-US" sz="3200" b="1" kern="100" dirty="0">
                <a:latin typeface="+mj-ea"/>
                <a:cs typeface="Times New Roman" panose="02020603050405020304" pitchFamily="18" charset="0"/>
              </a:rPr>
              <a:t>云</a:t>
            </a:r>
            <a:endParaRPr lang="en-US" altLang="zh-CN" sz="3200" b="1" kern="100" dirty="0">
              <a:latin typeface="+mj-ea"/>
              <a:cs typeface="Times New Roman" panose="02020603050405020304" pitchFamily="18" charset="0"/>
            </a:endParaRPr>
          </a:p>
        </p:txBody>
      </p:sp>
      <p:sp>
        <p:nvSpPr>
          <p:cNvPr id="52" name="矩形 51"/>
          <p:cNvSpPr/>
          <p:nvPr/>
        </p:nvSpPr>
        <p:spPr>
          <a:xfrm>
            <a:off x="411142" y="798791"/>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矩形 52"/>
          <p:cNvSpPr/>
          <p:nvPr/>
        </p:nvSpPr>
        <p:spPr>
          <a:xfrm>
            <a:off x="630718" y="999317"/>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a:off x="812194" y="1223906"/>
            <a:ext cx="5440522"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55" name="直接连接符 54"/>
          <p:cNvCxnSpPr/>
          <p:nvPr/>
        </p:nvCxnSpPr>
        <p:spPr>
          <a:xfrm>
            <a:off x="9063381" y="3373332"/>
            <a:ext cx="0" cy="238532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95466" y="3386454"/>
            <a:ext cx="0" cy="238532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3327551" y="3386455"/>
            <a:ext cx="0" cy="238532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işliḑé"/>
          <p:cNvGrpSpPr/>
          <p:nvPr/>
        </p:nvGrpSpPr>
        <p:grpSpPr>
          <a:xfrm rot="900000">
            <a:off x="1584893" y="1683766"/>
            <a:ext cx="1482167" cy="1461764"/>
            <a:chOff x="2328110" y="2786149"/>
            <a:chExt cx="6516601" cy="6516602"/>
          </a:xfrm>
        </p:grpSpPr>
        <p:sp>
          <p:nvSpPr>
            <p:cNvPr id="102" name="íṥḷïdê"/>
            <p:cNvSpPr/>
            <p:nvPr/>
          </p:nvSpPr>
          <p:spPr bwMode="auto">
            <a:xfrm>
              <a:off x="2328110" y="4367620"/>
              <a:ext cx="4466256" cy="4935131"/>
            </a:xfrm>
            <a:custGeom>
              <a:avLst/>
              <a:gdLst>
                <a:gd name="T0" fmla="*/ 1472 w 2478"/>
                <a:gd name="T1" fmla="*/ 0 h 2738"/>
                <a:gd name="T2" fmla="*/ 1472 w 2478"/>
                <a:gd name="T3" fmla="*/ 0 h 2738"/>
                <a:gd name="T4" fmla="*/ 1453 w 2478"/>
                <a:gd name="T5" fmla="*/ 0 h 2738"/>
                <a:gd name="T6" fmla="*/ 1342 w 2478"/>
                <a:gd name="T7" fmla="*/ 75 h 2738"/>
                <a:gd name="T8" fmla="*/ 1342 w 2478"/>
                <a:gd name="T9" fmla="*/ 112 h 2738"/>
                <a:gd name="T10" fmla="*/ 1379 w 2478"/>
                <a:gd name="T11" fmla="*/ 186 h 2738"/>
                <a:gd name="T12" fmla="*/ 1360 w 2478"/>
                <a:gd name="T13" fmla="*/ 205 h 2738"/>
                <a:gd name="T14" fmla="*/ 615 w 2478"/>
                <a:gd name="T15" fmla="*/ 1192 h 2738"/>
                <a:gd name="T16" fmla="*/ 615 w 2478"/>
                <a:gd name="T17" fmla="*/ 1229 h 2738"/>
                <a:gd name="T18" fmla="*/ 578 w 2478"/>
                <a:gd name="T19" fmla="*/ 1210 h 2738"/>
                <a:gd name="T20" fmla="*/ 559 w 2478"/>
                <a:gd name="T21" fmla="*/ 1229 h 2738"/>
                <a:gd name="T22" fmla="*/ 19 w 2478"/>
                <a:gd name="T23" fmla="*/ 1527 h 2738"/>
                <a:gd name="T24" fmla="*/ 0 w 2478"/>
                <a:gd name="T25" fmla="*/ 1583 h 2738"/>
                <a:gd name="T26" fmla="*/ 354 w 2478"/>
                <a:gd name="T27" fmla="*/ 2216 h 2738"/>
                <a:gd name="T28" fmla="*/ 392 w 2478"/>
                <a:gd name="T29" fmla="*/ 2235 h 2738"/>
                <a:gd name="T30" fmla="*/ 410 w 2478"/>
                <a:gd name="T31" fmla="*/ 2235 h 2738"/>
                <a:gd name="T32" fmla="*/ 541 w 2478"/>
                <a:gd name="T33" fmla="*/ 2160 h 2738"/>
                <a:gd name="T34" fmla="*/ 839 w 2478"/>
                <a:gd name="T35" fmla="*/ 2718 h 2738"/>
                <a:gd name="T36" fmla="*/ 876 w 2478"/>
                <a:gd name="T37" fmla="*/ 2737 h 2738"/>
                <a:gd name="T38" fmla="*/ 895 w 2478"/>
                <a:gd name="T39" fmla="*/ 2737 h 2738"/>
                <a:gd name="T40" fmla="*/ 1118 w 2478"/>
                <a:gd name="T41" fmla="*/ 2606 h 2738"/>
                <a:gd name="T42" fmla="*/ 1137 w 2478"/>
                <a:gd name="T43" fmla="*/ 2551 h 2738"/>
                <a:gd name="T44" fmla="*/ 988 w 2478"/>
                <a:gd name="T45" fmla="*/ 2290 h 2738"/>
                <a:gd name="T46" fmla="*/ 1062 w 2478"/>
                <a:gd name="T47" fmla="*/ 2197 h 2738"/>
                <a:gd name="T48" fmla="*/ 1062 w 2478"/>
                <a:gd name="T49" fmla="*/ 2141 h 2738"/>
                <a:gd name="T50" fmla="*/ 895 w 2478"/>
                <a:gd name="T51" fmla="*/ 1974 h 2738"/>
                <a:gd name="T52" fmla="*/ 950 w 2478"/>
                <a:gd name="T53" fmla="*/ 1937 h 2738"/>
                <a:gd name="T54" fmla="*/ 969 w 2478"/>
                <a:gd name="T55" fmla="*/ 1881 h 2738"/>
                <a:gd name="T56" fmla="*/ 1006 w 2478"/>
                <a:gd name="T57" fmla="*/ 1899 h 2738"/>
                <a:gd name="T58" fmla="*/ 1025 w 2478"/>
                <a:gd name="T59" fmla="*/ 1899 h 2738"/>
                <a:gd name="T60" fmla="*/ 2236 w 2478"/>
                <a:gd name="T61" fmla="*/ 1788 h 2738"/>
                <a:gd name="T62" fmla="*/ 2254 w 2478"/>
                <a:gd name="T63" fmla="*/ 1788 h 2738"/>
                <a:gd name="T64" fmla="*/ 2272 w 2478"/>
                <a:gd name="T65" fmla="*/ 1788 h 2738"/>
                <a:gd name="T66" fmla="*/ 2310 w 2478"/>
                <a:gd name="T67" fmla="*/ 1843 h 2738"/>
                <a:gd name="T68" fmla="*/ 2328 w 2478"/>
                <a:gd name="T69" fmla="*/ 1862 h 2738"/>
                <a:gd name="T70" fmla="*/ 2347 w 2478"/>
                <a:gd name="T71" fmla="*/ 1862 h 2738"/>
                <a:gd name="T72" fmla="*/ 2459 w 2478"/>
                <a:gd name="T73" fmla="*/ 1806 h 2738"/>
                <a:gd name="T74" fmla="*/ 2477 w 2478"/>
                <a:gd name="T75" fmla="*/ 1750 h 2738"/>
                <a:gd name="T76" fmla="*/ 1509 w 2478"/>
                <a:gd name="T77" fmla="*/ 19 h 2738"/>
                <a:gd name="T78" fmla="*/ 1472 w 2478"/>
                <a:gd name="T79" fmla="*/ 0 h 2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78" h="2738">
                  <a:moveTo>
                    <a:pt x="1472" y="0"/>
                  </a:moveTo>
                  <a:lnTo>
                    <a:pt x="1472" y="0"/>
                  </a:lnTo>
                  <a:lnTo>
                    <a:pt x="1453" y="0"/>
                  </a:lnTo>
                  <a:cubicBezTo>
                    <a:pt x="1342" y="75"/>
                    <a:pt x="1342" y="75"/>
                    <a:pt x="1342" y="75"/>
                  </a:cubicBezTo>
                  <a:cubicBezTo>
                    <a:pt x="1323" y="75"/>
                    <a:pt x="1323" y="93"/>
                    <a:pt x="1342" y="112"/>
                  </a:cubicBezTo>
                  <a:cubicBezTo>
                    <a:pt x="1379" y="186"/>
                    <a:pt x="1379" y="186"/>
                    <a:pt x="1379" y="186"/>
                  </a:cubicBezTo>
                  <a:cubicBezTo>
                    <a:pt x="1360" y="186"/>
                    <a:pt x="1360" y="186"/>
                    <a:pt x="1360" y="205"/>
                  </a:cubicBezTo>
                  <a:cubicBezTo>
                    <a:pt x="615" y="1192"/>
                    <a:pt x="615" y="1192"/>
                    <a:pt x="615" y="1192"/>
                  </a:cubicBezTo>
                  <a:cubicBezTo>
                    <a:pt x="597" y="1192"/>
                    <a:pt x="597" y="1210"/>
                    <a:pt x="615" y="1229"/>
                  </a:cubicBezTo>
                  <a:cubicBezTo>
                    <a:pt x="597" y="1229"/>
                    <a:pt x="597" y="1210"/>
                    <a:pt x="578" y="1210"/>
                  </a:cubicBezTo>
                  <a:cubicBezTo>
                    <a:pt x="578" y="1210"/>
                    <a:pt x="559" y="1210"/>
                    <a:pt x="559" y="1229"/>
                  </a:cubicBezTo>
                  <a:cubicBezTo>
                    <a:pt x="19" y="1527"/>
                    <a:pt x="19" y="1527"/>
                    <a:pt x="19" y="1527"/>
                  </a:cubicBezTo>
                  <a:cubicBezTo>
                    <a:pt x="0" y="1527"/>
                    <a:pt x="0" y="1564"/>
                    <a:pt x="0" y="1583"/>
                  </a:cubicBezTo>
                  <a:cubicBezTo>
                    <a:pt x="354" y="2216"/>
                    <a:pt x="354" y="2216"/>
                    <a:pt x="354" y="2216"/>
                  </a:cubicBezTo>
                  <a:cubicBezTo>
                    <a:pt x="373" y="2235"/>
                    <a:pt x="373" y="2235"/>
                    <a:pt x="392" y="2235"/>
                  </a:cubicBezTo>
                  <a:lnTo>
                    <a:pt x="410" y="2235"/>
                  </a:lnTo>
                  <a:cubicBezTo>
                    <a:pt x="541" y="2160"/>
                    <a:pt x="541" y="2160"/>
                    <a:pt x="541" y="2160"/>
                  </a:cubicBezTo>
                  <a:cubicBezTo>
                    <a:pt x="839" y="2718"/>
                    <a:pt x="839" y="2718"/>
                    <a:pt x="839" y="2718"/>
                  </a:cubicBezTo>
                  <a:cubicBezTo>
                    <a:pt x="857" y="2737"/>
                    <a:pt x="857" y="2737"/>
                    <a:pt x="876" y="2737"/>
                  </a:cubicBezTo>
                  <a:lnTo>
                    <a:pt x="895" y="2737"/>
                  </a:lnTo>
                  <a:cubicBezTo>
                    <a:pt x="1118" y="2606"/>
                    <a:pt x="1118" y="2606"/>
                    <a:pt x="1118" y="2606"/>
                  </a:cubicBezTo>
                  <a:cubicBezTo>
                    <a:pt x="1137" y="2588"/>
                    <a:pt x="1137" y="2570"/>
                    <a:pt x="1137" y="2551"/>
                  </a:cubicBezTo>
                  <a:cubicBezTo>
                    <a:pt x="988" y="2290"/>
                    <a:pt x="988" y="2290"/>
                    <a:pt x="988" y="2290"/>
                  </a:cubicBezTo>
                  <a:cubicBezTo>
                    <a:pt x="1062" y="2197"/>
                    <a:pt x="1062" y="2197"/>
                    <a:pt x="1062" y="2197"/>
                  </a:cubicBezTo>
                  <a:cubicBezTo>
                    <a:pt x="1081" y="2179"/>
                    <a:pt x="1081" y="2160"/>
                    <a:pt x="1062" y="2141"/>
                  </a:cubicBezTo>
                  <a:cubicBezTo>
                    <a:pt x="895" y="1974"/>
                    <a:pt x="895" y="1974"/>
                    <a:pt x="895" y="1974"/>
                  </a:cubicBezTo>
                  <a:cubicBezTo>
                    <a:pt x="950" y="1937"/>
                    <a:pt x="950" y="1937"/>
                    <a:pt x="950" y="1937"/>
                  </a:cubicBezTo>
                  <a:cubicBezTo>
                    <a:pt x="969" y="1918"/>
                    <a:pt x="969" y="1899"/>
                    <a:pt x="969" y="1881"/>
                  </a:cubicBezTo>
                  <a:cubicBezTo>
                    <a:pt x="969" y="1899"/>
                    <a:pt x="988" y="1899"/>
                    <a:pt x="1006" y="1899"/>
                  </a:cubicBezTo>
                  <a:cubicBezTo>
                    <a:pt x="1006" y="1899"/>
                    <a:pt x="1006" y="1899"/>
                    <a:pt x="1025" y="1899"/>
                  </a:cubicBezTo>
                  <a:cubicBezTo>
                    <a:pt x="2236" y="1788"/>
                    <a:pt x="2236" y="1788"/>
                    <a:pt x="2236" y="1788"/>
                  </a:cubicBezTo>
                  <a:lnTo>
                    <a:pt x="2254" y="1788"/>
                  </a:lnTo>
                  <a:lnTo>
                    <a:pt x="2272" y="1788"/>
                  </a:lnTo>
                  <a:cubicBezTo>
                    <a:pt x="2310" y="1843"/>
                    <a:pt x="2310" y="1843"/>
                    <a:pt x="2310" y="1843"/>
                  </a:cubicBezTo>
                  <a:cubicBezTo>
                    <a:pt x="2310" y="1862"/>
                    <a:pt x="2328" y="1862"/>
                    <a:pt x="2328" y="1862"/>
                  </a:cubicBezTo>
                  <a:cubicBezTo>
                    <a:pt x="2347" y="1862"/>
                    <a:pt x="2347" y="1862"/>
                    <a:pt x="2347" y="1862"/>
                  </a:cubicBezTo>
                  <a:cubicBezTo>
                    <a:pt x="2459" y="1806"/>
                    <a:pt x="2459" y="1806"/>
                    <a:pt x="2459" y="1806"/>
                  </a:cubicBezTo>
                  <a:cubicBezTo>
                    <a:pt x="2477" y="1788"/>
                    <a:pt x="2477" y="1769"/>
                    <a:pt x="2477" y="1750"/>
                  </a:cubicBezTo>
                  <a:cubicBezTo>
                    <a:pt x="1509" y="19"/>
                    <a:pt x="1509" y="19"/>
                    <a:pt x="1509" y="19"/>
                  </a:cubicBezTo>
                  <a:cubicBezTo>
                    <a:pt x="1491" y="19"/>
                    <a:pt x="1491" y="0"/>
                    <a:pt x="1472" y="0"/>
                  </a:cubicBezTo>
                </a:path>
              </a:pathLst>
            </a:custGeom>
            <a:solidFill>
              <a:schemeClr val="bg1">
                <a:lumMod val="85000"/>
              </a:schemeClr>
            </a:solidFill>
            <a:ln>
              <a:noFill/>
            </a:ln>
            <a:effectLst/>
          </p:spPr>
          <p:txBody>
            <a:bodyPr anchor="ctr"/>
            <a:lstStyle/>
            <a:p>
              <a:pPr algn="ctr"/>
            </a:p>
          </p:txBody>
        </p:sp>
        <p:sp>
          <p:nvSpPr>
            <p:cNvPr id="103" name="ïṥ1iḋe"/>
            <p:cNvSpPr/>
            <p:nvPr/>
          </p:nvSpPr>
          <p:spPr bwMode="auto">
            <a:xfrm>
              <a:off x="6261915" y="3255029"/>
              <a:ext cx="1176167" cy="1748357"/>
            </a:xfrm>
            <a:custGeom>
              <a:avLst/>
              <a:gdLst>
                <a:gd name="T0" fmla="*/ 595 w 652"/>
                <a:gd name="T1" fmla="*/ 0 h 970"/>
                <a:gd name="T2" fmla="*/ 595 w 652"/>
                <a:gd name="T3" fmla="*/ 0 h 970"/>
                <a:gd name="T4" fmla="*/ 0 w 652"/>
                <a:gd name="T5" fmla="*/ 932 h 970"/>
                <a:gd name="T6" fmla="*/ 56 w 652"/>
                <a:gd name="T7" fmla="*/ 969 h 970"/>
                <a:gd name="T8" fmla="*/ 651 w 652"/>
                <a:gd name="T9" fmla="*/ 38 h 970"/>
                <a:gd name="T10" fmla="*/ 595 w 652"/>
                <a:gd name="T11" fmla="*/ 0 h 970"/>
              </a:gdLst>
              <a:ahLst/>
              <a:cxnLst>
                <a:cxn ang="0">
                  <a:pos x="T0" y="T1"/>
                </a:cxn>
                <a:cxn ang="0">
                  <a:pos x="T2" y="T3"/>
                </a:cxn>
                <a:cxn ang="0">
                  <a:pos x="T4" y="T5"/>
                </a:cxn>
                <a:cxn ang="0">
                  <a:pos x="T6" y="T7"/>
                </a:cxn>
                <a:cxn ang="0">
                  <a:pos x="T8" y="T9"/>
                </a:cxn>
                <a:cxn ang="0">
                  <a:pos x="T10" y="T11"/>
                </a:cxn>
              </a:cxnLst>
              <a:rect l="0" t="0" r="r" b="b"/>
              <a:pathLst>
                <a:path w="652" h="970">
                  <a:moveTo>
                    <a:pt x="595" y="0"/>
                  </a:moveTo>
                  <a:lnTo>
                    <a:pt x="595" y="0"/>
                  </a:lnTo>
                  <a:cubicBezTo>
                    <a:pt x="0" y="932"/>
                    <a:pt x="0" y="932"/>
                    <a:pt x="0" y="932"/>
                  </a:cubicBezTo>
                  <a:cubicBezTo>
                    <a:pt x="56" y="969"/>
                    <a:pt x="56" y="969"/>
                    <a:pt x="56" y="969"/>
                  </a:cubicBezTo>
                  <a:cubicBezTo>
                    <a:pt x="651" y="38"/>
                    <a:pt x="651" y="38"/>
                    <a:pt x="651" y="38"/>
                  </a:cubicBezTo>
                  <a:cubicBezTo>
                    <a:pt x="632" y="19"/>
                    <a:pt x="614" y="19"/>
                    <a:pt x="595" y="0"/>
                  </a:cubicBezTo>
                </a:path>
              </a:pathLst>
            </a:custGeom>
            <a:solidFill>
              <a:schemeClr val="bg1">
                <a:lumMod val="65000"/>
              </a:schemeClr>
            </a:solidFill>
            <a:ln>
              <a:noFill/>
            </a:ln>
            <a:effectLst/>
          </p:spPr>
          <p:txBody>
            <a:bodyPr anchor="ctr"/>
            <a:lstStyle/>
            <a:p>
              <a:pPr algn="ctr"/>
            </a:p>
          </p:txBody>
        </p:sp>
        <p:sp>
          <p:nvSpPr>
            <p:cNvPr id="104" name="îṡľíde"/>
            <p:cNvSpPr/>
            <p:nvPr/>
          </p:nvSpPr>
          <p:spPr bwMode="auto">
            <a:xfrm>
              <a:off x="6659268" y="4129207"/>
              <a:ext cx="1613254" cy="1239744"/>
            </a:xfrm>
            <a:custGeom>
              <a:avLst/>
              <a:gdLst>
                <a:gd name="T0" fmla="*/ 875 w 895"/>
                <a:gd name="T1" fmla="*/ 0 h 690"/>
                <a:gd name="T2" fmla="*/ 875 w 895"/>
                <a:gd name="T3" fmla="*/ 0 h 690"/>
                <a:gd name="T4" fmla="*/ 0 w 895"/>
                <a:gd name="T5" fmla="*/ 633 h 690"/>
                <a:gd name="T6" fmla="*/ 37 w 895"/>
                <a:gd name="T7" fmla="*/ 689 h 690"/>
                <a:gd name="T8" fmla="*/ 894 w 895"/>
                <a:gd name="T9" fmla="*/ 37 h 690"/>
                <a:gd name="T10" fmla="*/ 875 w 895"/>
                <a:gd name="T11" fmla="*/ 0 h 690"/>
              </a:gdLst>
              <a:ahLst/>
              <a:cxnLst>
                <a:cxn ang="0">
                  <a:pos x="T0" y="T1"/>
                </a:cxn>
                <a:cxn ang="0">
                  <a:pos x="T2" y="T3"/>
                </a:cxn>
                <a:cxn ang="0">
                  <a:pos x="T4" y="T5"/>
                </a:cxn>
                <a:cxn ang="0">
                  <a:pos x="T6" y="T7"/>
                </a:cxn>
                <a:cxn ang="0">
                  <a:pos x="T8" y="T9"/>
                </a:cxn>
                <a:cxn ang="0">
                  <a:pos x="T10" y="T11"/>
                </a:cxn>
              </a:cxnLst>
              <a:rect l="0" t="0" r="r" b="b"/>
              <a:pathLst>
                <a:path w="895" h="690">
                  <a:moveTo>
                    <a:pt x="875" y="0"/>
                  </a:moveTo>
                  <a:lnTo>
                    <a:pt x="875" y="0"/>
                  </a:lnTo>
                  <a:cubicBezTo>
                    <a:pt x="0" y="633"/>
                    <a:pt x="0" y="633"/>
                    <a:pt x="0" y="633"/>
                  </a:cubicBezTo>
                  <a:cubicBezTo>
                    <a:pt x="37" y="689"/>
                    <a:pt x="37" y="689"/>
                    <a:pt x="37" y="689"/>
                  </a:cubicBezTo>
                  <a:cubicBezTo>
                    <a:pt x="894" y="37"/>
                    <a:pt x="894" y="37"/>
                    <a:pt x="894" y="37"/>
                  </a:cubicBezTo>
                  <a:cubicBezTo>
                    <a:pt x="894" y="18"/>
                    <a:pt x="875" y="18"/>
                    <a:pt x="875" y="0"/>
                  </a:cubicBezTo>
                </a:path>
              </a:pathLst>
            </a:custGeom>
            <a:solidFill>
              <a:schemeClr val="bg1">
                <a:lumMod val="65000"/>
              </a:schemeClr>
            </a:solidFill>
            <a:ln>
              <a:noFill/>
            </a:ln>
            <a:effectLst/>
          </p:spPr>
          <p:txBody>
            <a:bodyPr anchor="ctr"/>
            <a:lstStyle/>
            <a:p>
              <a:pPr algn="ctr"/>
            </a:p>
          </p:txBody>
        </p:sp>
        <p:sp>
          <p:nvSpPr>
            <p:cNvPr id="105" name="ï$ļïďê"/>
            <p:cNvSpPr/>
            <p:nvPr/>
          </p:nvSpPr>
          <p:spPr bwMode="auto">
            <a:xfrm>
              <a:off x="7000990" y="6712004"/>
              <a:ext cx="1843721" cy="643716"/>
            </a:xfrm>
            <a:custGeom>
              <a:avLst/>
              <a:gdLst>
                <a:gd name="T0" fmla="*/ 19 w 1025"/>
                <a:gd name="T1" fmla="*/ 0 h 355"/>
                <a:gd name="T2" fmla="*/ 19 w 1025"/>
                <a:gd name="T3" fmla="*/ 0 h 355"/>
                <a:gd name="T4" fmla="*/ 0 w 1025"/>
                <a:gd name="T5" fmla="*/ 56 h 355"/>
                <a:gd name="T6" fmla="*/ 1006 w 1025"/>
                <a:gd name="T7" fmla="*/ 354 h 355"/>
                <a:gd name="T8" fmla="*/ 1024 w 1025"/>
                <a:gd name="T9" fmla="*/ 298 h 355"/>
                <a:gd name="T10" fmla="*/ 19 w 1025"/>
                <a:gd name="T11" fmla="*/ 0 h 355"/>
              </a:gdLst>
              <a:ahLst/>
              <a:cxnLst>
                <a:cxn ang="0">
                  <a:pos x="T0" y="T1"/>
                </a:cxn>
                <a:cxn ang="0">
                  <a:pos x="T2" y="T3"/>
                </a:cxn>
                <a:cxn ang="0">
                  <a:pos x="T4" y="T5"/>
                </a:cxn>
                <a:cxn ang="0">
                  <a:pos x="T6" y="T7"/>
                </a:cxn>
                <a:cxn ang="0">
                  <a:pos x="T8" y="T9"/>
                </a:cxn>
                <a:cxn ang="0">
                  <a:pos x="T10" y="T11"/>
                </a:cxn>
              </a:cxnLst>
              <a:rect l="0" t="0" r="r" b="b"/>
              <a:pathLst>
                <a:path w="1025" h="355">
                  <a:moveTo>
                    <a:pt x="19" y="0"/>
                  </a:moveTo>
                  <a:lnTo>
                    <a:pt x="19" y="0"/>
                  </a:lnTo>
                  <a:cubicBezTo>
                    <a:pt x="0" y="56"/>
                    <a:pt x="0" y="56"/>
                    <a:pt x="0" y="56"/>
                  </a:cubicBezTo>
                  <a:cubicBezTo>
                    <a:pt x="1006" y="354"/>
                    <a:pt x="1006" y="354"/>
                    <a:pt x="1006" y="354"/>
                  </a:cubicBezTo>
                  <a:cubicBezTo>
                    <a:pt x="1006" y="336"/>
                    <a:pt x="1024" y="317"/>
                    <a:pt x="1024" y="298"/>
                  </a:cubicBezTo>
                  <a:cubicBezTo>
                    <a:pt x="19" y="0"/>
                    <a:pt x="19" y="0"/>
                    <a:pt x="19" y="0"/>
                  </a:cubicBezTo>
                </a:path>
              </a:pathLst>
            </a:custGeom>
            <a:solidFill>
              <a:schemeClr val="bg1">
                <a:lumMod val="75000"/>
              </a:schemeClr>
            </a:solidFill>
            <a:ln>
              <a:noFill/>
            </a:ln>
            <a:effectLst/>
          </p:spPr>
          <p:txBody>
            <a:bodyPr anchor="ctr"/>
            <a:lstStyle/>
            <a:p>
              <a:pPr algn="ctr"/>
            </a:p>
          </p:txBody>
        </p:sp>
        <p:sp>
          <p:nvSpPr>
            <p:cNvPr id="106" name="îṣľiḓê"/>
            <p:cNvSpPr/>
            <p:nvPr/>
          </p:nvSpPr>
          <p:spPr bwMode="auto">
            <a:xfrm>
              <a:off x="5824823" y="2786149"/>
              <a:ext cx="675504" cy="1915248"/>
            </a:xfrm>
            <a:custGeom>
              <a:avLst/>
              <a:gdLst>
                <a:gd name="T0" fmla="*/ 316 w 373"/>
                <a:gd name="T1" fmla="*/ 0 h 1062"/>
                <a:gd name="T2" fmla="*/ 316 w 373"/>
                <a:gd name="T3" fmla="*/ 0 h 1062"/>
                <a:gd name="T4" fmla="*/ 0 w 373"/>
                <a:gd name="T5" fmla="*/ 1043 h 1062"/>
                <a:gd name="T6" fmla="*/ 55 w 373"/>
                <a:gd name="T7" fmla="*/ 1061 h 1062"/>
                <a:gd name="T8" fmla="*/ 372 w 373"/>
                <a:gd name="T9" fmla="*/ 18 h 1062"/>
                <a:gd name="T10" fmla="*/ 316 w 373"/>
                <a:gd name="T11" fmla="*/ 0 h 1062"/>
              </a:gdLst>
              <a:ahLst/>
              <a:cxnLst>
                <a:cxn ang="0">
                  <a:pos x="T0" y="T1"/>
                </a:cxn>
                <a:cxn ang="0">
                  <a:pos x="T2" y="T3"/>
                </a:cxn>
                <a:cxn ang="0">
                  <a:pos x="T4" y="T5"/>
                </a:cxn>
                <a:cxn ang="0">
                  <a:pos x="T6" y="T7"/>
                </a:cxn>
                <a:cxn ang="0">
                  <a:pos x="T8" y="T9"/>
                </a:cxn>
                <a:cxn ang="0">
                  <a:pos x="T10" y="T11"/>
                </a:cxn>
              </a:cxnLst>
              <a:rect l="0" t="0" r="r" b="b"/>
              <a:pathLst>
                <a:path w="373" h="1062">
                  <a:moveTo>
                    <a:pt x="316" y="0"/>
                  </a:moveTo>
                  <a:lnTo>
                    <a:pt x="316" y="0"/>
                  </a:lnTo>
                  <a:cubicBezTo>
                    <a:pt x="0" y="1043"/>
                    <a:pt x="0" y="1043"/>
                    <a:pt x="0" y="1043"/>
                  </a:cubicBezTo>
                  <a:cubicBezTo>
                    <a:pt x="55" y="1061"/>
                    <a:pt x="55" y="1061"/>
                    <a:pt x="55" y="1061"/>
                  </a:cubicBezTo>
                  <a:cubicBezTo>
                    <a:pt x="372" y="18"/>
                    <a:pt x="372" y="18"/>
                    <a:pt x="372" y="18"/>
                  </a:cubicBezTo>
                  <a:cubicBezTo>
                    <a:pt x="353" y="0"/>
                    <a:pt x="334" y="0"/>
                    <a:pt x="316" y="0"/>
                  </a:cubicBezTo>
                </a:path>
              </a:pathLst>
            </a:custGeom>
            <a:solidFill>
              <a:schemeClr val="bg1">
                <a:lumMod val="65000"/>
              </a:schemeClr>
            </a:solidFill>
            <a:ln>
              <a:noFill/>
            </a:ln>
            <a:effectLst/>
          </p:spPr>
          <p:txBody>
            <a:bodyPr anchor="ctr"/>
            <a:lstStyle/>
            <a:p>
              <a:pPr algn="ctr"/>
            </a:p>
          </p:txBody>
        </p:sp>
        <p:sp>
          <p:nvSpPr>
            <p:cNvPr id="107" name="íšḻíḑe"/>
            <p:cNvSpPr/>
            <p:nvPr/>
          </p:nvSpPr>
          <p:spPr bwMode="auto">
            <a:xfrm>
              <a:off x="3202288" y="7784862"/>
              <a:ext cx="1176167" cy="1509944"/>
            </a:xfrm>
            <a:custGeom>
              <a:avLst/>
              <a:gdLst>
                <a:gd name="T0" fmla="*/ 652 w 653"/>
                <a:gd name="T1" fmla="*/ 652 h 839"/>
                <a:gd name="T2" fmla="*/ 652 w 653"/>
                <a:gd name="T3" fmla="*/ 652 h 839"/>
                <a:gd name="T4" fmla="*/ 633 w 653"/>
                <a:gd name="T5" fmla="*/ 707 h 839"/>
                <a:gd name="T6" fmla="*/ 410 w 653"/>
                <a:gd name="T7" fmla="*/ 838 h 839"/>
                <a:gd name="T8" fmla="*/ 354 w 653"/>
                <a:gd name="T9" fmla="*/ 819 h 839"/>
                <a:gd name="T10" fmla="*/ 0 w 653"/>
                <a:gd name="T11" fmla="*/ 187 h 839"/>
                <a:gd name="T12" fmla="*/ 18 w 653"/>
                <a:gd name="T13" fmla="*/ 131 h 839"/>
                <a:gd name="T14" fmla="*/ 242 w 653"/>
                <a:gd name="T15" fmla="*/ 0 h 839"/>
                <a:gd name="T16" fmla="*/ 298 w 653"/>
                <a:gd name="T17" fmla="*/ 19 h 839"/>
                <a:gd name="T18" fmla="*/ 652 w 653"/>
                <a:gd name="T19" fmla="*/ 65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839">
                  <a:moveTo>
                    <a:pt x="652" y="652"/>
                  </a:moveTo>
                  <a:lnTo>
                    <a:pt x="652" y="652"/>
                  </a:lnTo>
                  <a:cubicBezTo>
                    <a:pt x="652" y="671"/>
                    <a:pt x="652" y="689"/>
                    <a:pt x="633" y="707"/>
                  </a:cubicBezTo>
                  <a:cubicBezTo>
                    <a:pt x="410" y="838"/>
                    <a:pt x="410" y="838"/>
                    <a:pt x="410" y="838"/>
                  </a:cubicBezTo>
                  <a:cubicBezTo>
                    <a:pt x="391" y="838"/>
                    <a:pt x="372" y="838"/>
                    <a:pt x="354" y="819"/>
                  </a:cubicBezTo>
                  <a:cubicBezTo>
                    <a:pt x="0" y="187"/>
                    <a:pt x="0" y="187"/>
                    <a:pt x="0" y="187"/>
                  </a:cubicBezTo>
                  <a:cubicBezTo>
                    <a:pt x="0" y="168"/>
                    <a:pt x="0" y="149"/>
                    <a:pt x="18" y="131"/>
                  </a:cubicBezTo>
                  <a:cubicBezTo>
                    <a:pt x="242" y="0"/>
                    <a:pt x="242" y="0"/>
                    <a:pt x="242" y="0"/>
                  </a:cubicBezTo>
                  <a:cubicBezTo>
                    <a:pt x="261" y="0"/>
                    <a:pt x="279" y="0"/>
                    <a:pt x="298" y="19"/>
                  </a:cubicBezTo>
                  <a:lnTo>
                    <a:pt x="652" y="652"/>
                  </a:lnTo>
                </a:path>
              </a:pathLst>
            </a:custGeom>
            <a:solidFill>
              <a:schemeClr val="accent5">
                <a:lumMod val="60000"/>
                <a:lumOff val="40000"/>
              </a:schemeClr>
            </a:solidFill>
            <a:ln>
              <a:noFill/>
            </a:ln>
            <a:effectLst/>
          </p:spPr>
          <p:txBody>
            <a:bodyPr anchor="ctr"/>
            <a:lstStyle/>
            <a:p>
              <a:pPr algn="ctr"/>
            </a:p>
          </p:txBody>
        </p:sp>
        <p:sp>
          <p:nvSpPr>
            <p:cNvPr id="108" name="iṥḻíḍe"/>
            <p:cNvSpPr/>
            <p:nvPr/>
          </p:nvSpPr>
          <p:spPr bwMode="auto">
            <a:xfrm>
              <a:off x="2328110" y="6545119"/>
              <a:ext cx="1748357" cy="1883453"/>
            </a:xfrm>
            <a:custGeom>
              <a:avLst/>
              <a:gdLst>
                <a:gd name="T0" fmla="*/ 969 w 970"/>
                <a:gd name="T1" fmla="*/ 671 h 1044"/>
                <a:gd name="T2" fmla="*/ 969 w 970"/>
                <a:gd name="T3" fmla="*/ 671 h 1044"/>
                <a:gd name="T4" fmla="*/ 950 w 970"/>
                <a:gd name="T5" fmla="*/ 727 h 1044"/>
                <a:gd name="T6" fmla="*/ 410 w 970"/>
                <a:gd name="T7" fmla="*/ 1025 h 1044"/>
                <a:gd name="T8" fmla="*/ 354 w 970"/>
                <a:gd name="T9" fmla="*/ 1006 h 1044"/>
                <a:gd name="T10" fmla="*/ 0 w 970"/>
                <a:gd name="T11" fmla="*/ 373 h 1044"/>
                <a:gd name="T12" fmla="*/ 19 w 970"/>
                <a:gd name="T13" fmla="*/ 317 h 1044"/>
                <a:gd name="T14" fmla="*/ 559 w 970"/>
                <a:gd name="T15" fmla="*/ 19 h 1044"/>
                <a:gd name="T16" fmla="*/ 615 w 970"/>
                <a:gd name="T17" fmla="*/ 19 h 1044"/>
                <a:gd name="T18" fmla="*/ 969 w 970"/>
                <a:gd name="T19" fmla="*/ 671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0" h="1044">
                  <a:moveTo>
                    <a:pt x="969" y="671"/>
                  </a:moveTo>
                  <a:lnTo>
                    <a:pt x="969" y="671"/>
                  </a:lnTo>
                  <a:cubicBezTo>
                    <a:pt x="969" y="689"/>
                    <a:pt x="969" y="708"/>
                    <a:pt x="950" y="727"/>
                  </a:cubicBezTo>
                  <a:cubicBezTo>
                    <a:pt x="410" y="1025"/>
                    <a:pt x="410" y="1025"/>
                    <a:pt x="410" y="1025"/>
                  </a:cubicBezTo>
                  <a:cubicBezTo>
                    <a:pt x="392" y="1043"/>
                    <a:pt x="373" y="1025"/>
                    <a:pt x="354" y="1006"/>
                  </a:cubicBezTo>
                  <a:cubicBezTo>
                    <a:pt x="0" y="373"/>
                    <a:pt x="0" y="373"/>
                    <a:pt x="0" y="373"/>
                  </a:cubicBezTo>
                  <a:cubicBezTo>
                    <a:pt x="0" y="354"/>
                    <a:pt x="0" y="317"/>
                    <a:pt x="19" y="317"/>
                  </a:cubicBezTo>
                  <a:cubicBezTo>
                    <a:pt x="559" y="19"/>
                    <a:pt x="559" y="19"/>
                    <a:pt x="559" y="19"/>
                  </a:cubicBezTo>
                  <a:cubicBezTo>
                    <a:pt x="578" y="0"/>
                    <a:pt x="597" y="0"/>
                    <a:pt x="615" y="19"/>
                  </a:cubicBezTo>
                  <a:lnTo>
                    <a:pt x="969" y="671"/>
                  </a:lnTo>
                </a:path>
              </a:pathLst>
            </a:custGeom>
            <a:solidFill>
              <a:schemeClr val="accent5"/>
            </a:solidFill>
            <a:ln>
              <a:noFill/>
            </a:ln>
            <a:effectLst/>
          </p:spPr>
          <p:txBody>
            <a:bodyPr anchor="ctr"/>
            <a:lstStyle/>
            <a:p>
              <a:pPr algn="ctr"/>
            </a:p>
          </p:txBody>
        </p:sp>
        <p:sp>
          <p:nvSpPr>
            <p:cNvPr id="109" name="íşļiḋê"/>
            <p:cNvSpPr/>
            <p:nvPr/>
          </p:nvSpPr>
          <p:spPr bwMode="auto">
            <a:xfrm>
              <a:off x="4712233" y="4367620"/>
              <a:ext cx="2082134" cy="3393399"/>
            </a:xfrm>
            <a:custGeom>
              <a:avLst/>
              <a:gdLst>
                <a:gd name="T0" fmla="*/ 1154 w 1155"/>
                <a:gd name="T1" fmla="*/ 1750 h 1882"/>
                <a:gd name="T2" fmla="*/ 1154 w 1155"/>
                <a:gd name="T3" fmla="*/ 1750 h 1882"/>
                <a:gd name="T4" fmla="*/ 1136 w 1155"/>
                <a:gd name="T5" fmla="*/ 1806 h 1882"/>
                <a:gd name="T6" fmla="*/ 1024 w 1155"/>
                <a:gd name="T7" fmla="*/ 1862 h 1882"/>
                <a:gd name="T8" fmla="*/ 987 w 1155"/>
                <a:gd name="T9" fmla="*/ 1843 h 1882"/>
                <a:gd name="T10" fmla="*/ 19 w 1155"/>
                <a:gd name="T11" fmla="*/ 112 h 1882"/>
                <a:gd name="T12" fmla="*/ 19 w 1155"/>
                <a:gd name="T13" fmla="*/ 75 h 1882"/>
                <a:gd name="T14" fmla="*/ 130 w 1155"/>
                <a:gd name="T15" fmla="*/ 0 h 1882"/>
                <a:gd name="T16" fmla="*/ 186 w 1155"/>
                <a:gd name="T17" fmla="*/ 19 h 1882"/>
                <a:gd name="T18" fmla="*/ 1154 w 1155"/>
                <a:gd name="T19" fmla="*/ 175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5" h="1882">
                  <a:moveTo>
                    <a:pt x="1154" y="1750"/>
                  </a:moveTo>
                  <a:lnTo>
                    <a:pt x="1154" y="1750"/>
                  </a:lnTo>
                  <a:cubicBezTo>
                    <a:pt x="1154" y="1769"/>
                    <a:pt x="1154" y="1788"/>
                    <a:pt x="1136" y="1806"/>
                  </a:cubicBezTo>
                  <a:cubicBezTo>
                    <a:pt x="1024" y="1862"/>
                    <a:pt x="1024" y="1862"/>
                    <a:pt x="1024" y="1862"/>
                  </a:cubicBezTo>
                  <a:cubicBezTo>
                    <a:pt x="1005" y="1881"/>
                    <a:pt x="987" y="1862"/>
                    <a:pt x="987" y="1843"/>
                  </a:cubicBezTo>
                  <a:cubicBezTo>
                    <a:pt x="19" y="112"/>
                    <a:pt x="19" y="112"/>
                    <a:pt x="19" y="112"/>
                  </a:cubicBezTo>
                  <a:cubicBezTo>
                    <a:pt x="0" y="93"/>
                    <a:pt x="0" y="75"/>
                    <a:pt x="19" y="75"/>
                  </a:cubicBezTo>
                  <a:cubicBezTo>
                    <a:pt x="130" y="0"/>
                    <a:pt x="130" y="0"/>
                    <a:pt x="130" y="0"/>
                  </a:cubicBezTo>
                  <a:cubicBezTo>
                    <a:pt x="149" y="0"/>
                    <a:pt x="168" y="0"/>
                    <a:pt x="186" y="19"/>
                  </a:cubicBezTo>
                  <a:lnTo>
                    <a:pt x="1154" y="1750"/>
                  </a:lnTo>
                </a:path>
              </a:pathLst>
            </a:custGeom>
            <a:solidFill>
              <a:schemeClr val="accent5"/>
            </a:solidFill>
            <a:ln>
              <a:noFill/>
            </a:ln>
            <a:effectLst/>
          </p:spPr>
          <p:txBody>
            <a:bodyPr anchor="ctr"/>
            <a:lstStyle/>
            <a:p>
              <a:pPr algn="ctr"/>
            </a:p>
          </p:txBody>
        </p:sp>
        <p:sp>
          <p:nvSpPr>
            <p:cNvPr id="110" name="ï$ľíḓe"/>
            <p:cNvSpPr/>
            <p:nvPr/>
          </p:nvSpPr>
          <p:spPr bwMode="auto">
            <a:xfrm>
              <a:off x="2399636" y="6918628"/>
              <a:ext cx="1104642" cy="1374847"/>
            </a:xfrm>
            <a:custGeom>
              <a:avLst/>
              <a:gdLst>
                <a:gd name="T0" fmla="*/ 242 w 615"/>
                <a:gd name="T1" fmla="*/ 93 h 765"/>
                <a:gd name="T2" fmla="*/ 261 w 615"/>
                <a:gd name="T3" fmla="*/ 0 h 765"/>
                <a:gd name="T4" fmla="*/ 298 w 615"/>
                <a:gd name="T5" fmla="*/ 93 h 765"/>
                <a:gd name="T6" fmla="*/ 354 w 615"/>
                <a:gd name="T7" fmla="*/ 205 h 765"/>
                <a:gd name="T8" fmla="*/ 316 w 615"/>
                <a:gd name="T9" fmla="*/ 112 h 765"/>
                <a:gd name="T10" fmla="*/ 298 w 615"/>
                <a:gd name="T11" fmla="*/ 205 h 765"/>
                <a:gd name="T12" fmla="*/ 428 w 615"/>
                <a:gd name="T13" fmla="*/ 298 h 765"/>
                <a:gd name="T14" fmla="*/ 428 w 615"/>
                <a:gd name="T15" fmla="*/ 242 h 765"/>
                <a:gd name="T16" fmla="*/ 335 w 615"/>
                <a:gd name="T17" fmla="*/ 279 h 765"/>
                <a:gd name="T18" fmla="*/ 428 w 615"/>
                <a:gd name="T19" fmla="*/ 298 h 765"/>
                <a:gd name="T20" fmla="*/ 503 w 615"/>
                <a:gd name="T21" fmla="*/ 373 h 765"/>
                <a:gd name="T22" fmla="*/ 410 w 615"/>
                <a:gd name="T23" fmla="*/ 354 h 765"/>
                <a:gd name="T24" fmla="*/ 447 w 615"/>
                <a:gd name="T25" fmla="*/ 428 h 765"/>
                <a:gd name="T26" fmla="*/ 205 w 615"/>
                <a:gd name="T27" fmla="*/ 149 h 765"/>
                <a:gd name="T28" fmla="*/ 149 w 615"/>
                <a:gd name="T29" fmla="*/ 75 h 765"/>
                <a:gd name="T30" fmla="*/ 130 w 615"/>
                <a:gd name="T31" fmla="*/ 149 h 765"/>
                <a:gd name="T32" fmla="*/ 261 w 615"/>
                <a:gd name="T33" fmla="*/ 261 h 765"/>
                <a:gd name="T34" fmla="*/ 261 w 615"/>
                <a:gd name="T35" fmla="*/ 186 h 765"/>
                <a:gd name="T36" fmla="*/ 167 w 615"/>
                <a:gd name="T37" fmla="*/ 224 h 765"/>
                <a:gd name="T38" fmla="*/ 261 w 615"/>
                <a:gd name="T39" fmla="*/ 261 h 765"/>
                <a:gd name="T40" fmla="*/ 335 w 615"/>
                <a:gd name="T41" fmla="*/ 317 h 765"/>
                <a:gd name="T42" fmla="*/ 242 w 615"/>
                <a:gd name="T43" fmla="*/ 298 h 765"/>
                <a:gd name="T44" fmla="*/ 298 w 615"/>
                <a:gd name="T45" fmla="*/ 373 h 765"/>
                <a:gd name="T46" fmla="*/ 372 w 615"/>
                <a:gd name="T47" fmla="*/ 466 h 765"/>
                <a:gd name="T48" fmla="*/ 335 w 615"/>
                <a:gd name="T49" fmla="*/ 391 h 765"/>
                <a:gd name="T50" fmla="*/ 316 w 615"/>
                <a:gd name="T51" fmla="*/ 466 h 765"/>
                <a:gd name="T52" fmla="*/ 93 w 615"/>
                <a:gd name="T53" fmla="*/ 205 h 765"/>
                <a:gd name="T54" fmla="*/ 93 w 615"/>
                <a:gd name="T55" fmla="*/ 130 h 765"/>
                <a:gd name="T56" fmla="*/ 0 w 615"/>
                <a:gd name="T57" fmla="*/ 186 h 765"/>
                <a:gd name="T58" fmla="*/ 93 w 615"/>
                <a:gd name="T59" fmla="*/ 205 h 765"/>
                <a:gd name="T60" fmla="*/ 167 w 615"/>
                <a:gd name="T61" fmla="*/ 279 h 765"/>
                <a:gd name="T62" fmla="*/ 74 w 615"/>
                <a:gd name="T63" fmla="*/ 242 h 765"/>
                <a:gd name="T64" fmla="*/ 130 w 615"/>
                <a:gd name="T65" fmla="*/ 335 h 765"/>
                <a:gd name="T66" fmla="*/ 205 w 615"/>
                <a:gd name="T67" fmla="*/ 428 h 765"/>
                <a:gd name="T68" fmla="*/ 167 w 615"/>
                <a:gd name="T69" fmla="*/ 335 h 765"/>
                <a:gd name="T70" fmla="*/ 149 w 615"/>
                <a:gd name="T71" fmla="*/ 428 h 765"/>
                <a:gd name="T72" fmla="*/ 279 w 615"/>
                <a:gd name="T73" fmla="*/ 522 h 765"/>
                <a:gd name="T74" fmla="*/ 279 w 615"/>
                <a:gd name="T75" fmla="*/ 466 h 765"/>
                <a:gd name="T76" fmla="*/ 186 w 615"/>
                <a:gd name="T77" fmla="*/ 503 h 765"/>
                <a:gd name="T78" fmla="*/ 279 w 615"/>
                <a:gd name="T79" fmla="*/ 522 h 765"/>
                <a:gd name="T80" fmla="*/ 559 w 615"/>
                <a:gd name="T81" fmla="*/ 484 h 765"/>
                <a:gd name="T82" fmla="*/ 465 w 615"/>
                <a:gd name="T83" fmla="*/ 447 h 765"/>
                <a:gd name="T84" fmla="*/ 521 w 615"/>
                <a:gd name="T85" fmla="*/ 540 h 765"/>
                <a:gd name="T86" fmla="*/ 596 w 615"/>
                <a:gd name="T87" fmla="*/ 633 h 765"/>
                <a:gd name="T88" fmla="*/ 559 w 615"/>
                <a:gd name="T89" fmla="*/ 540 h 765"/>
                <a:gd name="T90" fmla="*/ 540 w 615"/>
                <a:gd name="T91" fmla="*/ 633 h 765"/>
                <a:gd name="T92" fmla="*/ 428 w 615"/>
                <a:gd name="T93" fmla="*/ 577 h 765"/>
                <a:gd name="T94" fmla="*/ 428 w 615"/>
                <a:gd name="T95" fmla="*/ 503 h 765"/>
                <a:gd name="T96" fmla="*/ 354 w 615"/>
                <a:gd name="T97" fmla="*/ 559 h 765"/>
                <a:gd name="T98" fmla="*/ 428 w 615"/>
                <a:gd name="T99" fmla="*/ 577 h 765"/>
                <a:gd name="T100" fmla="*/ 503 w 615"/>
                <a:gd name="T101" fmla="*/ 652 h 765"/>
                <a:gd name="T102" fmla="*/ 428 w 615"/>
                <a:gd name="T103" fmla="*/ 615 h 765"/>
                <a:gd name="T104" fmla="*/ 465 w 615"/>
                <a:gd name="T105" fmla="*/ 708 h 765"/>
                <a:gd name="T106" fmla="*/ 335 w 615"/>
                <a:gd name="T107" fmla="*/ 633 h 765"/>
                <a:gd name="T108" fmla="*/ 279 w 615"/>
                <a:gd name="T109" fmla="*/ 559 h 765"/>
                <a:gd name="T110" fmla="*/ 261 w 615"/>
                <a:gd name="T111" fmla="*/ 633 h 765"/>
                <a:gd name="T112" fmla="*/ 391 w 615"/>
                <a:gd name="T113" fmla="*/ 745 h 765"/>
                <a:gd name="T114" fmla="*/ 391 w 615"/>
                <a:gd name="T115" fmla="*/ 671 h 765"/>
                <a:gd name="T116" fmla="*/ 298 w 615"/>
                <a:gd name="T117" fmla="*/ 726 h 765"/>
                <a:gd name="T118" fmla="*/ 391 w 615"/>
                <a:gd name="T119" fmla="*/ 74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5" h="765">
                  <a:moveTo>
                    <a:pt x="279" y="112"/>
                  </a:moveTo>
                  <a:lnTo>
                    <a:pt x="279" y="112"/>
                  </a:lnTo>
                  <a:cubicBezTo>
                    <a:pt x="261" y="112"/>
                    <a:pt x="242" y="112"/>
                    <a:pt x="242" y="93"/>
                  </a:cubicBezTo>
                  <a:cubicBezTo>
                    <a:pt x="223" y="56"/>
                    <a:pt x="223" y="56"/>
                    <a:pt x="223" y="56"/>
                  </a:cubicBezTo>
                  <a:cubicBezTo>
                    <a:pt x="205" y="56"/>
                    <a:pt x="223" y="37"/>
                    <a:pt x="223" y="19"/>
                  </a:cubicBezTo>
                  <a:cubicBezTo>
                    <a:pt x="261" y="0"/>
                    <a:pt x="261" y="0"/>
                    <a:pt x="261" y="0"/>
                  </a:cubicBezTo>
                  <a:cubicBezTo>
                    <a:pt x="279" y="0"/>
                    <a:pt x="298" y="0"/>
                    <a:pt x="298" y="19"/>
                  </a:cubicBezTo>
                  <a:cubicBezTo>
                    <a:pt x="316" y="56"/>
                    <a:pt x="316" y="56"/>
                    <a:pt x="316" y="56"/>
                  </a:cubicBezTo>
                  <a:cubicBezTo>
                    <a:pt x="316" y="56"/>
                    <a:pt x="316" y="75"/>
                    <a:pt x="298" y="93"/>
                  </a:cubicBezTo>
                  <a:lnTo>
                    <a:pt x="279" y="112"/>
                  </a:lnTo>
                  <a:close/>
                  <a:moveTo>
                    <a:pt x="354" y="205"/>
                  </a:moveTo>
                  <a:lnTo>
                    <a:pt x="354" y="205"/>
                  </a:lnTo>
                  <a:cubicBezTo>
                    <a:pt x="372" y="186"/>
                    <a:pt x="391" y="168"/>
                    <a:pt x="372" y="149"/>
                  </a:cubicBezTo>
                  <a:cubicBezTo>
                    <a:pt x="354" y="130"/>
                    <a:pt x="354" y="130"/>
                    <a:pt x="354" y="130"/>
                  </a:cubicBezTo>
                  <a:cubicBezTo>
                    <a:pt x="354" y="112"/>
                    <a:pt x="335" y="112"/>
                    <a:pt x="316" y="112"/>
                  </a:cubicBezTo>
                  <a:cubicBezTo>
                    <a:pt x="298" y="130"/>
                    <a:pt x="298" y="130"/>
                    <a:pt x="298" y="130"/>
                  </a:cubicBezTo>
                  <a:cubicBezTo>
                    <a:pt x="279" y="130"/>
                    <a:pt x="279" y="149"/>
                    <a:pt x="279" y="168"/>
                  </a:cubicBezTo>
                  <a:cubicBezTo>
                    <a:pt x="298" y="205"/>
                    <a:pt x="298" y="205"/>
                    <a:pt x="298" y="205"/>
                  </a:cubicBezTo>
                  <a:cubicBezTo>
                    <a:pt x="298" y="205"/>
                    <a:pt x="316" y="224"/>
                    <a:pt x="335" y="205"/>
                  </a:cubicBezTo>
                  <a:lnTo>
                    <a:pt x="354" y="205"/>
                  </a:lnTo>
                  <a:close/>
                  <a:moveTo>
                    <a:pt x="428" y="298"/>
                  </a:moveTo>
                  <a:lnTo>
                    <a:pt x="428" y="298"/>
                  </a:lnTo>
                  <a:cubicBezTo>
                    <a:pt x="447" y="298"/>
                    <a:pt x="447" y="279"/>
                    <a:pt x="428" y="261"/>
                  </a:cubicBezTo>
                  <a:cubicBezTo>
                    <a:pt x="428" y="242"/>
                    <a:pt x="428" y="242"/>
                    <a:pt x="428" y="242"/>
                  </a:cubicBezTo>
                  <a:cubicBezTo>
                    <a:pt x="410" y="224"/>
                    <a:pt x="391" y="224"/>
                    <a:pt x="372" y="224"/>
                  </a:cubicBezTo>
                  <a:cubicBezTo>
                    <a:pt x="354" y="242"/>
                    <a:pt x="354" y="242"/>
                    <a:pt x="354" y="242"/>
                  </a:cubicBezTo>
                  <a:cubicBezTo>
                    <a:pt x="335" y="242"/>
                    <a:pt x="335" y="261"/>
                    <a:pt x="335" y="279"/>
                  </a:cubicBezTo>
                  <a:cubicBezTo>
                    <a:pt x="354" y="317"/>
                    <a:pt x="354" y="317"/>
                    <a:pt x="354" y="317"/>
                  </a:cubicBezTo>
                  <a:cubicBezTo>
                    <a:pt x="354" y="317"/>
                    <a:pt x="372" y="335"/>
                    <a:pt x="391" y="317"/>
                  </a:cubicBezTo>
                  <a:lnTo>
                    <a:pt x="428" y="298"/>
                  </a:lnTo>
                  <a:close/>
                  <a:moveTo>
                    <a:pt x="484" y="410"/>
                  </a:moveTo>
                  <a:lnTo>
                    <a:pt x="484" y="410"/>
                  </a:lnTo>
                  <a:cubicBezTo>
                    <a:pt x="503" y="410"/>
                    <a:pt x="503" y="391"/>
                    <a:pt x="503" y="373"/>
                  </a:cubicBezTo>
                  <a:cubicBezTo>
                    <a:pt x="484" y="335"/>
                    <a:pt x="484" y="335"/>
                    <a:pt x="484" y="335"/>
                  </a:cubicBezTo>
                  <a:cubicBezTo>
                    <a:pt x="465" y="335"/>
                    <a:pt x="447" y="317"/>
                    <a:pt x="447" y="335"/>
                  </a:cubicBezTo>
                  <a:cubicBezTo>
                    <a:pt x="410" y="354"/>
                    <a:pt x="410" y="354"/>
                    <a:pt x="410" y="354"/>
                  </a:cubicBezTo>
                  <a:cubicBezTo>
                    <a:pt x="391" y="354"/>
                    <a:pt x="391" y="373"/>
                    <a:pt x="391" y="391"/>
                  </a:cubicBezTo>
                  <a:cubicBezTo>
                    <a:pt x="410" y="410"/>
                    <a:pt x="410" y="410"/>
                    <a:pt x="410" y="410"/>
                  </a:cubicBezTo>
                  <a:cubicBezTo>
                    <a:pt x="428" y="428"/>
                    <a:pt x="447" y="428"/>
                    <a:pt x="447" y="428"/>
                  </a:cubicBezTo>
                  <a:lnTo>
                    <a:pt x="484" y="410"/>
                  </a:lnTo>
                  <a:close/>
                  <a:moveTo>
                    <a:pt x="205" y="149"/>
                  </a:moveTo>
                  <a:lnTo>
                    <a:pt x="205" y="149"/>
                  </a:lnTo>
                  <a:cubicBezTo>
                    <a:pt x="205" y="130"/>
                    <a:pt x="223" y="112"/>
                    <a:pt x="205" y="112"/>
                  </a:cubicBezTo>
                  <a:cubicBezTo>
                    <a:pt x="186" y="75"/>
                    <a:pt x="186" y="75"/>
                    <a:pt x="186" y="75"/>
                  </a:cubicBezTo>
                  <a:cubicBezTo>
                    <a:pt x="186" y="56"/>
                    <a:pt x="167" y="56"/>
                    <a:pt x="149" y="75"/>
                  </a:cubicBezTo>
                  <a:cubicBezTo>
                    <a:pt x="130" y="75"/>
                    <a:pt x="130" y="75"/>
                    <a:pt x="130" y="75"/>
                  </a:cubicBezTo>
                  <a:cubicBezTo>
                    <a:pt x="112" y="93"/>
                    <a:pt x="112" y="112"/>
                    <a:pt x="112" y="130"/>
                  </a:cubicBezTo>
                  <a:cubicBezTo>
                    <a:pt x="130" y="149"/>
                    <a:pt x="130" y="149"/>
                    <a:pt x="130" y="149"/>
                  </a:cubicBezTo>
                  <a:cubicBezTo>
                    <a:pt x="130" y="168"/>
                    <a:pt x="149" y="168"/>
                    <a:pt x="167" y="168"/>
                  </a:cubicBezTo>
                  <a:lnTo>
                    <a:pt x="205" y="149"/>
                  </a:lnTo>
                  <a:close/>
                  <a:moveTo>
                    <a:pt x="261" y="261"/>
                  </a:moveTo>
                  <a:lnTo>
                    <a:pt x="261" y="261"/>
                  </a:lnTo>
                  <a:cubicBezTo>
                    <a:pt x="279" y="242"/>
                    <a:pt x="279" y="224"/>
                    <a:pt x="261" y="205"/>
                  </a:cubicBezTo>
                  <a:cubicBezTo>
                    <a:pt x="261" y="186"/>
                    <a:pt x="261" y="186"/>
                    <a:pt x="261" y="186"/>
                  </a:cubicBezTo>
                  <a:cubicBezTo>
                    <a:pt x="242" y="168"/>
                    <a:pt x="223" y="168"/>
                    <a:pt x="205" y="168"/>
                  </a:cubicBezTo>
                  <a:cubicBezTo>
                    <a:pt x="186" y="186"/>
                    <a:pt x="186" y="186"/>
                    <a:pt x="186" y="186"/>
                  </a:cubicBezTo>
                  <a:cubicBezTo>
                    <a:pt x="167" y="205"/>
                    <a:pt x="167" y="224"/>
                    <a:pt x="167" y="224"/>
                  </a:cubicBezTo>
                  <a:cubicBezTo>
                    <a:pt x="186" y="261"/>
                    <a:pt x="186" y="261"/>
                    <a:pt x="186" y="261"/>
                  </a:cubicBezTo>
                  <a:cubicBezTo>
                    <a:pt x="205" y="279"/>
                    <a:pt x="223" y="279"/>
                    <a:pt x="223" y="261"/>
                  </a:cubicBezTo>
                  <a:lnTo>
                    <a:pt x="261" y="261"/>
                  </a:lnTo>
                  <a:close/>
                  <a:moveTo>
                    <a:pt x="316" y="354"/>
                  </a:moveTo>
                  <a:lnTo>
                    <a:pt x="316" y="354"/>
                  </a:lnTo>
                  <a:cubicBezTo>
                    <a:pt x="335" y="354"/>
                    <a:pt x="335" y="335"/>
                    <a:pt x="335" y="317"/>
                  </a:cubicBezTo>
                  <a:cubicBezTo>
                    <a:pt x="316" y="298"/>
                    <a:pt x="316" y="298"/>
                    <a:pt x="316" y="298"/>
                  </a:cubicBezTo>
                  <a:cubicBezTo>
                    <a:pt x="298" y="279"/>
                    <a:pt x="279" y="279"/>
                    <a:pt x="279" y="279"/>
                  </a:cubicBezTo>
                  <a:cubicBezTo>
                    <a:pt x="242" y="298"/>
                    <a:pt x="242" y="298"/>
                    <a:pt x="242" y="298"/>
                  </a:cubicBezTo>
                  <a:cubicBezTo>
                    <a:pt x="223" y="298"/>
                    <a:pt x="223" y="317"/>
                    <a:pt x="242" y="335"/>
                  </a:cubicBezTo>
                  <a:cubicBezTo>
                    <a:pt x="242" y="373"/>
                    <a:pt x="242" y="373"/>
                    <a:pt x="242" y="373"/>
                  </a:cubicBezTo>
                  <a:cubicBezTo>
                    <a:pt x="261" y="373"/>
                    <a:pt x="279" y="391"/>
                    <a:pt x="298" y="373"/>
                  </a:cubicBezTo>
                  <a:lnTo>
                    <a:pt x="316" y="354"/>
                  </a:lnTo>
                  <a:close/>
                  <a:moveTo>
                    <a:pt x="372" y="466"/>
                  </a:moveTo>
                  <a:lnTo>
                    <a:pt x="372" y="466"/>
                  </a:lnTo>
                  <a:cubicBezTo>
                    <a:pt x="391" y="466"/>
                    <a:pt x="391" y="447"/>
                    <a:pt x="391" y="428"/>
                  </a:cubicBezTo>
                  <a:cubicBezTo>
                    <a:pt x="372" y="410"/>
                    <a:pt x="372" y="410"/>
                    <a:pt x="372" y="410"/>
                  </a:cubicBezTo>
                  <a:cubicBezTo>
                    <a:pt x="372" y="391"/>
                    <a:pt x="354" y="391"/>
                    <a:pt x="335" y="391"/>
                  </a:cubicBezTo>
                  <a:cubicBezTo>
                    <a:pt x="298" y="410"/>
                    <a:pt x="298" y="410"/>
                    <a:pt x="298" y="410"/>
                  </a:cubicBezTo>
                  <a:cubicBezTo>
                    <a:pt x="298" y="410"/>
                    <a:pt x="279" y="428"/>
                    <a:pt x="298" y="447"/>
                  </a:cubicBezTo>
                  <a:cubicBezTo>
                    <a:pt x="316" y="466"/>
                    <a:pt x="316" y="466"/>
                    <a:pt x="316" y="466"/>
                  </a:cubicBezTo>
                  <a:cubicBezTo>
                    <a:pt x="316" y="484"/>
                    <a:pt x="335" y="503"/>
                    <a:pt x="354" y="484"/>
                  </a:cubicBezTo>
                  <a:lnTo>
                    <a:pt x="372" y="466"/>
                  </a:lnTo>
                  <a:close/>
                  <a:moveTo>
                    <a:pt x="93" y="205"/>
                  </a:moveTo>
                  <a:lnTo>
                    <a:pt x="93" y="205"/>
                  </a:lnTo>
                  <a:cubicBezTo>
                    <a:pt x="112" y="205"/>
                    <a:pt x="112" y="186"/>
                    <a:pt x="112" y="168"/>
                  </a:cubicBezTo>
                  <a:cubicBezTo>
                    <a:pt x="93" y="130"/>
                    <a:pt x="93" y="130"/>
                    <a:pt x="93" y="130"/>
                  </a:cubicBezTo>
                  <a:cubicBezTo>
                    <a:pt x="74" y="130"/>
                    <a:pt x="56" y="112"/>
                    <a:pt x="56" y="130"/>
                  </a:cubicBezTo>
                  <a:cubicBezTo>
                    <a:pt x="18" y="149"/>
                    <a:pt x="18" y="149"/>
                    <a:pt x="18" y="149"/>
                  </a:cubicBezTo>
                  <a:cubicBezTo>
                    <a:pt x="0" y="149"/>
                    <a:pt x="0" y="168"/>
                    <a:pt x="0" y="186"/>
                  </a:cubicBezTo>
                  <a:cubicBezTo>
                    <a:pt x="18" y="205"/>
                    <a:pt x="18" y="205"/>
                    <a:pt x="18" y="205"/>
                  </a:cubicBezTo>
                  <a:cubicBezTo>
                    <a:pt x="37" y="224"/>
                    <a:pt x="56" y="224"/>
                    <a:pt x="74" y="224"/>
                  </a:cubicBezTo>
                  <a:lnTo>
                    <a:pt x="93" y="205"/>
                  </a:lnTo>
                  <a:close/>
                  <a:moveTo>
                    <a:pt x="149" y="317"/>
                  </a:moveTo>
                  <a:lnTo>
                    <a:pt x="149" y="317"/>
                  </a:lnTo>
                  <a:cubicBezTo>
                    <a:pt x="167" y="298"/>
                    <a:pt x="167" y="279"/>
                    <a:pt x="167" y="279"/>
                  </a:cubicBezTo>
                  <a:cubicBezTo>
                    <a:pt x="149" y="242"/>
                    <a:pt x="149" y="242"/>
                    <a:pt x="149" y="242"/>
                  </a:cubicBezTo>
                  <a:cubicBezTo>
                    <a:pt x="149" y="224"/>
                    <a:pt x="130" y="224"/>
                    <a:pt x="112" y="224"/>
                  </a:cubicBezTo>
                  <a:cubicBezTo>
                    <a:pt x="74" y="242"/>
                    <a:pt x="74" y="242"/>
                    <a:pt x="74" y="242"/>
                  </a:cubicBezTo>
                  <a:cubicBezTo>
                    <a:pt x="74" y="261"/>
                    <a:pt x="56" y="279"/>
                    <a:pt x="74" y="279"/>
                  </a:cubicBezTo>
                  <a:cubicBezTo>
                    <a:pt x="93" y="317"/>
                    <a:pt x="93" y="317"/>
                    <a:pt x="93" y="317"/>
                  </a:cubicBezTo>
                  <a:cubicBezTo>
                    <a:pt x="93" y="335"/>
                    <a:pt x="112" y="335"/>
                    <a:pt x="130" y="335"/>
                  </a:cubicBezTo>
                  <a:lnTo>
                    <a:pt x="149" y="317"/>
                  </a:lnTo>
                  <a:close/>
                  <a:moveTo>
                    <a:pt x="205" y="428"/>
                  </a:moveTo>
                  <a:lnTo>
                    <a:pt x="205" y="428"/>
                  </a:lnTo>
                  <a:cubicBezTo>
                    <a:pt x="223" y="410"/>
                    <a:pt x="242" y="391"/>
                    <a:pt x="223" y="373"/>
                  </a:cubicBezTo>
                  <a:cubicBezTo>
                    <a:pt x="205" y="354"/>
                    <a:pt x="205" y="354"/>
                    <a:pt x="205" y="354"/>
                  </a:cubicBezTo>
                  <a:cubicBezTo>
                    <a:pt x="205" y="335"/>
                    <a:pt x="186" y="335"/>
                    <a:pt x="167" y="335"/>
                  </a:cubicBezTo>
                  <a:cubicBezTo>
                    <a:pt x="149" y="354"/>
                    <a:pt x="149" y="354"/>
                    <a:pt x="149" y="354"/>
                  </a:cubicBezTo>
                  <a:cubicBezTo>
                    <a:pt x="130" y="373"/>
                    <a:pt x="130" y="391"/>
                    <a:pt x="130" y="391"/>
                  </a:cubicBezTo>
                  <a:cubicBezTo>
                    <a:pt x="149" y="428"/>
                    <a:pt x="149" y="428"/>
                    <a:pt x="149" y="428"/>
                  </a:cubicBezTo>
                  <a:cubicBezTo>
                    <a:pt x="149" y="447"/>
                    <a:pt x="167" y="447"/>
                    <a:pt x="186" y="428"/>
                  </a:cubicBezTo>
                  <a:lnTo>
                    <a:pt x="205" y="428"/>
                  </a:lnTo>
                  <a:close/>
                  <a:moveTo>
                    <a:pt x="279" y="522"/>
                  </a:moveTo>
                  <a:lnTo>
                    <a:pt x="279" y="522"/>
                  </a:lnTo>
                  <a:cubicBezTo>
                    <a:pt x="298" y="522"/>
                    <a:pt x="298" y="503"/>
                    <a:pt x="279" y="484"/>
                  </a:cubicBezTo>
                  <a:cubicBezTo>
                    <a:pt x="279" y="466"/>
                    <a:pt x="279" y="466"/>
                    <a:pt x="279" y="466"/>
                  </a:cubicBezTo>
                  <a:cubicBezTo>
                    <a:pt x="261" y="447"/>
                    <a:pt x="242" y="447"/>
                    <a:pt x="223" y="447"/>
                  </a:cubicBezTo>
                  <a:cubicBezTo>
                    <a:pt x="205" y="466"/>
                    <a:pt x="205" y="466"/>
                    <a:pt x="205" y="466"/>
                  </a:cubicBezTo>
                  <a:cubicBezTo>
                    <a:pt x="186" y="466"/>
                    <a:pt x="186" y="484"/>
                    <a:pt x="186" y="503"/>
                  </a:cubicBezTo>
                  <a:cubicBezTo>
                    <a:pt x="205" y="540"/>
                    <a:pt x="205" y="540"/>
                    <a:pt x="205" y="540"/>
                  </a:cubicBezTo>
                  <a:cubicBezTo>
                    <a:pt x="205" y="540"/>
                    <a:pt x="223" y="559"/>
                    <a:pt x="242" y="540"/>
                  </a:cubicBezTo>
                  <a:lnTo>
                    <a:pt x="279" y="522"/>
                  </a:lnTo>
                  <a:close/>
                  <a:moveTo>
                    <a:pt x="540" y="522"/>
                  </a:moveTo>
                  <a:lnTo>
                    <a:pt x="540" y="522"/>
                  </a:lnTo>
                  <a:cubicBezTo>
                    <a:pt x="559" y="503"/>
                    <a:pt x="559" y="484"/>
                    <a:pt x="559" y="484"/>
                  </a:cubicBezTo>
                  <a:cubicBezTo>
                    <a:pt x="540" y="447"/>
                    <a:pt x="540" y="447"/>
                    <a:pt x="540" y="447"/>
                  </a:cubicBezTo>
                  <a:cubicBezTo>
                    <a:pt x="521" y="428"/>
                    <a:pt x="503" y="428"/>
                    <a:pt x="503" y="428"/>
                  </a:cubicBezTo>
                  <a:cubicBezTo>
                    <a:pt x="465" y="447"/>
                    <a:pt x="465" y="447"/>
                    <a:pt x="465" y="447"/>
                  </a:cubicBezTo>
                  <a:cubicBezTo>
                    <a:pt x="447" y="466"/>
                    <a:pt x="447" y="484"/>
                    <a:pt x="447" y="484"/>
                  </a:cubicBezTo>
                  <a:cubicBezTo>
                    <a:pt x="465" y="522"/>
                    <a:pt x="465" y="522"/>
                    <a:pt x="465" y="522"/>
                  </a:cubicBezTo>
                  <a:cubicBezTo>
                    <a:pt x="484" y="540"/>
                    <a:pt x="503" y="540"/>
                    <a:pt x="521" y="540"/>
                  </a:cubicBezTo>
                  <a:lnTo>
                    <a:pt x="540" y="522"/>
                  </a:lnTo>
                  <a:close/>
                  <a:moveTo>
                    <a:pt x="596" y="633"/>
                  </a:moveTo>
                  <a:lnTo>
                    <a:pt x="596" y="633"/>
                  </a:lnTo>
                  <a:cubicBezTo>
                    <a:pt x="614" y="615"/>
                    <a:pt x="614" y="596"/>
                    <a:pt x="614" y="577"/>
                  </a:cubicBezTo>
                  <a:cubicBezTo>
                    <a:pt x="596" y="559"/>
                    <a:pt x="596" y="559"/>
                    <a:pt x="596" y="559"/>
                  </a:cubicBezTo>
                  <a:cubicBezTo>
                    <a:pt x="596" y="540"/>
                    <a:pt x="577" y="540"/>
                    <a:pt x="559" y="540"/>
                  </a:cubicBezTo>
                  <a:cubicBezTo>
                    <a:pt x="521" y="559"/>
                    <a:pt x="521" y="559"/>
                    <a:pt x="521" y="559"/>
                  </a:cubicBezTo>
                  <a:cubicBezTo>
                    <a:pt x="521" y="577"/>
                    <a:pt x="503" y="596"/>
                    <a:pt x="521" y="596"/>
                  </a:cubicBezTo>
                  <a:cubicBezTo>
                    <a:pt x="540" y="633"/>
                    <a:pt x="540" y="633"/>
                    <a:pt x="540" y="633"/>
                  </a:cubicBezTo>
                  <a:cubicBezTo>
                    <a:pt x="540" y="652"/>
                    <a:pt x="559" y="652"/>
                    <a:pt x="577" y="633"/>
                  </a:cubicBezTo>
                  <a:lnTo>
                    <a:pt x="596" y="633"/>
                  </a:lnTo>
                  <a:close/>
                  <a:moveTo>
                    <a:pt x="428" y="577"/>
                  </a:moveTo>
                  <a:lnTo>
                    <a:pt x="428" y="577"/>
                  </a:lnTo>
                  <a:cubicBezTo>
                    <a:pt x="447" y="559"/>
                    <a:pt x="447" y="559"/>
                    <a:pt x="447" y="540"/>
                  </a:cubicBezTo>
                  <a:cubicBezTo>
                    <a:pt x="428" y="503"/>
                    <a:pt x="428" y="503"/>
                    <a:pt x="428" y="503"/>
                  </a:cubicBezTo>
                  <a:cubicBezTo>
                    <a:pt x="428" y="484"/>
                    <a:pt x="410" y="484"/>
                    <a:pt x="391" y="503"/>
                  </a:cubicBezTo>
                  <a:cubicBezTo>
                    <a:pt x="354" y="503"/>
                    <a:pt x="354" y="503"/>
                    <a:pt x="354" y="503"/>
                  </a:cubicBezTo>
                  <a:cubicBezTo>
                    <a:pt x="354" y="522"/>
                    <a:pt x="335" y="540"/>
                    <a:pt x="354" y="559"/>
                  </a:cubicBezTo>
                  <a:cubicBezTo>
                    <a:pt x="372" y="577"/>
                    <a:pt x="372" y="577"/>
                    <a:pt x="372" y="577"/>
                  </a:cubicBezTo>
                  <a:cubicBezTo>
                    <a:pt x="372" y="596"/>
                    <a:pt x="391" y="596"/>
                    <a:pt x="410" y="596"/>
                  </a:cubicBezTo>
                  <a:lnTo>
                    <a:pt x="428" y="577"/>
                  </a:lnTo>
                  <a:close/>
                  <a:moveTo>
                    <a:pt x="503" y="689"/>
                  </a:moveTo>
                  <a:lnTo>
                    <a:pt x="503" y="689"/>
                  </a:lnTo>
                  <a:cubicBezTo>
                    <a:pt x="503" y="671"/>
                    <a:pt x="521" y="652"/>
                    <a:pt x="503" y="652"/>
                  </a:cubicBezTo>
                  <a:cubicBezTo>
                    <a:pt x="484" y="615"/>
                    <a:pt x="484" y="615"/>
                    <a:pt x="484" y="615"/>
                  </a:cubicBezTo>
                  <a:cubicBezTo>
                    <a:pt x="484" y="596"/>
                    <a:pt x="465" y="596"/>
                    <a:pt x="447" y="596"/>
                  </a:cubicBezTo>
                  <a:cubicBezTo>
                    <a:pt x="428" y="615"/>
                    <a:pt x="428" y="615"/>
                    <a:pt x="428" y="615"/>
                  </a:cubicBezTo>
                  <a:cubicBezTo>
                    <a:pt x="410" y="633"/>
                    <a:pt x="410" y="652"/>
                    <a:pt x="410" y="652"/>
                  </a:cubicBezTo>
                  <a:cubicBezTo>
                    <a:pt x="428" y="689"/>
                    <a:pt x="428" y="689"/>
                    <a:pt x="428" y="689"/>
                  </a:cubicBezTo>
                  <a:cubicBezTo>
                    <a:pt x="428" y="708"/>
                    <a:pt x="447" y="708"/>
                    <a:pt x="465" y="708"/>
                  </a:cubicBezTo>
                  <a:lnTo>
                    <a:pt x="503" y="689"/>
                  </a:lnTo>
                  <a:close/>
                  <a:moveTo>
                    <a:pt x="335" y="633"/>
                  </a:moveTo>
                  <a:lnTo>
                    <a:pt x="335" y="633"/>
                  </a:lnTo>
                  <a:cubicBezTo>
                    <a:pt x="354" y="633"/>
                    <a:pt x="354" y="615"/>
                    <a:pt x="335" y="596"/>
                  </a:cubicBezTo>
                  <a:cubicBezTo>
                    <a:pt x="335" y="559"/>
                    <a:pt x="335" y="559"/>
                    <a:pt x="335" y="559"/>
                  </a:cubicBezTo>
                  <a:cubicBezTo>
                    <a:pt x="316" y="559"/>
                    <a:pt x="298" y="540"/>
                    <a:pt x="279" y="559"/>
                  </a:cubicBezTo>
                  <a:cubicBezTo>
                    <a:pt x="261" y="577"/>
                    <a:pt x="261" y="577"/>
                    <a:pt x="261" y="577"/>
                  </a:cubicBezTo>
                  <a:cubicBezTo>
                    <a:pt x="242" y="577"/>
                    <a:pt x="242" y="596"/>
                    <a:pt x="242" y="615"/>
                  </a:cubicBezTo>
                  <a:cubicBezTo>
                    <a:pt x="261" y="633"/>
                    <a:pt x="261" y="633"/>
                    <a:pt x="261" y="633"/>
                  </a:cubicBezTo>
                  <a:cubicBezTo>
                    <a:pt x="279" y="652"/>
                    <a:pt x="279" y="652"/>
                    <a:pt x="298" y="652"/>
                  </a:cubicBezTo>
                  <a:lnTo>
                    <a:pt x="335" y="633"/>
                  </a:lnTo>
                  <a:close/>
                  <a:moveTo>
                    <a:pt x="391" y="745"/>
                  </a:moveTo>
                  <a:lnTo>
                    <a:pt x="391" y="745"/>
                  </a:lnTo>
                  <a:cubicBezTo>
                    <a:pt x="410" y="726"/>
                    <a:pt x="410" y="708"/>
                    <a:pt x="410" y="708"/>
                  </a:cubicBezTo>
                  <a:cubicBezTo>
                    <a:pt x="391" y="671"/>
                    <a:pt x="391" y="671"/>
                    <a:pt x="391" y="671"/>
                  </a:cubicBezTo>
                  <a:cubicBezTo>
                    <a:pt x="372" y="652"/>
                    <a:pt x="354" y="652"/>
                    <a:pt x="354" y="671"/>
                  </a:cubicBezTo>
                  <a:cubicBezTo>
                    <a:pt x="316" y="671"/>
                    <a:pt x="316" y="671"/>
                    <a:pt x="316" y="671"/>
                  </a:cubicBezTo>
                  <a:cubicBezTo>
                    <a:pt x="298" y="689"/>
                    <a:pt x="298" y="708"/>
                    <a:pt x="298" y="726"/>
                  </a:cubicBezTo>
                  <a:cubicBezTo>
                    <a:pt x="316" y="745"/>
                    <a:pt x="316" y="745"/>
                    <a:pt x="316" y="745"/>
                  </a:cubicBezTo>
                  <a:cubicBezTo>
                    <a:pt x="335" y="764"/>
                    <a:pt x="354" y="764"/>
                    <a:pt x="372" y="764"/>
                  </a:cubicBezTo>
                  <a:lnTo>
                    <a:pt x="391" y="745"/>
                  </a:lnTo>
                  <a:close/>
                </a:path>
              </a:pathLst>
            </a:custGeom>
            <a:solidFill>
              <a:schemeClr val="accent5">
                <a:lumMod val="50000"/>
              </a:schemeClr>
            </a:solidFill>
            <a:ln>
              <a:noFill/>
            </a:ln>
            <a:effectLst/>
          </p:spPr>
          <p:txBody>
            <a:bodyPr anchor="ctr"/>
            <a:lstStyle/>
            <a:p>
              <a:pPr algn="ctr"/>
            </a:p>
          </p:txBody>
        </p:sp>
        <p:sp>
          <p:nvSpPr>
            <p:cNvPr id="111" name="iṡļîḋè"/>
            <p:cNvSpPr/>
            <p:nvPr/>
          </p:nvSpPr>
          <p:spPr bwMode="auto">
            <a:xfrm rot="19800000">
              <a:off x="6944546" y="5479437"/>
              <a:ext cx="1843721" cy="643716"/>
            </a:xfrm>
            <a:custGeom>
              <a:avLst/>
              <a:gdLst>
                <a:gd name="T0" fmla="*/ 19 w 1025"/>
                <a:gd name="T1" fmla="*/ 0 h 355"/>
                <a:gd name="T2" fmla="*/ 19 w 1025"/>
                <a:gd name="T3" fmla="*/ 0 h 355"/>
                <a:gd name="T4" fmla="*/ 0 w 1025"/>
                <a:gd name="T5" fmla="*/ 56 h 355"/>
                <a:gd name="T6" fmla="*/ 1006 w 1025"/>
                <a:gd name="T7" fmla="*/ 354 h 355"/>
                <a:gd name="T8" fmla="*/ 1024 w 1025"/>
                <a:gd name="T9" fmla="*/ 298 h 355"/>
                <a:gd name="T10" fmla="*/ 19 w 1025"/>
                <a:gd name="T11" fmla="*/ 0 h 355"/>
              </a:gdLst>
              <a:ahLst/>
              <a:cxnLst>
                <a:cxn ang="0">
                  <a:pos x="T0" y="T1"/>
                </a:cxn>
                <a:cxn ang="0">
                  <a:pos x="T2" y="T3"/>
                </a:cxn>
                <a:cxn ang="0">
                  <a:pos x="T4" y="T5"/>
                </a:cxn>
                <a:cxn ang="0">
                  <a:pos x="T6" y="T7"/>
                </a:cxn>
                <a:cxn ang="0">
                  <a:pos x="T8" y="T9"/>
                </a:cxn>
                <a:cxn ang="0">
                  <a:pos x="T10" y="T11"/>
                </a:cxn>
              </a:cxnLst>
              <a:rect l="0" t="0" r="r" b="b"/>
              <a:pathLst>
                <a:path w="1025" h="355">
                  <a:moveTo>
                    <a:pt x="19" y="0"/>
                  </a:moveTo>
                  <a:lnTo>
                    <a:pt x="19" y="0"/>
                  </a:lnTo>
                  <a:cubicBezTo>
                    <a:pt x="0" y="56"/>
                    <a:pt x="0" y="56"/>
                    <a:pt x="0" y="56"/>
                  </a:cubicBezTo>
                  <a:cubicBezTo>
                    <a:pt x="1006" y="354"/>
                    <a:pt x="1006" y="354"/>
                    <a:pt x="1006" y="354"/>
                  </a:cubicBezTo>
                  <a:cubicBezTo>
                    <a:pt x="1006" y="336"/>
                    <a:pt x="1024" y="317"/>
                    <a:pt x="1024" y="298"/>
                  </a:cubicBezTo>
                  <a:cubicBezTo>
                    <a:pt x="19" y="0"/>
                    <a:pt x="19" y="0"/>
                    <a:pt x="19" y="0"/>
                  </a:cubicBezTo>
                </a:path>
              </a:pathLst>
            </a:custGeom>
            <a:solidFill>
              <a:schemeClr val="bg1">
                <a:lumMod val="65000"/>
              </a:schemeClr>
            </a:solidFill>
            <a:ln>
              <a:noFill/>
            </a:ln>
            <a:effectLst/>
          </p:spPr>
          <p:txBody>
            <a:bodyPr anchor="ctr"/>
            <a:lstStyle/>
            <a:p>
              <a:pPr algn="ctr"/>
            </a:p>
          </p:txBody>
        </p:sp>
      </p:grpSp>
      <p:sp>
        <p:nvSpPr>
          <p:cNvPr id="100" name="îšḻíḓè"/>
          <p:cNvSpPr txBox="1"/>
          <p:nvPr/>
        </p:nvSpPr>
        <p:spPr>
          <a:xfrm>
            <a:off x="1158945" y="3604387"/>
            <a:ext cx="2334062" cy="373231"/>
          </a:xfrm>
          <a:prstGeom prst="rect">
            <a:avLst/>
          </a:prstGeom>
        </p:spPr>
        <p:txBody>
          <a:bodyPr vert="horz" wrap="none" lIns="90000" tIns="46800" rIns="90000" bIns="46800" anchor="ctr">
            <a:normAutofit lnSpcReduction="10000"/>
          </a:bodyPr>
          <a:lstStyle/>
          <a:p>
            <a:pPr algn="ctr"/>
            <a:r>
              <a:rPr lang="zh-CN" altLang="en-US" b="1" dirty="0" smtClean="0"/>
              <a:t>培训</a:t>
            </a:r>
            <a:r>
              <a:rPr lang="zh-CN" altLang="en-US" sz="2000" b="1" dirty="0" smtClean="0"/>
              <a:t>组织</a:t>
            </a:r>
            <a:endParaRPr lang="zh-CN" altLang="en-US" sz="2000" b="1" dirty="0"/>
          </a:p>
        </p:txBody>
      </p:sp>
      <p:sp>
        <p:nvSpPr>
          <p:cNvPr id="101" name="iṡḷidé"/>
          <p:cNvSpPr txBox="1"/>
          <p:nvPr/>
        </p:nvSpPr>
        <p:spPr>
          <a:xfrm>
            <a:off x="1027457" y="4044418"/>
            <a:ext cx="2597038" cy="1236426"/>
          </a:xfrm>
          <a:prstGeom prst="rect">
            <a:avLst/>
          </a:prstGeom>
        </p:spPr>
        <p:txBody>
          <a:bodyPr vert="horz" wrap="square" lIns="90000" tIns="46800" rIns="90000" bIns="46800" anchor="t" anchorCtr="0">
            <a:noAutofit/>
          </a:bodyPr>
          <a:lstStyle/>
          <a:p>
            <a:pPr marL="171450" indent="-171450">
              <a:lnSpc>
                <a:spcPct val="170000"/>
              </a:lnSpc>
              <a:spcAft>
                <a:spcPts val="600"/>
              </a:spcAft>
              <a:buFont typeface="Arial" panose="020B0604020202020204" pitchFamily="34" charset="0"/>
              <a:buChar char="•"/>
            </a:pPr>
            <a:r>
              <a:rPr lang="zh-CN" altLang="en-US" sz="1200" dirty="0" smtClean="0">
                <a:latin typeface="+mn-ea"/>
              </a:rPr>
              <a:t>培训计划信息实时推送</a:t>
            </a:r>
            <a:endParaRPr lang="en-US" altLang="zh-CN" sz="1200" dirty="0" smtClean="0">
              <a:latin typeface="+mn-ea"/>
            </a:endParaRPr>
          </a:p>
          <a:p>
            <a:pPr marL="171450" indent="-171450">
              <a:lnSpc>
                <a:spcPct val="170000"/>
              </a:lnSpc>
              <a:spcAft>
                <a:spcPts val="600"/>
              </a:spcAft>
              <a:buFont typeface="Arial" panose="020B0604020202020204" pitchFamily="34" charset="0"/>
              <a:buChar char="•"/>
            </a:pPr>
            <a:r>
              <a:rPr lang="zh-CN" altLang="en-US" sz="1200" dirty="0" smtClean="0">
                <a:latin typeface="+mn-ea"/>
              </a:rPr>
              <a:t>课程招募及报名管理</a:t>
            </a:r>
            <a:endParaRPr lang="en-US" altLang="zh-CN" sz="1200" dirty="0" smtClean="0">
              <a:latin typeface="+mn-ea"/>
            </a:endParaRPr>
          </a:p>
          <a:p>
            <a:pPr marL="171450" indent="-171450">
              <a:lnSpc>
                <a:spcPct val="170000"/>
              </a:lnSpc>
              <a:spcAft>
                <a:spcPts val="600"/>
              </a:spcAft>
              <a:buFont typeface="Arial" panose="020B0604020202020204" pitchFamily="34" charset="0"/>
              <a:buChar char="•"/>
            </a:pPr>
            <a:r>
              <a:rPr lang="zh-CN" altLang="en-US" sz="1200" dirty="0" smtClean="0">
                <a:latin typeface="+mn-ea"/>
              </a:rPr>
              <a:t>支持请假申请及考勤管理</a:t>
            </a:r>
            <a:endParaRPr lang="en-US" altLang="zh-CN" sz="1200" dirty="0" smtClean="0">
              <a:latin typeface="+mn-ea"/>
            </a:endParaRPr>
          </a:p>
          <a:p>
            <a:pPr marL="171450" indent="-171450">
              <a:lnSpc>
                <a:spcPct val="170000"/>
              </a:lnSpc>
              <a:spcAft>
                <a:spcPts val="600"/>
              </a:spcAft>
              <a:buFont typeface="Arial" panose="020B0604020202020204" pitchFamily="34" charset="0"/>
              <a:buChar char="•"/>
            </a:pPr>
            <a:r>
              <a:rPr lang="zh-CN" altLang="en-US" sz="1200" dirty="0">
                <a:latin typeface="+mn-ea"/>
              </a:rPr>
              <a:t>支持自定义（包括人群、时间、类别等）对象的培训计划</a:t>
            </a:r>
            <a:endParaRPr lang="en-US" altLang="zh-CN" sz="1200" dirty="0">
              <a:latin typeface="+mn-ea"/>
            </a:endParaRPr>
          </a:p>
          <a:p>
            <a:pPr marL="171450" indent="-171450">
              <a:lnSpc>
                <a:spcPct val="150000"/>
              </a:lnSpc>
              <a:buFont typeface="Arial" panose="020B0604020202020204" pitchFamily="34" charset="0"/>
              <a:buChar char="•"/>
            </a:pPr>
            <a:endParaRPr lang="en-US" altLang="zh-CN" sz="1200" dirty="0" smtClean="0">
              <a:latin typeface="+mn-ea"/>
            </a:endParaRPr>
          </a:p>
          <a:p>
            <a:pPr>
              <a:lnSpc>
                <a:spcPct val="150000"/>
              </a:lnSpc>
            </a:pPr>
            <a:endParaRPr lang="en-US" altLang="zh-CN" sz="1200" dirty="0">
              <a:latin typeface="+mn-ea"/>
            </a:endParaRPr>
          </a:p>
        </p:txBody>
      </p:sp>
      <p:grpSp>
        <p:nvGrpSpPr>
          <p:cNvPr id="75" name="îṥ1ïďé"/>
          <p:cNvGrpSpPr/>
          <p:nvPr/>
        </p:nvGrpSpPr>
        <p:grpSpPr>
          <a:xfrm>
            <a:off x="5598884" y="1932661"/>
            <a:ext cx="1036433" cy="1192575"/>
            <a:chOff x="1522413" y="800100"/>
            <a:chExt cx="4660900" cy="5360988"/>
          </a:xfrm>
        </p:grpSpPr>
        <p:sp>
          <p:nvSpPr>
            <p:cNvPr id="78" name="íṥḷîḑe"/>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p:spPr>
          <p:txBody>
            <a:bodyPr anchor="ctr"/>
            <a:lstStyle/>
            <a:p>
              <a:pPr algn="ctr"/>
            </a:p>
          </p:txBody>
        </p:sp>
        <p:sp>
          <p:nvSpPr>
            <p:cNvPr id="79" name="íṩlîdè"/>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p:spPr>
          <p:txBody>
            <a:bodyPr anchor="ctr"/>
            <a:lstStyle/>
            <a:p>
              <a:pPr algn="ctr"/>
            </a:p>
          </p:txBody>
        </p:sp>
        <p:sp>
          <p:nvSpPr>
            <p:cNvPr id="80" name="íS1ïḋe"/>
            <p:cNvSpPr/>
            <p:nvPr/>
          </p:nvSpPr>
          <p:spPr bwMode="auto">
            <a:xfrm>
              <a:off x="3778250" y="2646363"/>
              <a:ext cx="149225" cy="2963862"/>
            </a:xfrm>
            <a:custGeom>
              <a:avLst/>
              <a:gdLst>
                <a:gd name="T0" fmla="*/ 0 w 415"/>
                <a:gd name="T1" fmla="*/ 0 h 8233"/>
                <a:gd name="T2" fmla="*/ 0 w 415"/>
                <a:gd name="T3" fmla="*/ 8232 h 8233"/>
                <a:gd name="T4" fmla="*/ 414 w 415"/>
                <a:gd name="T5" fmla="*/ 8232 h 8233"/>
                <a:gd name="T6" fmla="*/ 414 w 415"/>
                <a:gd name="T7" fmla="*/ 0 h 8233"/>
                <a:gd name="T8" fmla="*/ 0 w 415"/>
                <a:gd name="T9" fmla="*/ 0 h 8233"/>
              </a:gdLst>
              <a:ahLst/>
              <a:cxnLst>
                <a:cxn ang="0">
                  <a:pos x="T0" y="T1"/>
                </a:cxn>
                <a:cxn ang="0">
                  <a:pos x="T2" y="T3"/>
                </a:cxn>
                <a:cxn ang="0">
                  <a:pos x="T4" y="T5"/>
                </a:cxn>
                <a:cxn ang="0">
                  <a:pos x="T6" y="T7"/>
                </a:cxn>
                <a:cxn ang="0">
                  <a:pos x="T8" y="T9"/>
                </a:cxn>
              </a:cxnLst>
              <a:rect l="0" t="0" r="r" b="b"/>
              <a:pathLst>
                <a:path w="415" h="8233">
                  <a:moveTo>
                    <a:pt x="0" y="0"/>
                  </a:moveTo>
                  <a:lnTo>
                    <a:pt x="0" y="8232"/>
                  </a:lnTo>
                  <a:lnTo>
                    <a:pt x="414" y="8232"/>
                  </a:lnTo>
                  <a:lnTo>
                    <a:pt x="414" y="0"/>
                  </a:lnTo>
                  <a:lnTo>
                    <a:pt x="0" y="0"/>
                  </a:lnTo>
                </a:path>
              </a:pathLst>
            </a:custGeom>
            <a:solidFill>
              <a:srgbClr val="1B2833"/>
            </a:solidFill>
            <a:ln>
              <a:noFill/>
            </a:ln>
            <a:effectLst/>
          </p:spPr>
          <p:txBody>
            <a:bodyPr anchor="ctr"/>
            <a:lstStyle/>
            <a:p>
              <a:pPr algn="ctr"/>
            </a:p>
          </p:txBody>
        </p:sp>
        <p:sp>
          <p:nvSpPr>
            <p:cNvPr id="81" name="îṡlíḓé"/>
            <p:cNvSpPr/>
            <p:nvPr/>
          </p:nvSpPr>
          <p:spPr bwMode="auto">
            <a:xfrm>
              <a:off x="1906588" y="2646363"/>
              <a:ext cx="3898900" cy="3514724"/>
            </a:xfrm>
            <a:custGeom>
              <a:avLst/>
              <a:gdLst>
                <a:gd name="T0" fmla="*/ 0 w 10831"/>
                <a:gd name="T1" fmla="*/ 9760 h 9761"/>
                <a:gd name="T2" fmla="*/ 4411 w 10831"/>
                <a:gd name="T3" fmla="*/ 0 h 9761"/>
                <a:gd name="T4" fmla="*/ 4869 w 10831"/>
                <a:gd name="T5" fmla="*/ 0 h 9761"/>
                <a:gd name="T6" fmla="*/ 458 w 10831"/>
                <a:gd name="T7" fmla="*/ 9760 h 9761"/>
                <a:gd name="T8" fmla="*/ 0 w 10831"/>
                <a:gd name="T9" fmla="*/ 9760 h 9761"/>
                <a:gd name="T10" fmla="*/ 10830 w 10831"/>
                <a:gd name="T11" fmla="*/ 9760 h 9761"/>
                <a:gd name="T12" fmla="*/ 6420 w 10831"/>
                <a:gd name="T13" fmla="*/ 0 h 9761"/>
                <a:gd name="T14" fmla="*/ 5961 w 10831"/>
                <a:gd name="T15" fmla="*/ 0 h 9761"/>
                <a:gd name="T16" fmla="*/ 10372 w 10831"/>
                <a:gd name="T17" fmla="*/ 9760 h 9761"/>
                <a:gd name="T18" fmla="*/ 10830 w 10831"/>
                <a:gd name="T19" fmla="*/ 9760 h 9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1" h="9761">
                  <a:moveTo>
                    <a:pt x="0" y="9760"/>
                  </a:moveTo>
                  <a:lnTo>
                    <a:pt x="4411" y="0"/>
                  </a:lnTo>
                  <a:lnTo>
                    <a:pt x="4869" y="0"/>
                  </a:lnTo>
                  <a:lnTo>
                    <a:pt x="458" y="9760"/>
                  </a:lnTo>
                  <a:lnTo>
                    <a:pt x="0" y="9760"/>
                  </a:lnTo>
                  <a:close/>
                  <a:moveTo>
                    <a:pt x="10830" y="9760"/>
                  </a:moveTo>
                  <a:lnTo>
                    <a:pt x="6420" y="0"/>
                  </a:lnTo>
                  <a:lnTo>
                    <a:pt x="5961" y="0"/>
                  </a:lnTo>
                  <a:lnTo>
                    <a:pt x="10372" y="9760"/>
                  </a:lnTo>
                  <a:lnTo>
                    <a:pt x="10830" y="9760"/>
                  </a:lnTo>
                  <a:close/>
                </a:path>
              </a:pathLst>
            </a:custGeom>
            <a:solidFill>
              <a:schemeClr val="accent3">
                <a:lumMod val="50000"/>
              </a:schemeClr>
            </a:solidFill>
            <a:ln>
              <a:noFill/>
            </a:ln>
            <a:effectLst/>
          </p:spPr>
          <p:txBody>
            <a:bodyPr anchor="ctr"/>
            <a:lstStyle/>
            <a:p>
              <a:pPr algn="ctr"/>
            </a:p>
          </p:txBody>
        </p:sp>
        <p:sp>
          <p:nvSpPr>
            <p:cNvPr id="82" name="íS1íďê"/>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rgbClr val="F8AB9D"/>
            </a:solidFill>
            <a:ln>
              <a:noFill/>
            </a:ln>
            <a:effectLst/>
          </p:spPr>
          <p:txBody>
            <a:bodyPr anchor="ctr"/>
            <a:lstStyle/>
            <a:p>
              <a:pPr algn="ctr"/>
            </a:p>
          </p:txBody>
        </p:sp>
        <p:sp>
          <p:nvSpPr>
            <p:cNvPr id="83" name="iŝ1ïde"/>
            <p:cNvSpPr/>
            <p:nvPr/>
          </p:nvSpPr>
          <p:spPr bwMode="auto">
            <a:xfrm>
              <a:off x="1757363" y="1389063"/>
              <a:ext cx="4213225" cy="3121025"/>
            </a:xfrm>
            <a:custGeom>
              <a:avLst/>
              <a:gdLst>
                <a:gd name="T0" fmla="*/ 11703 w 11704"/>
                <a:gd name="T1" fmla="*/ 8668 h 8669"/>
                <a:gd name="T2" fmla="*/ 0 w 11704"/>
                <a:gd name="T3" fmla="*/ 8668 h 8669"/>
                <a:gd name="T4" fmla="*/ 0 w 11704"/>
                <a:gd name="T5" fmla="*/ 0 h 8669"/>
                <a:gd name="T6" fmla="*/ 11703 w 11704"/>
                <a:gd name="T7" fmla="*/ 0 h 8669"/>
                <a:gd name="T8" fmla="*/ 11703 w 11704"/>
                <a:gd name="T9" fmla="*/ 8668 h 8669"/>
              </a:gdLst>
              <a:ahLst/>
              <a:cxnLst>
                <a:cxn ang="0">
                  <a:pos x="T0" y="T1"/>
                </a:cxn>
                <a:cxn ang="0">
                  <a:pos x="T2" y="T3"/>
                </a:cxn>
                <a:cxn ang="0">
                  <a:pos x="T4" y="T5"/>
                </a:cxn>
                <a:cxn ang="0">
                  <a:pos x="T6" y="T7"/>
                </a:cxn>
                <a:cxn ang="0">
                  <a:pos x="T8" y="T9"/>
                </a:cxn>
              </a:cxnLst>
              <a:rect l="0" t="0" r="r" b="b"/>
              <a:pathLst>
                <a:path w="11704" h="8669">
                  <a:moveTo>
                    <a:pt x="11703" y="8668"/>
                  </a:moveTo>
                  <a:lnTo>
                    <a:pt x="0" y="8668"/>
                  </a:lnTo>
                  <a:lnTo>
                    <a:pt x="0" y="0"/>
                  </a:lnTo>
                  <a:lnTo>
                    <a:pt x="11703" y="0"/>
                  </a:lnTo>
                  <a:lnTo>
                    <a:pt x="11703" y="8668"/>
                  </a:lnTo>
                </a:path>
              </a:pathLst>
            </a:custGeom>
            <a:solidFill>
              <a:schemeClr val="accent1"/>
            </a:solidFill>
            <a:ln>
              <a:noFill/>
            </a:ln>
            <a:effectLst/>
          </p:spPr>
          <p:txBody>
            <a:bodyPr anchor="ctr"/>
            <a:lstStyle/>
            <a:p>
              <a:pPr algn="ctr"/>
            </a:p>
          </p:txBody>
        </p:sp>
        <p:sp>
          <p:nvSpPr>
            <p:cNvPr id="84" name="íṣḻîḍê"/>
            <p:cNvSpPr/>
            <p:nvPr/>
          </p:nvSpPr>
          <p:spPr bwMode="auto">
            <a:xfrm>
              <a:off x="1820863" y="1468438"/>
              <a:ext cx="4064000" cy="2963862"/>
            </a:xfrm>
            <a:custGeom>
              <a:avLst/>
              <a:gdLst>
                <a:gd name="T0" fmla="*/ 11289 w 11290"/>
                <a:gd name="T1" fmla="*/ 8231 h 8232"/>
                <a:gd name="T2" fmla="*/ 0 w 11290"/>
                <a:gd name="T3" fmla="*/ 8231 h 8232"/>
                <a:gd name="T4" fmla="*/ 0 w 11290"/>
                <a:gd name="T5" fmla="*/ 0 h 8232"/>
                <a:gd name="T6" fmla="*/ 11289 w 11290"/>
                <a:gd name="T7" fmla="*/ 0 h 8232"/>
                <a:gd name="T8" fmla="*/ 11289 w 11290"/>
                <a:gd name="T9" fmla="*/ 8231 h 8232"/>
              </a:gdLst>
              <a:ahLst/>
              <a:cxnLst>
                <a:cxn ang="0">
                  <a:pos x="T0" y="T1"/>
                </a:cxn>
                <a:cxn ang="0">
                  <a:pos x="T2" y="T3"/>
                </a:cxn>
                <a:cxn ang="0">
                  <a:pos x="T4" y="T5"/>
                </a:cxn>
                <a:cxn ang="0">
                  <a:pos x="T6" y="T7"/>
                </a:cxn>
                <a:cxn ang="0">
                  <a:pos x="T8" y="T9"/>
                </a:cxn>
              </a:cxnLst>
              <a:rect l="0" t="0" r="r" b="b"/>
              <a:pathLst>
                <a:path w="11290" h="8232">
                  <a:moveTo>
                    <a:pt x="11289" y="8231"/>
                  </a:moveTo>
                  <a:lnTo>
                    <a:pt x="0" y="8231"/>
                  </a:lnTo>
                  <a:lnTo>
                    <a:pt x="0" y="0"/>
                  </a:lnTo>
                  <a:lnTo>
                    <a:pt x="11289" y="0"/>
                  </a:lnTo>
                  <a:lnTo>
                    <a:pt x="11289" y="8231"/>
                  </a:lnTo>
                </a:path>
              </a:pathLst>
            </a:custGeom>
            <a:solidFill>
              <a:srgbClr val="F9FAEF"/>
            </a:solidFill>
            <a:ln>
              <a:noFill/>
            </a:ln>
            <a:effectLst/>
          </p:spPr>
          <p:txBody>
            <a:bodyPr anchor="ctr"/>
            <a:lstStyle/>
            <a:p>
              <a:pPr algn="ctr"/>
            </a:p>
          </p:txBody>
        </p:sp>
        <p:sp>
          <p:nvSpPr>
            <p:cNvPr id="85" name="iSḻíďê"/>
            <p:cNvSpPr/>
            <p:nvPr/>
          </p:nvSpPr>
          <p:spPr bwMode="auto">
            <a:xfrm>
              <a:off x="1522413" y="1255713"/>
              <a:ext cx="4660900" cy="149225"/>
            </a:xfrm>
            <a:custGeom>
              <a:avLst/>
              <a:gdLst>
                <a:gd name="T0" fmla="*/ 12948 w 12949"/>
                <a:gd name="T1" fmla="*/ 415 h 416"/>
                <a:gd name="T2" fmla="*/ 0 w 12949"/>
                <a:gd name="T3" fmla="*/ 415 h 416"/>
                <a:gd name="T4" fmla="*/ 0 w 12949"/>
                <a:gd name="T5" fmla="*/ 0 h 416"/>
                <a:gd name="T6" fmla="*/ 12948 w 12949"/>
                <a:gd name="T7" fmla="*/ 0 h 416"/>
                <a:gd name="T8" fmla="*/ 12948 w 12949"/>
                <a:gd name="T9" fmla="*/ 415 h 416"/>
              </a:gdLst>
              <a:ahLst/>
              <a:cxnLst>
                <a:cxn ang="0">
                  <a:pos x="T0" y="T1"/>
                </a:cxn>
                <a:cxn ang="0">
                  <a:pos x="T2" y="T3"/>
                </a:cxn>
                <a:cxn ang="0">
                  <a:pos x="T4" y="T5"/>
                </a:cxn>
                <a:cxn ang="0">
                  <a:pos x="T6" y="T7"/>
                </a:cxn>
                <a:cxn ang="0">
                  <a:pos x="T8" y="T9"/>
                </a:cxn>
              </a:cxnLst>
              <a:rect l="0" t="0" r="r" b="b"/>
              <a:pathLst>
                <a:path w="12949" h="416">
                  <a:moveTo>
                    <a:pt x="12948" y="415"/>
                  </a:moveTo>
                  <a:lnTo>
                    <a:pt x="0" y="415"/>
                  </a:lnTo>
                  <a:lnTo>
                    <a:pt x="0" y="0"/>
                  </a:lnTo>
                  <a:lnTo>
                    <a:pt x="12948" y="0"/>
                  </a:lnTo>
                  <a:lnTo>
                    <a:pt x="12948" y="415"/>
                  </a:lnTo>
                </a:path>
              </a:pathLst>
            </a:custGeom>
            <a:solidFill>
              <a:schemeClr val="accent3">
                <a:lumMod val="50000"/>
              </a:schemeClr>
            </a:solidFill>
            <a:ln>
              <a:noFill/>
            </a:ln>
            <a:effectLst/>
          </p:spPr>
          <p:txBody>
            <a:bodyPr anchor="ctr"/>
            <a:lstStyle/>
            <a:p>
              <a:pPr algn="ctr"/>
            </a:p>
          </p:txBody>
        </p:sp>
        <p:sp>
          <p:nvSpPr>
            <p:cNvPr id="86" name="iś1îḓê"/>
            <p:cNvSpPr/>
            <p:nvPr/>
          </p:nvSpPr>
          <p:spPr bwMode="auto">
            <a:xfrm>
              <a:off x="2968625" y="1168400"/>
              <a:ext cx="1768475" cy="149225"/>
            </a:xfrm>
            <a:custGeom>
              <a:avLst/>
              <a:gdLst>
                <a:gd name="T0" fmla="*/ 4912 w 4913"/>
                <a:gd name="T1" fmla="*/ 415 h 416"/>
                <a:gd name="T2" fmla="*/ 0 w 4913"/>
                <a:gd name="T3" fmla="*/ 415 h 416"/>
                <a:gd name="T4" fmla="*/ 0 w 4913"/>
                <a:gd name="T5" fmla="*/ 0 h 416"/>
                <a:gd name="T6" fmla="*/ 4912 w 4913"/>
                <a:gd name="T7" fmla="*/ 0 h 416"/>
                <a:gd name="T8" fmla="*/ 4912 w 4913"/>
                <a:gd name="T9" fmla="*/ 415 h 416"/>
              </a:gdLst>
              <a:ahLst/>
              <a:cxnLst>
                <a:cxn ang="0">
                  <a:pos x="T0" y="T1"/>
                </a:cxn>
                <a:cxn ang="0">
                  <a:pos x="T2" y="T3"/>
                </a:cxn>
                <a:cxn ang="0">
                  <a:pos x="T4" y="T5"/>
                </a:cxn>
                <a:cxn ang="0">
                  <a:pos x="T6" y="T7"/>
                </a:cxn>
                <a:cxn ang="0">
                  <a:pos x="T8" y="T9"/>
                </a:cxn>
              </a:cxnLst>
              <a:rect l="0" t="0" r="r" b="b"/>
              <a:pathLst>
                <a:path w="4913" h="416">
                  <a:moveTo>
                    <a:pt x="4912" y="415"/>
                  </a:moveTo>
                  <a:lnTo>
                    <a:pt x="0" y="415"/>
                  </a:lnTo>
                  <a:lnTo>
                    <a:pt x="0" y="0"/>
                  </a:lnTo>
                  <a:lnTo>
                    <a:pt x="4912" y="0"/>
                  </a:lnTo>
                  <a:lnTo>
                    <a:pt x="4912" y="415"/>
                  </a:lnTo>
                </a:path>
              </a:pathLst>
            </a:custGeom>
            <a:solidFill>
              <a:schemeClr val="accent4"/>
            </a:solidFill>
            <a:ln>
              <a:noFill/>
            </a:ln>
            <a:effectLst/>
          </p:spPr>
          <p:txBody>
            <a:bodyPr anchor="ctr"/>
            <a:lstStyle/>
            <a:p>
              <a:pPr algn="ctr"/>
            </a:p>
          </p:txBody>
        </p:sp>
        <p:sp>
          <p:nvSpPr>
            <p:cNvPr id="87" name="íṧḷíḋè"/>
            <p:cNvSpPr/>
            <p:nvPr/>
          </p:nvSpPr>
          <p:spPr bwMode="auto">
            <a:xfrm>
              <a:off x="1522413" y="4510088"/>
              <a:ext cx="4660900" cy="141287"/>
            </a:xfrm>
            <a:custGeom>
              <a:avLst/>
              <a:gdLst>
                <a:gd name="T0" fmla="*/ 12948 w 12949"/>
                <a:gd name="T1" fmla="*/ 393 h 394"/>
                <a:gd name="T2" fmla="*/ 0 w 12949"/>
                <a:gd name="T3" fmla="*/ 393 h 394"/>
                <a:gd name="T4" fmla="*/ 0 w 12949"/>
                <a:gd name="T5" fmla="*/ 0 h 394"/>
                <a:gd name="T6" fmla="*/ 12948 w 12949"/>
                <a:gd name="T7" fmla="*/ 0 h 394"/>
                <a:gd name="T8" fmla="*/ 12948 w 12949"/>
                <a:gd name="T9" fmla="*/ 393 h 394"/>
              </a:gdLst>
              <a:ahLst/>
              <a:cxnLst>
                <a:cxn ang="0">
                  <a:pos x="T0" y="T1"/>
                </a:cxn>
                <a:cxn ang="0">
                  <a:pos x="T2" y="T3"/>
                </a:cxn>
                <a:cxn ang="0">
                  <a:pos x="T4" y="T5"/>
                </a:cxn>
                <a:cxn ang="0">
                  <a:pos x="T6" y="T7"/>
                </a:cxn>
                <a:cxn ang="0">
                  <a:pos x="T8" y="T9"/>
                </a:cxn>
              </a:cxnLst>
              <a:rect l="0" t="0" r="r" b="b"/>
              <a:pathLst>
                <a:path w="12949" h="394">
                  <a:moveTo>
                    <a:pt x="12948" y="393"/>
                  </a:moveTo>
                  <a:lnTo>
                    <a:pt x="0" y="393"/>
                  </a:lnTo>
                  <a:lnTo>
                    <a:pt x="0" y="0"/>
                  </a:lnTo>
                  <a:lnTo>
                    <a:pt x="12948" y="0"/>
                  </a:lnTo>
                  <a:lnTo>
                    <a:pt x="12948" y="393"/>
                  </a:lnTo>
                </a:path>
              </a:pathLst>
            </a:custGeom>
            <a:solidFill>
              <a:schemeClr val="accent3">
                <a:lumMod val="50000"/>
              </a:schemeClr>
            </a:solidFill>
            <a:ln>
              <a:noFill/>
            </a:ln>
            <a:effectLst/>
          </p:spPr>
          <p:txBody>
            <a:bodyPr anchor="ctr"/>
            <a:lstStyle/>
            <a:p>
              <a:pPr algn="ctr"/>
            </a:p>
          </p:txBody>
        </p:sp>
        <p:sp>
          <p:nvSpPr>
            <p:cNvPr id="88" name="ïsľíḍè"/>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chemeClr val="accent4">
                <a:lumMod val="75000"/>
              </a:schemeClr>
            </a:solidFill>
            <a:ln>
              <a:noFill/>
            </a:ln>
            <a:effectLst/>
          </p:spPr>
          <p:txBody>
            <a:bodyPr anchor="ctr"/>
            <a:lstStyle/>
            <a:p>
              <a:pPr algn="ctr"/>
            </a:p>
          </p:txBody>
        </p:sp>
        <p:sp>
          <p:nvSpPr>
            <p:cNvPr id="89" name="íṣḻïḑé"/>
            <p:cNvSpPr/>
            <p:nvPr/>
          </p:nvSpPr>
          <p:spPr bwMode="auto">
            <a:xfrm>
              <a:off x="2174875" y="1631950"/>
              <a:ext cx="3403600" cy="2617788"/>
            </a:xfrm>
            <a:custGeom>
              <a:avLst/>
              <a:gdLst>
                <a:gd name="T0" fmla="*/ 8449 w 9455"/>
                <a:gd name="T1" fmla="*/ 240 h 7273"/>
                <a:gd name="T2" fmla="*/ 6048 w 9455"/>
                <a:gd name="T3" fmla="*/ 0 h 7273"/>
                <a:gd name="T4" fmla="*/ 4301 w 9455"/>
                <a:gd name="T5" fmla="*/ 240 h 7273"/>
                <a:gd name="T6" fmla="*/ 1877 w 9455"/>
                <a:gd name="T7" fmla="*/ 0 h 7273"/>
                <a:gd name="T8" fmla="*/ 130 w 9455"/>
                <a:gd name="T9" fmla="*/ 240 h 7273"/>
                <a:gd name="T10" fmla="*/ 0 w 9455"/>
                <a:gd name="T11" fmla="*/ 1987 h 7273"/>
                <a:gd name="T12" fmla="*/ 130 w 9455"/>
                <a:gd name="T13" fmla="*/ 4433 h 7273"/>
                <a:gd name="T14" fmla="*/ 0 w 9455"/>
                <a:gd name="T15" fmla="*/ 6179 h 7273"/>
                <a:gd name="T16" fmla="*/ 960 w 9455"/>
                <a:gd name="T17" fmla="*/ 7272 h 7273"/>
                <a:gd name="T18" fmla="*/ 2707 w 9455"/>
                <a:gd name="T19" fmla="*/ 7010 h 7273"/>
                <a:gd name="T20" fmla="*/ 5130 w 9455"/>
                <a:gd name="T21" fmla="*/ 7272 h 7273"/>
                <a:gd name="T22" fmla="*/ 6877 w 9455"/>
                <a:gd name="T23" fmla="*/ 7010 h 7273"/>
                <a:gd name="T24" fmla="*/ 9279 w 9455"/>
                <a:gd name="T25" fmla="*/ 7272 h 7273"/>
                <a:gd name="T26" fmla="*/ 9345 w 9455"/>
                <a:gd name="T27" fmla="*/ 5328 h 7273"/>
                <a:gd name="T28" fmla="*/ 9454 w 9455"/>
                <a:gd name="T29" fmla="*/ 3581 h 7273"/>
                <a:gd name="T30" fmla="*/ 9345 w 9455"/>
                <a:gd name="T31" fmla="*/ 1158 h 7273"/>
                <a:gd name="T32" fmla="*/ 8449 w 9455"/>
                <a:gd name="T33" fmla="*/ 328 h 7273"/>
                <a:gd name="T34" fmla="*/ 5196 w 9455"/>
                <a:gd name="T35" fmla="*/ 2839 h 7273"/>
                <a:gd name="T36" fmla="*/ 3449 w 9455"/>
                <a:gd name="T37" fmla="*/ 3581 h 7273"/>
                <a:gd name="T38" fmla="*/ 3536 w 9455"/>
                <a:gd name="T39" fmla="*/ 3668 h 7273"/>
                <a:gd name="T40" fmla="*/ 5196 w 9455"/>
                <a:gd name="T41" fmla="*/ 3668 h 7273"/>
                <a:gd name="T42" fmla="*/ 6048 w 9455"/>
                <a:gd name="T43" fmla="*/ 3581 h 7273"/>
                <a:gd name="T44" fmla="*/ 5960 w 9455"/>
                <a:gd name="T45" fmla="*/ 2752 h 7273"/>
                <a:gd name="T46" fmla="*/ 4301 w 9455"/>
                <a:gd name="T47" fmla="*/ 2752 h 7273"/>
                <a:gd name="T48" fmla="*/ 2620 w 9455"/>
                <a:gd name="T49" fmla="*/ 2752 h 7273"/>
                <a:gd name="T50" fmla="*/ 2620 w 9455"/>
                <a:gd name="T51" fmla="*/ 3668 h 7273"/>
                <a:gd name="T52" fmla="*/ 2707 w 9455"/>
                <a:gd name="T53" fmla="*/ 4498 h 7273"/>
                <a:gd name="T54" fmla="*/ 4366 w 9455"/>
                <a:gd name="T55" fmla="*/ 4498 h 7273"/>
                <a:gd name="T56" fmla="*/ 6048 w 9455"/>
                <a:gd name="T57" fmla="*/ 4498 h 7273"/>
                <a:gd name="T58" fmla="*/ 6877 w 9455"/>
                <a:gd name="T59" fmla="*/ 4433 h 7273"/>
                <a:gd name="T60" fmla="*/ 6877 w 9455"/>
                <a:gd name="T61" fmla="*/ 2752 h 7273"/>
                <a:gd name="T62" fmla="*/ 6790 w 9455"/>
                <a:gd name="T63" fmla="*/ 1921 h 7273"/>
                <a:gd name="T64" fmla="*/ 5130 w 9455"/>
                <a:gd name="T65" fmla="*/ 1921 h 7273"/>
                <a:gd name="T66" fmla="*/ 3449 w 9455"/>
                <a:gd name="T67" fmla="*/ 1921 h 7273"/>
                <a:gd name="T68" fmla="*/ 1790 w 9455"/>
                <a:gd name="T69" fmla="*/ 1921 h 7273"/>
                <a:gd name="T70" fmla="*/ 1790 w 9455"/>
                <a:gd name="T71" fmla="*/ 2839 h 7273"/>
                <a:gd name="T72" fmla="*/ 1790 w 9455"/>
                <a:gd name="T73" fmla="*/ 4498 h 7273"/>
                <a:gd name="T74" fmla="*/ 1877 w 9455"/>
                <a:gd name="T75" fmla="*/ 5328 h 7273"/>
                <a:gd name="T76" fmla="*/ 3536 w 9455"/>
                <a:gd name="T77" fmla="*/ 5328 h 7273"/>
                <a:gd name="T78" fmla="*/ 5196 w 9455"/>
                <a:gd name="T79" fmla="*/ 5328 h 7273"/>
                <a:gd name="T80" fmla="*/ 6877 w 9455"/>
                <a:gd name="T81" fmla="*/ 5328 h 7273"/>
                <a:gd name="T82" fmla="*/ 7685 w 9455"/>
                <a:gd name="T83" fmla="*/ 5263 h 7273"/>
                <a:gd name="T84" fmla="*/ 7685 w 9455"/>
                <a:gd name="T85" fmla="*/ 3581 h 7273"/>
                <a:gd name="T86" fmla="*/ 7685 w 9455"/>
                <a:gd name="T87" fmla="*/ 1921 h 7273"/>
                <a:gd name="T88" fmla="*/ 6790 w 9455"/>
                <a:gd name="T89" fmla="*/ 328 h 7273"/>
                <a:gd name="T90" fmla="*/ 5130 w 9455"/>
                <a:gd name="T91" fmla="*/ 328 h 7273"/>
                <a:gd name="T92" fmla="*/ 3449 w 9455"/>
                <a:gd name="T93" fmla="*/ 328 h 7273"/>
                <a:gd name="T94" fmla="*/ 1790 w 9455"/>
                <a:gd name="T95" fmla="*/ 328 h 7273"/>
                <a:gd name="T96" fmla="*/ 196 w 9455"/>
                <a:gd name="T97" fmla="*/ 1158 h 7273"/>
                <a:gd name="T98" fmla="*/ 196 w 9455"/>
                <a:gd name="T99" fmla="*/ 2839 h 7273"/>
                <a:gd name="T100" fmla="*/ 196 w 9455"/>
                <a:gd name="T101" fmla="*/ 4498 h 7273"/>
                <a:gd name="T102" fmla="*/ 196 w 9455"/>
                <a:gd name="T103" fmla="*/ 6922 h 7273"/>
                <a:gd name="T104" fmla="*/ 1877 w 9455"/>
                <a:gd name="T105" fmla="*/ 6922 h 7273"/>
                <a:gd name="T106" fmla="*/ 3536 w 9455"/>
                <a:gd name="T107" fmla="*/ 6922 h 7273"/>
                <a:gd name="T108" fmla="*/ 5196 w 9455"/>
                <a:gd name="T109" fmla="*/ 6922 h 7273"/>
                <a:gd name="T110" fmla="*/ 6877 w 9455"/>
                <a:gd name="T111" fmla="*/ 6922 h 7273"/>
                <a:gd name="T112" fmla="*/ 9279 w 9455"/>
                <a:gd name="T113" fmla="*/ 6922 h 7273"/>
                <a:gd name="T114" fmla="*/ 9279 w 9455"/>
                <a:gd name="T115" fmla="*/ 5263 h 7273"/>
                <a:gd name="T116" fmla="*/ 9279 w 9455"/>
                <a:gd name="T117" fmla="*/ 3581 h 7273"/>
                <a:gd name="T118" fmla="*/ 9279 w 9455"/>
                <a:gd name="T119" fmla="*/ 1921 h 7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55" h="7273">
                  <a:moveTo>
                    <a:pt x="9454" y="328"/>
                  </a:moveTo>
                  <a:lnTo>
                    <a:pt x="9454" y="240"/>
                  </a:lnTo>
                  <a:lnTo>
                    <a:pt x="9345" y="240"/>
                  </a:lnTo>
                  <a:lnTo>
                    <a:pt x="9345" y="0"/>
                  </a:lnTo>
                  <a:lnTo>
                    <a:pt x="9279" y="0"/>
                  </a:lnTo>
                  <a:lnTo>
                    <a:pt x="9279" y="240"/>
                  </a:lnTo>
                  <a:lnTo>
                    <a:pt x="8515" y="240"/>
                  </a:lnTo>
                  <a:lnTo>
                    <a:pt x="8515" y="0"/>
                  </a:lnTo>
                  <a:lnTo>
                    <a:pt x="8449" y="0"/>
                  </a:lnTo>
                  <a:lnTo>
                    <a:pt x="8449" y="240"/>
                  </a:lnTo>
                  <a:lnTo>
                    <a:pt x="7685" y="240"/>
                  </a:lnTo>
                  <a:lnTo>
                    <a:pt x="7685" y="0"/>
                  </a:lnTo>
                  <a:lnTo>
                    <a:pt x="7598" y="0"/>
                  </a:lnTo>
                  <a:lnTo>
                    <a:pt x="7598" y="240"/>
                  </a:lnTo>
                  <a:lnTo>
                    <a:pt x="6877" y="240"/>
                  </a:lnTo>
                  <a:lnTo>
                    <a:pt x="6877" y="0"/>
                  </a:lnTo>
                  <a:lnTo>
                    <a:pt x="6790" y="0"/>
                  </a:lnTo>
                  <a:lnTo>
                    <a:pt x="6790" y="240"/>
                  </a:lnTo>
                  <a:lnTo>
                    <a:pt x="6048" y="240"/>
                  </a:lnTo>
                  <a:lnTo>
                    <a:pt x="6048" y="0"/>
                  </a:lnTo>
                  <a:lnTo>
                    <a:pt x="5960" y="0"/>
                  </a:lnTo>
                  <a:lnTo>
                    <a:pt x="5960" y="240"/>
                  </a:lnTo>
                  <a:lnTo>
                    <a:pt x="5196" y="240"/>
                  </a:lnTo>
                  <a:lnTo>
                    <a:pt x="5196" y="0"/>
                  </a:lnTo>
                  <a:lnTo>
                    <a:pt x="5130" y="0"/>
                  </a:lnTo>
                  <a:lnTo>
                    <a:pt x="5130" y="240"/>
                  </a:lnTo>
                  <a:lnTo>
                    <a:pt x="4366" y="240"/>
                  </a:lnTo>
                  <a:lnTo>
                    <a:pt x="4366" y="0"/>
                  </a:lnTo>
                  <a:lnTo>
                    <a:pt x="4301" y="0"/>
                  </a:lnTo>
                  <a:lnTo>
                    <a:pt x="4301" y="240"/>
                  </a:lnTo>
                  <a:lnTo>
                    <a:pt x="3536" y="240"/>
                  </a:lnTo>
                  <a:lnTo>
                    <a:pt x="3536" y="0"/>
                  </a:lnTo>
                  <a:lnTo>
                    <a:pt x="3449" y="0"/>
                  </a:lnTo>
                  <a:lnTo>
                    <a:pt x="3449" y="240"/>
                  </a:lnTo>
                  <a:lnTo>
                    <a:pt x="2707" y="240"/>
                  </a:lnTo>
                  <a:lnTo>
                    <a:pt x="2707" y="0"/>
                  </a:lnTo>
                  <a:lnTo>
                    <a:pt x="2620" y="0"/>
                  </a:lnTo>
                  <a:lnTo>
                    <a:pt x="2620" y="240"/>
                  </a:lnTo>
                  <a:lnTo>
                    <a:pt x="1877" y="240"/>
                  </a:lnTo>
                  <a:lnTo>
                    <a:pt x="1877" y="0"/>
                  </a:lnTo>
                  <a:lnTo>
                    <a:pt x="1790" y="0"/>
                  </a:lnTo>
                  <a:lnTo>
                    <a:pt x="1790" y="240"/>
                  </a:lnTo>
                  <a:lnTo>
                    <a:pt x="1025" y="240"/>
                  </a:lnTo>
                  <a:lnTo>
                    <a:pt x="1025" y="0"/>
                  </a:lnTo>
                  <a:lnTo>
                    <a:pt x="960" y="0"/>
                  </a:lnTo>
                  <a:lnTo>
                    <a:pt x="960" y="240"/>
                  </a:lnTo>
                  <a:lnTo>
                    <a:pt x="196" y="240"/>
                  </a:lnTo>
                  <a:lnTo>
                    <a:pt x="196" y="0"/>
                  </a:lnTo>
                  <a:lnTo>
                    <a:pt x="130" y="0"/>
                  </a:lnTo>
                  <a:lnTo>
                    <a:pt x="130" y="240"/>
                  </a:lnTo>
                  <a:lnTo>
                    <a:pt x="0" y="240"/>
                  </a:lnTo>
                  <a:lnTo>
                    <a:pt x="0" y="328"/>
                  </a:lnTo>
                  <a:lnTo>
                    <a:pt x="130" y="328"/>
                  </a:lnTo>
                  <a:lnTo>
                    <a:pt x="130" y="1092"/>
                  </a:lnTo>
                  <a:lnTo>
                    <a:pt x="0" y="1092"/>
                  </a:lnTo>
                  <a:lnTo>
                    <a:pt x="0" y="1158"/>
                  </a:lnTo>
                  <a:lnTo>
                    <a:pt x="130" y="1158"/>
                  </a:lnTo>
                  <a:lnTo>
                    <a:pt x="130" y="1921"/>
                  </a:lnTo>
                  <a:lnTo>
                    <a:pt x="0" y="1921"/>
                  </a:lnTo>
                  <a:lnTo>
                    <a:pt x="0" y="1987"/>
                  </a:lnTo>
                  <a:lnTo>
                    <a:pt x="130" y="1987"/>
                  </a:lnTo>
                  <a:lnTo>
                    <a:pt x="130" y="2752"/>
                  </a:lnTo>
                  <a:lnTo>
                    <a:pt x="0" y="2752"/>
                  </a:lnTo>
                  <a:lnTo>
                    <a:pt x="0" y="2839"/>
                  </a:lnTo>
                  <a:lnTo>
                    <a:pt x="130" y="2839"/>
                  </a:lnTo>
                  <a:lnTo>
                    <a:pt x="130" y="3581"/>
                  </a:lnTo>
                  <a:lnTo>
                    <a:pt x="0" y="3581"/>
                  </a:lnTo>
                  <a:lnTo>
                    <a:pt x="0" y="3668"/>
                  </a:lnTo>
                  <a:lnTo>
                    <a:pt x="130" y="3668"/>
                  </a:lnTo>
                  <a:lnTo>
                    <a:pt x="130" y="4433"/>
                  </a:lnTo>
                  <a:lnTo>
                    <a:pt x="0" y="4433"/>
                  </a:lnTo>
                  <a:lnTo>
                    <a:pt x="0" y="4498"/>
                  </a:lnTo>
                  <a:lnTo>
                    <a:pt x="130" y="4498"/>
                  </a:lnTo>
                  <a:lnTo>
                    <a:pt x="130" y="5263"/>
                  </a:lnTo>
                  <a:lnTo>
                    <a:pt x="0" y="5263"/>
                  </a:lnTo>
                  <a:lnTo>
                    <a:pt x="0" y="5328"/>
                  </a:lnTo>
                  <a:lnTo>
                    <a:pt x="130" y="5328"/>
                  </a:lnTo>
                  <a:lnTo>
                    <a:pt x="130" y="6092"/>
                  </a:lnTo>
                  <a:lnTo>
                    <a:pt x="0" y="6092"/>
                  </a:lnTo>
                  <a:lnTo>
                    <a:pt x="0" y="6179"/>
                  </a:lnTo>
                  <a:lnTo>
                    <a:pt x="130" y="6179"/>
                  </a:lnTo>
                  <a:lnTo>
                    <a:pt x="130" y="6922"/>
                  </a:lnTo>
                  <a:lnTo>
                    <a:pt x="0" y="6922"/>
                  </a:lnTo>
                  <a:lnTo>
                    <a:pt x="0" y="7010"/>
                  </a:lnTo>
                  <a:lnTo>
                    <a:pt x="130" y="7010"/>
                  </a:lnTo>
                  <a:lnTo>
                    <a:pt x="130" y="7272"/>
                  </a:lnTo>
                  <a:lnTo>
                    <a:pt x="196" y="7272"/>
                  </a:lnTo>
                  <a:lnTo>
                    <a:pt x="196" y="7010"/>
                  </a:lnTo>
                  <a:lnTo>
                    <a:pt x="960" y="7010"/>
                  </a:lnTo>
                  <a:lnTo>
                    <a:pt x="960" y="7272"/>
                  </a:lnTo>
                  <a:lnTo>
                    <a:pt x="1025" y="7272"/>
                  </a:lnTo>
                  <a:lnTo>
                    <a:pt x="1025" y="7010"/>
                  </a:lnTo>
                  <a:lnTo>
                    <a:pt x="1790" y="7010"/>
                  </a:lnTo>
                  <a:lnTo>
                    <a:pt x="1790" y="7272"/>
                  </a:lnTo>
                  <a:lnTo>
                    <a:pt x="1877" y="7272"/>
                  </a:lnTo>
                  <a:lnTo>
                    <a:pt x="1877" y="7010"/>
                  </a:lnTo>
                  <a:lnTo>
                    <a:pt x="2620" y="7010"/>
                  </a:lnTo>
                  <a:lnTo>
                    <a:pt x="2620" y="7272"/>
                  </a:lnTo>
                  <a:lnTo>
                    <a:pt x="2707" y="7272"/>
                  </a:lnTo>
                  <a:lnTo>
                    <a:pt x="2707" y="7010"/>
                  </a:lnTo>
                  <a:lnTo>
                    <a:pt x="3449" y="7010"/>
                  </a:lnTo>
                  <a:lnTo>
                    <a:pt x="3449" y="7272"/>
                  </a:lnTo>
                  <a:lnTo>
                    <a:pt x="3536" y="7272"/>
                  </a:lnTo>
                  <a:lnTo>
                    <a:pt x="3536" y="7010"/>
                  </a:lnTo>
                  <a:lnTo>
                    <a:pt x="4301" y="7010"/>
                  </a:lnTo>
                  <a:lnTo>
                    <a:pt x="4301" y="7272"/>
                  </a:lnTo>
                  <a:lnTo>
                    <a:pt x="4366" y="7272"/>
                  </a:lnTo>
                  <a:lnTo>
                    <a:pt x="4366" y="7010"/>
                  </a:lnTo>
                  <a:lnTo>
                    <a:pt x="5130" y="7010"/>
                  </a:lnTo>
                  <a:lnTo>
                    <a:pt x="5130" y="7272"/>
                  </a:lnTo>
                  <a:lnTo>
                    <a:pt x="5196" y="7272"/>
                  </a:lnTo>
                  <a:lnTo>
                    <a:pt x="5196" y="7010"/>
                  </a:lnTo>
                  <a:lnTo>
                    <a:pt x="5960" y="7010"/>
                  </a:lnTo>
                  <a:lnTo>
                    <a:pt x="5960" y="7272"/>
                  </a:lnTo>
                  <a:lnTo>
                    <a:pt x="6048" y="7272"/>
                  </a:lnTo>
                  <a:lnTo>
                    <a:pt x="6048" y="7010"/>
                  </a:lnTo>
                  <a:lnTo>
                    <a:pt x="6790" y="7010"/>
                  </a:lnTo>
                  <a:lnTo>
                    <a:pt x="6790" y="7272"/>
                  </a:lnTo>
                  <a:lnTo>
                    <a:pt x="6877" y="7272"/>
                  </a:lnTo>
                  <a:lnTo>
                    <a:pt x="6877" y="7010"/>
                  </a:lnTo>
                  <a:lnTo>
                    <a:pt x="7598" y="7010"/>
                  </a:lnTo>
                  <a:lnTo>
                    <a:pt x="7598" y="7272"/>
                  </a:lnTo>
                  <a:lnTo>
                    <a:pt x="7685" y="7272"/>
                  </a:lnTo>
                  <a:lnTo>
                    <a:pt x="7685" y="7010"/>
                  </a:lnTo>
                  <a:lnTo>
                    <a:pt x="8449" y="7010"/>
                  </a:lnTo>
                  <a:lnTo>
                    <a:pt x="8449" y="7272"/>
                  </a:lnTo>
                  <a:lnTo>
                    <a:pt x="8515" y="7272"/>
                  </a:lnTo>
                  <a:lnTo>
                    <a:pt x="8515" y="7010"/>
                  </a:lnTo>
                  <a:lnTo>
                    <a:pt x="9279" y="7010"/>
                  </a:lnTo>
                  <a:lnTo>
                    <a:pt x="9279" y="7272"/>
                  </a:lnTo>
                  <a:lnTo>
                    <a:pt x="9345" y="7272"/>
                  </a:lnTo>
                  <a:lnTo>
                    <a:pt x="9345" y="7010"/>
                  </a:lnTo>
                  <a:lnTo>
                    <a:pt x="9454" y="7010"/>
                  </a:lnTo>
                  <a:lnTo>
                    <a:pt x="9454" y="6922"/>
                  </a:lnTo>
                  <a:lnTo>
                    <a:pt x="9345" y="6922"/>
                  </a:lnTo>
                  <a:lnTo>
                    <a:pt x="9345" y="6179"/>
                  </a:lnTo>
                  <a:lnTo>
                    <a:pt x="9454" y="6179"/>
                  </a:lnTo>
                  <a:lnTo>
                    <a:pt x="9454" y="6092"/>
                  </a:lnTo>
                  <a:lnTo>
                    <a:pt x="9345" y="6092"/>
                  </a:lnTo>
                  <a:lnTo>
                    <a:pt x="9345" y="5328"/>
                  </a:lnTo>
                  <a:lnTo>
                    <a:pt x="9454" y="5328"/>
                  </a:lnTo>
                  <a:lnTo>
                    <a:pt x="9454" y="5263"/>
                  </a:lnTo>
                  <a:lnTo>
                    <a:pt x="9345" y="5263"/>
                  </a:lnTo>
                  <a:lnTo>
                    <a:pt x="9345" y="4498"/>
                  </a:lnTo>
                  <a:lnTo>
                    <a:pt x="9454" y="4498"/>
                  </a:lnTo>
                  <a:lnTo>
                    <a:pt x="9454" y="4433"/>
                  </a:lnTo>
                  <a:lnTo>
                    <a:pt x="9345" y="4433"/>
                  </a:lnTo>
                  <a:lnTo>
                    <a:pt x="9345" y="3668"/>
                  </a:lnTo>
                  <a:lnTo>
                    <a:pt x="9454" y="3668"/>
                  </a:lnTo>
                  <a:lnTo>
                    <a:pt x="9454" y="3581"/>
                  </a:lnTo>
                  <a:lnTo>
                    <a:pt x="9345" y="3581"/>
                  </a:lnTo>
                  <a:lnTo>
                    <a:pt x="9345" y="2839"/>
                  </a:lnTo>
                  <a:lnTo>
                    <a:pt x="9454" y="2839"/>
                  </a:lnTo>
                  <a:lnTo>
                    <a:pt x="9454" y="2752"/>
                  </a:lnTo>
                  <a:lnTo>
                    <a:pt x="9345" y="2752"/>
                  </a:lnTo>
                  <a:lnTo>
                    <a:pt x="9345" y="1987"/>
                  </a:lnTo>
                  <a:lnTo>
                    <a:pt x="9454" y="1987"/>
                  </a:lnTo>
                  <a:lnTo>
                    <a:pt x="9454" y="1921"/>
                  </a:lnTo>
                  <a:lnTo>
                    <a:pt x="9345" y="1921"/>
                  </a:lnTo>
                  <a:lnTo>
                    <a:pt x="9345" y="1158"/>
                  </a:lnTo>
                  <a:lnTo>
                    <a:pt x="9454" y="1158"/>
                  </a:lnTo>
                  <a:lnTo>
                    <a:pt x="9454" y="1092"/>
                  </a:lnTo>
                  <a:lnTo>
                    <a:pt x="9345" y="1092"/>
                  </a:lnTo>
                  <a:lnTo>
                    <a:pt x="9345" y="328"/>
                  </a:lnTo>
                  <a:lnTo>
                    <a:pt x="9454" y="328"/>
                  </a:lnTo>
                  <a:close/>
                  <a:moveTo>
                    <a:pt x="8449" y="328"/>
                  </a:moveTo>
                  <a:lnTo>
                    <a:pt x="8449" y="1092"/>
                  </a:lnTo>
                  <a:lnTo>
                    <a:pt x="7685" y="1092"/>
                  </a:lnTo>
                  <a:lnTo>
                    <a:pt x="7685" y="328"/>
                  </a:lnTo>
                  <a:lnTo>
                    <a:pt x="8449" y="328"/>
                  </a:lnTo>
                  <a:close/>
                  <a:moveTo>
                    <a:pt x="5130" y="3581"/>
                  </a:moveTo>
                  <a:lnTo>
                    <a:pt x="4366" y="3581"/>
                  </a:lnTo>
                  <a:lnTo>
                    <a:pt x="4366" y="2839"/>
                  </a:lnTo>
                  <a:lnTo>
                    <a:pt x="5130" y="2839"/>
                  </a:lnTo>
                  <a:lnTo>
                    <a:pt x="5130" y="3581"/>
                  </a:lnTo>
                  <a:close/>
                  <a:moveTo>
                    <a:pt x="5196" y="2839"/>
                  </a:moveTo>
                  <a:lnTo>
                    <a:pt x="5960" y="2839"/>
                  </a:lnTo>
                  <a:lnTo>
                    <a:pt x="5960" y="3581"/>
                  </a:lnTo>
                  <a:lnTo>
                    <a:pt x="5196" y="3581"/>
                  </a:lnTo>
                  <a:lnTo>
                    <a:pt x="5196" y="2839"/>
                  </a:lnTo>
                  <a:close/>
                  <a:moveTo>
                    <a:pt x="4301" y="3581"/>
                  </a:moveTo>
                  <a:lnTo>
                    <a:pt x="3536" y="3581"/>
                  </a:lnTo>
                  <a:lnTo>
                    <a:pt x="3536" y="2839"/>
                  </a:lnTo>
                  <a:lnTo>
                    <a:pt x="4301" y="2839"/>
                  </a:lnTo>
                  <a:lnTo>
                    <a:pt x="4301" y="3581"/>
                  </a:lnTo>
                  <a:close/>
                  <a:moveTo>
                    <a:pt x="3449" y="3581"/>
                  </a:moveTo>
                  <a:lnTo>
                    <a:pt x="2707" y="3581"/>
                  </a:lnTo>
                  <a:lnTo>
                    <a:pt x="2707" y="2839"/>
                  </a:lnTo>
                  <a:lnTo>
                    <a:pt x="3449" y="2839"/>
                  </a:lnTo>
                  <a:lnTo>
                    <a:pt x="3449" y="3581"/>
                  </a:lnTo>
                  <a:close/>
                  <a:moveTo>
                    <a:pt x="3449" y="3668"/>
                  </a:moveTo>
                  <a:lnTo>
                    <a:pt x="3449" y="4433"/>
                  </a:lnTo>
                  <a:lnTo>
                    <a:pt x="2707" y="4433"/>
                  </a:lnTo>
                  <a:lnTo>
                    <a:pt x="2707" y="3668"/>
                  </a:lnTo>
                  <a:lnTo>
                    <a:pt x="3449" y="3668"/>
                  </a:lnTo>
                  <a:close/>
                  <a:moveTo>
                    <a:pt x="3536" y="3668"/>
                  </a:moveTo>
                  <a:lnTo>
                    <a:pt x="4301" y="3668"/>
                  </a:lnTo>
                  <a:lnTo>
                    <a:pt x="4301" y="4433"/>
                  </a:lnTo>
                  <a:lnTo>
                    <a:pt x="3536" y="4433"/>
                  </a:lnTo>
                  <a:lnTo>
                    <a:pt x="3536" y="3668"/>
                  </a:lnTo>
                  <a:close/>
                  <a:moveTo>
                    <a:pt x="4366" y="3668"/>
                  </a:moveTo>
                  <a:lnTo>
                    <a:pt x="5130" y="3668"/>
                  </a:lnTo>
                  <a:lnTo>
                    <a:pt x="5130" y="4433"/>
                  </a:lnTo>
                  <a:lnTo>
                    <a:pt x="4366" y="4433"/>
                  </a:lnTo>
                  <a:lnTo>
                    <a:pt x="4366" y="3668"/>
                  </a:lnTo>
                  <a:close/>
                  <a:moveTo>
                    <a:pt x="5196" y="3668"/>
                  </a:moveTo>
                  <a:lnTo>
                    <a:pt x="5960" y="3668"/>
                  </a:lnTo>
                  <a:lnTo>
                    <a:pt x="5960" y="4433"/>
                  </a:lnTo>
                  <a:lnTo>
                    <a:pt x="5196" y="4433"/>
                  </a:lnTo>
                  <a:lnTo>
                    <a:pt x="5196" y="3668"/>
                  </a:lnTo>
                  <a:close/>
                  <a:moveTo>
                    <a:pt x="6048" y="3668"/>
                  </a:moveTo>
                  <a:lnTo>
                    <a:pt x="6790" y="3668"/>
                  </a:lnTo>
                  <a:lnTo>
                    <a:pt x="6790" y="4433"/>
                  </a:lnTo>
                  <a:lnTo>
                    <a:pt x="6048" y="4433"/>
                  </a:lnTo>
                  <a:lnTo>
                    <a:pt x="6048" y="3668"/>
                  </a:lnTo>
                  <a:close/>
                  <a:moveTo>
                    <a:pt x="6048" y="3581"/>
                  </a:moveTo>
                  <a:lnTo>
                    <a:pt x="6048" y="2839"/>
                  </a:lnTo>
                  <a:lnTo>
                    <a:pt x="6790" y="2839"/>
                  </a:lnTo>
                  <a:lnTo>
                    <a:pt x="6790" y="3581"/>
                  </a:lnTo>
                  <a:lnTo>
                    <a:pt x="6048" y="3581"/>
                  </a:lnTo>
                  <a:close/>
                  <a:moveTo>
                    <a:pt x="6048" y="2752"/>
                  </a:moveTo>
                  <a:lnTo>
                    <a:pt x="6048" y="1987"/>
                  </a:lnTo>
                  <a:lnTo>
                    <a:pt x="6790" y="1987"/>
                  </a:lnTo>
                  <a:lnTo>
                    <a:pt x="6790" y="2752"/>
                  </a:lnTo>
                  <a:lnTo>
                    <a:pt x="6048" y="2752"/>
                  </a:lnTo>
                  <a:close/>
                  <a:moveTo>
                    <a:pt x="5960" y="2752"/>
                  </a:moveTo>
                  <a:lnTo>
                    <a:pt x="5196" y="2752"/>
                  </a:lnTo>
                  <a:lnTo>
                    <a:pt x="5196" y="1987"/>
                  </a:lnTo>
                  <a:lnTo>
                    <a:pt x="5960" y="1987"/>
                  </a:lnTo>
                  <a:lnTo>
                    <a:pt x="5960" y="2752"/>
                  </a:lnTo>
                  <a:close/>
                  <a:moveTo>
                    <a:pt x="5130" y="2752"/>
                  </a:moveTo>
                  <a:lnTo>
                    <a:pt x="4366" y="2752"/>
                  </a:lnTo>
                  <a:lnTo>
                    <a:pt x="4366" y="1987"/>
                  </a:lnTo>
                  <a:lnTo>
                    <a:pt x="5130" y="1987"/>
                  </a:lnTo>
                  <a:lnTo>
                    <a:pt x="5130" y="2752"/>
                  </a:lnTo>
                  <a:close/>
                  <a:moveTo>
                    <a:pt x="4301" y="2752"/>
                  </a:moveTo>
                  <a:lnTo>
                    <a:pt x="3536" y="2752"/>
                  </a:lnTo>
                  <a:lnTo>
                    <a:pt x="3536" y="1987"/>
                  </a:lnTo>
                  <a:lnTo>
                    <a:pt x="4301" y="1987"/>
                  </a:lnTo>
                  <a:lnTo>
                    <a:pt x="4301" y="2752"/>
                  </a:lnTo>
                  <a:close/>
                  <a:moveTo>
                    <a:pt x="3449" y="2752"/>
                  </a:moveTo>
                  <a:lnTo>
                    <a:pt x="2707" y="2752"/>
                  </a:lnTo>
                  <a:lnTo>
                    <a:pt x="2707" y="1987"/>
                  </a:lnTo>
                  <a:lnTo>
                    <a:pt x="3449" y="1987"/>
                  </a:lnTo>
                  <a:lnTo>
                    <a:pt x="3449" y="2752"/>
                  </a:lnTo>
                  <a:close/>
                  <a:moveTo>
                    <a:pt x="2620" y="2752"/>
                  </a:moveTo>
                  <a:lnTo>
                    <a:pt x="1877" y="2752"/>
                  </a:lnTo>
                  <a:lnTo>
                    <a:pt x="1877" y="1987"/>
                  </a:lnTo>
                  <a:lnTo>
                    <a:pt x="2620" y="1987"/>
                  </a:lnTo>
                  <a:lnTo>
                    <a:pt x="2620" y="2752"/>
                  </a:lnTo>
                  <a:close/>
                  <a:moveTo>
                    <a:pt x="2620" y="2839"/>
                  </a:moveTo>
                  <a:lnTo>
                    <a:pt x="2620" y="3581"/>
                  </a:lnTo>
                  <a:lnTo>
                    <a:pt x="1877" y="3581"/>
                  </a:lnTo>
                  <a:lnTo>
                    <a:pt x="1877" y="2839"/>
                  </a:lnTo>
                  <a:lnTo>
                    <a:pt x="2620" y="2839"/>
                  </a:lnTo>
                  <a:close/>
                  <a:moveTo>
                    <a:pt x="2620" y="3668"/>
                  </a:moveTo>
                  <a:lnTo>
                    <a:pt x="2620" y="4433"/>
                  </a:lnTo>
                  <a:lnTo>
                    <a:pt x="1877" y="4433"/>
                  </a:lnTo>
                  <a:lnTo>
                    <a:pt x="1877" y="3668"/>
                  </a:lnTo>
                  <a:lnTo>
                    <a:pt x="2620" y="3668"/>
                  </a:lnTo>
                  <a:close/>
                  <a:moveTo>
                    <a:pt x="2620" y="4498"/>
                  </a:moveTo>
                  <a:lnTo>
                    <a:pt x="2620" y="5263"/>
                  </a:lnTo>
                  <a:lnTo>
                    <a:pt x="1877" y="5263"/>
                  </a:lnTo>
                  <a:lnTo>
                    <a:pt x="1877" y="4498"/>
                  </a:lnTo>
                  <a:lnTo>
                    <a:pt x="2620" y="4498"/>
                  </a:lnTo>
                  <a:close/>
                  <a:moveTo>
                    <a:pt x="2707" y="4498"/>
                  </a:moveTo>
                  <a:lnTo>
                    <a:pt x="3449" y="4498"/>
                  </a:lnTo>
                  <a:lnTo>
                    <a:pt x="3449" y="5263"/>
                  </a:lnTo>
                  <a:lnTo>
                    <a:pt x="2707" y="5263"/>
                  </a:lnTo>
                  <a:lnTo>
                    <a:pt x="2707" y="4498"/>
                  </a:lnTo>
                  <a:close/>
                  <a:moveTo>
                    <a:pt x="3536" y="4498"/>
                  </a:moveTo>
                  <a:lnTo>
                    <a:pt x="4301" y="4498"/>
                  </a:lnTo>
                  <a:lnTo>
                    <a:pt x="4301" y="5263"/>
                  </a:lnTo>
                  <a:lnTo>
                    <a:pt x="3536" y="5263"/>
                  </a:lnTo>
                  <a:lnTo>
                    <a:pt x="3536" y="4498"/>
                  </a:lnTo>
                  <a:close/>
                  <a:moveTo>
                    <a:pt x="4366" y="4498"/>
                  </a:moveTo>
                  <a:lnTo>
                    <a:pt x="5130" y="4498"/>
                  </a:lnTo>
                  <a:lnTo>
                    <a:pt x="5130" y="5263"/>
                  </a:lnTo>
                  <a:lnTo>
                    <a:pt x="4366" y="5263"/>
                  </a:lnTo>
                  <a:lnTo>
                    <a:pt x="4366" y="4498"/>
                  </a:lnTo>
                  <a:close/>
                  <a:moveTo>
                    <a:pt x="5196" y="4498"/>
                  </a:moveTo>
                  <a:lnTo>
                    <a:pt x="5960" y="4498"/>
                  </a:lnTo>
                  <a:lnTo>
                    <a:pt x="5960" y="5263"/>
                  </a:lnTo>
                  <a:lnTo>
                    <a:pt x="5196" y="5263"/>
                  </a:lnTo>
                  <a:lnTo>
                    <a:pt x="5196" y="4498"/>
                  </a:lnTo>
                  <a:close/>
                  <a:moveTo>
                    <a:pt x="6048" y="4498"/>
                  </a:moveTo>
                  <a:lnTo>
                    <a:pt x="6790" y="4498"/>
                  </a:lnTo>
                  <a:lnTo>
                    <a:pt x="6790" y="5263"/>
                  </a:lnTo>
                  <a:lnTo>
                    <a:pt x="6048" y="5263"/>
                  </a:lnTo>
                  <a:lnTo>
                    <a:pt x="6048" y="4498"/>
                  </a:lnTo>
                  <a:close/>
                  <a:moveTo>
                    <a:pt x="6877" y="4498"/>
                  </a:moveTo>
                  <a:lnTo>
                    <a:pt x="7598" y="4498"/>
                  </a:lnTo>
                  <a:lnTo>
                    <a:pt x="7598" y="5263"/>
                  </a:lnTo>
                  <a:lnTo>
                    <a:pt x="6877" y="5263"/>
                  </a:lnTo>
                  <a:lnTo>
                    <a:pt x="6877" y="4498"/>
                  </a:lnTo>
                  <a:close/>
                  <a:moveTo>
                    <a:pt x="6877" y="4433"/>
                  </a:moveTo>
                  <a:lnTo>
                    <a:pt x="6877" y="3668"/>
                  </a:lnTo>
                  <a:lnTo>
                    <a:pt x="7598" y="3668"/>
                  </a:lnTo>
                  <a:lnTo>
                    <a:pt x="7598" y="4433"/>
                  </a:lnTo>
                  <a:lnTo>
                    <a:pt x="6877" y="4433"/>
                  </a:lnTo>
                  <a:close/>
                  <a:moveTo>
                    <a:pt x="6877" y="3581"/>
                  </a:moveTo>
                  <a:lnTo>
                    <a:pt x="6877" y="2839"/>
                  </a:lnTo>
                  <a:lnTo>
                    <a:pt x="7598" y="2839"/>
                  </a:lnTo>
                  <a:lnTo>
                    <a:pt x="7598" y="3581"/>
                  </a:lnTo>
                  <a:lnTo>
                    <a:pt x="6877" y="3581"/>
                  </a:lnTo>
                  <a:close/>
                  <a:moveTo>
                    <a:pt x="6877" y="2752"/>
                  </a:moveTo>
                  <a:lnTo>
                    <a:pt x="6877" y="1987"/>
                  </a:lnTo>
                  <a:lnTo>
                    <a:pt x="7598" y="1987"/>
                  </a:lnTo>
                  <a:lnTo>
                    <a:pt x="7598" y="2752"/>
                  </a:lnTo>
                  <a:lnTo>
                    <a:pt x="6877" y="2752"/>
                  </a:lnTo>
                  <a:close/>
                  <a:moveTo>
                    <a:pt x="6877" y="1921"/>
                  </a:moveTo>
                  <a:lnTo>
                    <a:pt x="6877" y="1158"/>
                  </a:lnTo>
                  <a:lnTo>
                    <a:pt x="7598" y="1158"/>
                  </a:lnTo>
                  <a:lnTo>
                    <a:pt x="7598" y="1921"/>
                  </a:lnTo>
                  <a:lnTo>
                    <a:pt x="6877" y="1921"/>
                  </a:lnTo>
                  <a:close/>
                  <a:moveTo>
                    <a:pt x="6790" y="1921"/>
                  </a:moveTo>
                  <a:lnTo>
                    <a:pt x="6048" y="1921"/>
                  </a:lnTo>
                  <a:lnTo>
                    <a:pt x="6048" y="1158"/>
                  </a:lnTo>
                  <a:lnTo>
                    <a:pt x="6790" y="1158"/>
                  </a:lnTo>
                  <a:lnTo>
                    <a:pt x="6790" y="1921"/>
                  </a:lnTo>
                  <a:close/>
                  <a:moveTo>
                    <a:pt x="5960" y="1921"/>
                  </a:moveTo>
                  <a:lnTo>
                    <a:pt x="5196" y="1921"/>
                  </a:lnTo>
                  <a:lnTo>
                    <a:pt x="5196" y="1158"/>
                  </a:lnTo>
                  <a:lnTo>
                    <a:pt x="5960" y="1158"/>
                  </a:lnTo>
                  <a:lnTo>
                    <a:pt x="5960" y="1921"/>
                  </a:lnTo>
                  <a:close/>
                  <a:moveTo>
                    <a:pt x="5130" y="1921"/>
                  </a:moveTo>
                  <a:lnTo>
                    <a:pt x="4366" y="1921"/>
                  </a:lnTo>
                  <a:lnTo>
                    <a:pt x="4366" y="1158"/>
                  </a:lnTo>
                  <a:lnTo>
                    <a:pt x="5130" y="1158"/>
                  </a:lnTo>
                  <a:lnTo>
                    <a:pt x="5130" y="1921"/>
                  </a:lnTo>
                  <a:close/>
                  <a:moveTo>
                    <a:pt x="4301" y="1921"/>
                  </a:moveTo>
                  <a:lnTo>
                    <a:pt x="3536" y="1921"/>
                  </a:lnTo>
                  <a:lnTo>
                    <a:pt x="3536" y="1158"/>
                  </a:lnTo>
                  <a:lnTo>
                    <a:pt x="4301" y="1158"/>
                  </a:lnTo>
                  <a:lnTo>
                    <a:pt x="4301" y="1921"/>
                  </a:lnTo>
                  <a:close/>
                  <a:moveTo>
                    <a:pt x="3449" y="1921"/>
                  </a:moveTo>
                  <a:lnTo>
                    <a:pt x="2707" y="1921"/>
                  </a:lnTo>
                  <a:lnTo>
                    <a:pt x="2707" y="1158"/>
                  </a:lnTo>
                  <a:lnTo>
                    <a:pt x="3449" y="1158"/>
                  </a:lnTo>
                  <a:lnTo>
                    <a:pt x="3449" y="1921"/>
                  </a:lnTo>
                  <a:close/>
                  <a:moveTo>
                    <a:pt x="2620" y="1921"/>
                  </a:moveTo>
                  <a:lnTo>
                    <a:pt x="1877" y="1921"/>
                  </a:lnTo>
                  <a:lnTo>
                    <a:pt x="1877" y="1158"/>
                  </a:lnTo>
                  <a:lnTo>
                    <a:pt x="2620" y="1158"/>
                  </a:lnTo>
                  <a:lnTo>
                    <a:pt x="2620" y="1921"/>
                  </a:lnTo>
                  <a:close/>
                  <a:moveTo>
                    <a:pt x="1790" y="1921"/>
                  </a:moveTo>
                  <a:lnTo>
                    <a:pt x="1025" y="1921"/>
                  </a:lnTo>
                  <a:lnTo>
                    <a:pt x="1025" y="1158"/>
                  </a:lnTo>
                  <a:lnTo>
                    <a:pt x="1790" y="1158"/>
                  </a:lnTo>
                  <a:lnTo>
                    <a:pt x="1790" y="1921"/>
                  </a:lnTo>
                  <a:close/>
                  <a:moveTo>
                    <a:pt x="1790" y="1987"/>
                  </a:moveTo>
                  <a:lnTo>
                    <a:pt x="1790" y="2752"/>
                  </a:lnTo>
                  <a:lnTo>
                    <a:pt x="1025" y="2752"/>
                  </a:lnTo>
                  <a:lnTo>
                    <a:pt x="1025" y="1987"/>
                  </a:lnTo>
                  <a:lnTo>
                    <a:pt x="1790" y="1987"/>
                  </a:lnTo>
                  <a:close/>
                  <a:moveTo>
                    <a:pt x="1790" y="2839"/>
                  </a:moveTo>
                  <a:lnTo>
                    <a:pt x="1790" y="3581"/>
                  </a:lnTo>
                  <a:lnTo>
                    <a:pt x="1025" y="3581"/>
                  </a:lnTo>
                  <a:lnTo>
                    <a:pt x="1025" y="2839"/>
                  </a:lnTo>
                  <a:lnTo>
                    <a:pt x="1790" y="2839"/>
                  </a:lnTo>
                  <a:close/>
                  <a:moveTo>
                    <a:pt x="1790" y="3668"/>
                  </a:moveTo>
                  <a:lnTo>
                    <a:pt x="1790" y="4433"/>
                  </a:lnTo>
                  <a:lnTo>
                    <a:pt x="1025" y="4433"/>
                  </a:lnTo>
                  <a:lnTo>
                    <a:pt x="1025" y="3668"/>
                  </a:lnTo>
                  <a:lnTo>
                    <a:pt x="1790" y="3668"/>
                  </a:lnTo>
                  <a:close/>
                  <a:moveTo>
                    <a:pt x="1790" y="4498"/>
                  </a:moveTo>
                  <a:lnTo>
                    <a:pt x="1790" y="5263"/>
                  </a:lnTo>
                  <a:lnTo>
                    <a:pt x="1025" y="5263"/>
                  </a:lnTo>
                  <a:lnTo>
                    <a:pt x="1025" y="4498"/>
                  </a:lnTo>
                  <a:lnTo>
                    <a:pt x="1790" y="4498"/>
                  </a:lnTo>
                  <a:close/>
                  <a:moveTo>
                    <a:pt x="1790" y="5328"/>
                  </a:moveTo>
                  <a:lnTo>
                    <a:pt x="1790" y="6092"/>
                  </a:lnTo>
                  <a:lnTo>
                    <a:pt x="1025" y="6092"/>
                  </a:lnTo>
                  <a:lnTo>
                    <a:pt x="1025" y="5328"/>
                  </a:lnTo>
                  <a:lnTo>
                    <a:pt x="1790" y="5328"/>
                  </a:lnTo>
                  <a:close/>
                  <a:moveTo>
                    <a:pt x="1877" y="5328"/>
                  </a:moveTo>
                  <a:lnTo>
                    <a:pt x="2620" y="5328"/>
                  </a:lnTo>
                  <a:lnTo>
                    <a:pt x="2620" y="6092"/>
                  </a:lnTo>
                  <a:lnTo>
                    <a:pt x="1877" y="6092"/>
                  </a:lnTo>
                  <a:lnTo>
                    <a:pt x="1877" y="5328"/>
                  </a:lnTo>
                  <a:close/>
                  <a:moveTo>
                    <a:pt x="2707" y="5328"/>
                  </a:moveTo>
                  <a:lnTo>
                    <a:pt x="3449" y="5328"/>
                  </a:lnTo>
                  <a:lnTo>
                    <a:pt x="3449" y="6092"/>
                  </a:lnTo>
                  <a:lnTo>
                    <a:pt x="2707" y="6092"/>
                  </a:lnTo>
                  <a:lnTo>
                    <a:pt x="2707" y="5328"/>
                  </a:lnTo>
                  <a:close/>
                  <a:moveTo>
                    <a:pt x="3536" y="5328"/>
                  </a:moveTo>
                  <a:lnTo>
                    <a:pt x="4301" y="5328"/>
                  </a:lnTo>
                  <a:lnTo>
                    <a:pt x="4301" y="6092"/>
                  </a:lnTo>
                  <a:lnTo>
                    <a:pt x="3536" y="6092"/>
                  </a:lnTo>
                  <a:lnTo>
                    <a:pt x="3536" y="5328"/>
                  </a:lnTo>
                  <a:close/>
                  <a:moveTo>
                    <a:pt x="4366" y="5328"/>
                  </a:moveTo>
                  <a:lnTo>
                    <a:pt x="5130" y="5328"/>
                  </a:lnTo>
                  <a:lnTo>
                    <a:pt x="5130" y="6092"/>
                  </a:lnTo>
                  <a:lnTo>
                    <a:pt x="4366" y="6092"/>
                  </a:lnTo>
                  <a:lnTo>
                    <a:pt x="4366" y="5328"/>
                  </a:lnTo>
                  <a:close/>
                  <a:moveTo>
                    <a:pt x="5196" y="5328"/>
                  </a:moveTo>
                  <a:lnTo>
                    <a:pt x="5960" y="5328"/>
                  </a:lnTo>
                  <a:lnTo>
                    <a:pt x="5960" y="6092"/>
                  </a:lnTo>
                  <a:lnTo>
                    <a:pt x="5196" y="6092"/>
                  </a:lnTo>
                  <a:lnTo>
                    <a:pt x="5196" y="5328"/>
                  </a:lnTo>
                  <a:close/>
                  <a:moveTo>
                    <a:pt x="6048" y="5328"/>
                  </a:moveTo>
                  <a:lnTo>
                    <a:pt x="6790" y="5328"/>
                  </a:lnTo>
                  <a:lnTo>
                    <a:pt x="6790" y="6092"/>
                  </a:lnTo>
                  <a:lnTo>
                    <a:pt x="6048" y="6092"/>
                  </a:lnTo>
                  <a:lnTo>
                    <a:pt x="6048" y="5328"/>
                  </a:lnTo>
                  <a:close/>
                  <a:moveTo>
                    <a:pt x="6877" y="5328"/>
                  </a:moveTo>
                  <a:lnTo>
                    <a:pt x="7598" y="5328"/>
                  </a:lnTo>
                  <a:lnTo>
                    <a:pt x="7598" y="6092"/>
                  </a:lnTo>
                  <a:lnTo>
                    <a:pt x="6877" y="6092"/>
                  </a:lnTo>
                  <a:lnTo>
                    <a:pt x="6877" y="5328"/>
                  </a:lnTo>
                  <a:close/>
                  <a:moveTo>
                    <a:pt x="7685" y="5328"/>
                  </a:moveTo>
                  <a:lnTo>
                    <a:pt x="8449" y="5328"/>
                  </a:lnTo>
                  <a:lnTo>
                    <a:pt x="8449" y="6092"/>
                  </a:lnTo>
                  <a:lnTo>
                    <a:pt x="7685" y="6092"/>
                  </a:lnTo>
                  <a:lnTo>
                    <a:pt x="7685" y="5328"/>
                  </a:lnTo>
                  <a:close/>
                  <a:moveTo>
                    <a:pt x="7685" y="5263"/>
                  </a:moveTo>
                  <a:lnTo>
                    <a:pt x="7685" y="4498"/>
                  </a:lnTo>
                  <a:lnTo>
                    <a:pt x="8449" y="4498"/>
                  </a:lnTo>
                  <a:lnTo>
                    <a:pt x="8449" y="5263"/>
                  </a:lnTo>
                  <a:lnTo>
                    <a:pt x="7685" y="5263"/>
                  </a:lnTo>
                  <a:close/>
                  <a:moveTo>
                    <a:pt x="7685" y="4433"/>
                  </a:moveTo>
                  <a:lnTo>
                    <a:pt x="7685" y="3668"/>
                  </a:lnTo>
                  <a:lnTo>
                    <a:pt x="8449" y="3668"/>
                  </a:lnTo>
                  <a:lnTo>
                    <a:pt x="8449" y="4433"/>
                  </a:lnTo>
                  <a:lnTo>
                    <a:pt x="7685" y="4433"/>
                  </a:lnTo>
                  <a:close/>
                  <a:moveTo>
                    <a:pt x="7685" y="3581"/>
                  </a:moveTo>
                  <a:lnTo>
                    <a:pt x="7685" y="2839"/>
                  </a:lnTo>
                  <a:lnTo>
                    <a:pt x="8449" y="2839"/>
                  </a:lnTo>
                  <a:lnTo>
                    <a:pt x="8449" y="3581"/>
                  </a:lnTo>
                  <a:lnTo>
                    <a:pt x="7685" y="3581"/>
                  </a:lnTo>
                  <a:close/>
                  <a:moveTo>
                    <a:pt x="7685" y="2752"/>
                  </a:moveTo>
                  <a:lnTo>
                    <a:pt x="7685" y="1987"/>
                  </a:lnTo>
                  <a:lnTo>
                    <a:pt x="8449" y="1987"/>
                  </a:lnTo>
                  <a:lnTo>
                    <a:pt x="8449" y="2752"/>
                  </a:lnTo>
                  <a:lnTo>
                    <a:pt x="7685" y="2752"/>
                  </a:lnTo>
                  <a:close/>
                  <a:moveTo>
                    <a:pt x="7685" y="1921"/>
                  </a:moveTo>
                  <a:lnTo>
                    <a:pt x="7685" y="1158"/>
                  </a:lnTo>
                  <a:lnTo>
                    <a:pt x="8449" y="1158"/>
                  </a:lnTo>
                  <a:lnTo>
                    <a:pt x="8449" y="1921"/>
                  </a:lnTo>
                  <a:lnTo>
                    <a:pt x="7685" y="1921"/>
                  </a:lnTo>
                  <a:close/>
                  <a:moveTo>
                    <a:pt x="7598" y="328"/>
                  </a:moveTo>
                  <a:lnTo>
                    <a:pt x="7598" y="1092"/>
                  </a:lnTo>
                  <a:lnTo>
                    <a:pt x="6877" y="1092"/>
                  </a:lnTo>
                  <a:lnTo>
                    <a:pt x="6877" y="328"/>
                  </a:lnTo>
                  <a:lnTo>
                    <a:pt x="7598" y="328"/>
                  </a:lnTo>
                  <a:close/>
                  <a:moveTo>
                    <a:pt x="6790" y="328"/>
                  </a:moveTo>
                  <a:lnTo>
                    <a:pt x="6790" y="1092"/>
                  </a:lnTo>
                  <a:lnTo>
                    <a:pt x="6048" y="1092"/>
                  </a:lnTo>
                  <a:lnTo>
                    <a:pt x="6048" y="328"/>
                  </a:lnTo>
                  <a:lnTo>
                    <a:pt x="6790" y="328"/>
                  </a:lnTo>
                  <a:close/>
                  <a:moveTo>
                    <a:pt x="5960" y="328"/>
                  </a:moveTo>
                  <a:lnTo>
                    <a:pt x="5960" y="1092"/>
                  </a:lnTo>
                  <a:lnTo>
                    <a:pt x="5196" y="1092"/>
                  </a:lnTo>
                  <a:lnTo>
                    <a:pt x="5196" y="328"/>
                  </a:lnTo>
                  <a:lnTo>
                    <a:pt x="5960" y="328"/>
                  </a:lnTo>
                  <a:close/>
                  <a:moveTo>
                    <a:pt x="5130" y="328"/>
                  </a:moveTo>
                  <a:lnTo>
                    <a:pt x="5130" y="1092"/>
                  </a:lnTo>
                  <a:lnTo>
                    <a:pt x="4366" y="1092"/>
                  </a:lnTo>
                  <a:lnTo>
                    <a:pt x="4366" y="328"/>
                  </a:lnTo>
                  <a:lnTo>
                    <a:pt x="5130" y="328"/>
                  </a:lnTo>
                  <a:close/>
                  <a:moveTo>
                    <a:pt x="4301" y="328"/>
                  </a:moveTo>
                  <a:lnTo>
                    <a:pt x="4301" y="1092"/>
                  </a:lnTo>
                  <a:lnTo>
                    <a:pt x="3536" y="1092"/>
                  </a:lnTo>
                  <a:lnTo>
                    <a:pt x="3536" y="328"/>
                  </a:lnTo>
                  <a:lnTo>
                    <a:pt x="4301" y="328"/>
                  </a:lnTo>
                  <a:close/>
                  <a:moveTo>
                    <a:pt x="3449" y="328"/>
                  </a:moveTo>
                  <a:lnTo>
                    <a:pt x="3449" y="1092"/>
                  </a:lnTo>
                  <a:lnTo>
                    <a:pt x="2707" y="1092"/>
                  </a:lnTo>
                  <a:lnTo>
                    <a:pt x="2707" y="328"/>
                  </a:lnTo>
                  <a:lnTo>
                    <a:pt x="3449" y="328"/>
                  </a:lnTo>
                  <a:close/>
                  <a:moveTo>
                    <a:pt x="2620" y="328"/>
                  </a:moveTo>
                  <a:lnTo>
                    <a:pt x="2620" y="1092"/>
                  </a:lnTo>
                  <a:lnTo>
                    <a:pt x="1877" y="1092"/>
                  </a:lnTo>
                  <a:lnTo>
                    <a:pt x="1877" y="328"/>
                  </a:lnTo>
                  <a:lnTo>
                    <a:pt x="2620" y="328"/>
                  </a:lnTo>
                  <a:close/>
                  <a:moveTo>
                    <a:pt x="1790" y="328"/>
                  </a:moveTo>
                  <a:lnTo>
                    <a:pt x="1790" y="1092"/>
                  </a:lnTo>
                  <a:lnTo>
                    <a:pt x="1025" y="1092"/>
                  </a:lnTo>
                  <a:lnTo>
                    <a:pt x="1025" y="328"/>
                  </a:lnTo>
                  <a:lnTo>
                    <a:pt x="1790" y="328"/>
                  </a:lnTo>
                  <a:close/>
                  <a:moveTo>
                    <a:pt x="196" y="328"/>
                  </a:moveTo>
                  <a:lnTo>
                    <a:pt x="960" y="328"/>
                  </a:lnTo>
                  <a:lnTo>
                    <a:pt x="960" y="1092"/>
                  </a:lnTo>
                  <a:lnTo>
                    <a:pt x="196" y="1092"/>
                  </a:lnTo>
                  <a:lnTo>
                    <a:pt x="196" y="328"/>
                  </a:lnTo>
                  <a:close/>
                  <a:moveTo>
                    <a:pt x="196" y="1158"/>
                  </a:moveTo>
                  <a:lnTo>
                    <a:pt x="960" y="1158"/>
                  </a:lnTo>
                  <a:lnTo>
                    <a:pt x="960" y="1921"/>
                  </a:lnTo>
                  <a:lnTo>
                    <a:pt x="196" y="1921"/>
                  </a:lnTo>
                  <a:lnTo>
                    <a:pt x="196" y="1158"/>
                  </a:lnTo>
                  <a:close/>
                  <a:moveTo>
                    <a:pt x="196" y="1987"/>
                  </a:moveTo>
                  <a:lnTo>
                    <a:pt x="960" y="1987"/>
                  </a:lnTo>
                  <a:lnTo>
                    <a:pt x="960" y="2752"/>
                  </a:lnTo>
                  <a:lnTo>
                    <a:pt x="196" y="2752"/>
                  </a:lnTo>
                  <a:lnTo>
                    <a:pt x="196" y="1987"/>
                  </a:lnTo>
                  <a:close/>
                  <a:moveTo>
                    <a:pt x="196" y="2839"/>
                  </a:moveTo>
                  <a:lnTo>
                    <a:pt x="960" y="2839"/>
                  </a:lnTo>
                  <a:lnTo>
                    <a:pt x="960" y="3581"/>
                  </a:lnTo>
                  <a:lnTo>
                    <a:pt x="196" y="3581"/>
                  </a:lnTo>
                  <a:lnTo>
                    <a:pt x="196" y="2839"/>
                  </a:lnTo>
                  <a:close/>
                  <a:moveTo>
                    <a:pt x="196" y="3668"/>
                  </a:moveTo>
                  <a:lnTo>
                    <a:pt x="960" y="3668"/>
                  </a:lnTo>
                  <a:lnTo>
                    <a:pt x="960" y="4433"/>
                  </a:lnTo>
                  <a:lnTo>
                    <a:pt x="196" y="4433"/>
                  </a:lnTo>
                  <a:lnTo>
                    <a:pt x="196" y="3668"/>
                  </a:lnTo>
                  <a:close/>
                  <a:moveTo>
                    <a:pt x="196" y="4498"/>
                  </a:moveTo>
                  <a:lnTo>
                    <a:pt x="960" y="4498"/>
                  </a:lnTo>
                  <a:lnTo>
                    <a:pt x="960" y="5263"/>
                  </a:lnTo>
                  <a:lnTo>
                    <a:pt x="196" y="5263"/>
                  </a:lnTo>
                  <a:lnTo>
                    <a:pt x="196" y="4498"/>
                  </a:lnTo>
                  <a:close/>
                  <a:moveTo>
                    <a:pt x="196" y="5328"/>
                  </a:moveTo>
                  <a:lnTo>
                    <a:pt x="960" y="5328"/>
                  </a:lnTo>
                  <a:lnTo>
                    <a:pt x="960" y="6092"/>
                  </a:lnTo>
                  <a:lnTo>
                    <a:pt x="196" y="6092"/>
                  </a:lnTo>
                  <a:lnTo>
                    <a:pt x="196" y="5328"/>
                  </a:lnTo>
                  <a:close/>
                  <a:moveTo>
                    <a:pt x="196" y="6922"/>
                  </a:moveTo>
                  <a:lnTo>
                    <a:pt x="196" y="6179"/>
                  </a:lnTo>
                  <a:lnTo>
                    <a:pt x="960" y="6179"/>
                  </a:lnTo>
                  <a:lnTo>
                    <a:pt x="960" y="6922"/>
                  </a:lnTo>
                  <a:lnTo>
                    <a:pt x="196" y="6922"/>
                  </a:lnTo>
                  <a:close/>
                  <a:moveTo>
                    <a:pt x="1025" y="6922"/>
                  </a:moveTo>
                  <a:lnTo>
                    <a:pt x="1025" y="6179"/>
                  </a:lnTo>
                  <a:lnTo>
                    <a:pt x="1790" y="6179"/>
                  </a:lnTo>
                  <a:lnTo>
                    <a:pt x="1790" y="6922"/>
                  </a:lnTo>
                  <a:lnTo>
                    <a:pt x="1025" y="6922"/>
                  </a:lnTo>
                  <a:close/>
                  <a:moveTo>
                    <a:pt x="1877" y="6922"/>
                  </a:moveTo>
                  <a:lnTo>
                    <a:pt x="1877" y="6179"/>
                  </a:lnTo>
                  <a:lnTo>
                    <a:pt x="2620" y="6179"/>
                  </a:lnTo>
                  <a:lnTo>
                    <a:pt x="2620" y="6922"/>
                  </a:lnTo>
                  <a:lnTo>
                    <a:pt x="1877" y="6922"/>
                  </a:lnTo>
                  <a:close/>
                  <a:moveTo>
                    <a:pt x="2707" y="6922"/>
                  </a:moveTo>
                  <a:lnTo>
                    <a:pt x="2707" y="6179"/>
                  </a:lnTo>
                  <a:lnTo>
                    <a:pt x="3449" y="6179"/>
                  </a:lnTo>
                  <a:lnTo>
                    <a:pt x="3449" y="6922"/>
                  </a:lnTo>
                  <a:lnTo>
                    <a:pt x="2707" y="6922"/>
                  </a:lnTo>
                  <a:close/>
                  <a:moveTo>
                    <a:pt x="3536" y="6922"/>
                  </a:moveTo>
                  <a:lnTo>
                    <a:pt x="3536" y="6179"/>
                  </a:lnTo>
                  <a:lnTo>
                    <a:pt x="4301" y="6179"/>
                  </a:lnTo>
                  <a:lnTo>
                    <a:pt x="4301" y="6922"/>
                  </a:lnTo>
                  <a:lnTo>
                    <a:pt x="3536" y="6922"/>
                  </a:lnTo>
                  <a:close/>
                  <a:moveTo>
                    <a:pt x="4366" y="6922"/>
                  </a:moveTo>
                  <a:lnTo>
                    <a:pt x="4366" y="6179"/>
                  </a:lnTo>
                  <a:lnTo>
                    <a:pt x="5130" y="6179"/>
                  </a:lnTo>
                  <a:lnTo>
                    <a:pt x="5130" y="6922"/>
                  </a:lnTo>
                  <a:lnTo>
                    <a:pt x="4366" y="6922"/>
                  </a:lnTo>
                  <a:close/>
                  <a:moveTo>
                    <a:pt x="5196" y="6922"/>
                  </a:moveTo>
                  <a:lnTo>
                    <a:pt x="5196" y="6179"/>
                  </a:lnTo>
                  <a:lnTo>
                    <a:pt x="5960" y="6179"/>
                  </a:lnTo>
                  <a:lnTo>
                    <a:pt x="5960" y="6922"/>
                  </a:lnTo>
                  <a:lnTo>
                    <a:pt x="5196" y="6922"/>
                  </a:lnTo>
                  <a:close/>
                  <a:moveTo>
                    <a:pt x="6048" y="6922"/>
                  </a:moveTo>
                  <a:lnTo>
                    <a:pt x="6048" y="6179"/>
                  </a:lnTo>
                  <a:lnTo>
                    <a:pt x="6790" y="6179"/>
                  </a:lnTo>
                  <a:lnTo>
                    <a:pt x="6790" y="6922"/>
                  </a:lnTo>
                  <a:lnTo>
                    <a:pt x="6048" y="6922"/>
                  </a:lnTo>
                  <a:close/>
                  <a:moveTo>
                    <a:pt x="6877" y="6922"/>
                  </a:moveTo>
                  <a:lnTo>
                    <a:pt x="6877" y="6179"/>
                  </a:lnTo>
                  <a:lnTo>
                    <a:pt x="7598" y="6179"/>
                  </a:lnTo>
                  <a:lnTo>
                    <a:pt x="7598" y="6922"/>
                  </a:lnTo>
                  <a:lnTo>
                    <a:pt x="6877" y="6922"/>
                  </a:lnTo>
                  <a:close/>
                  <a:moveTo>
                    <a:pt x="7685" y="6922"/>
                  </a:moveTo>
                  <a:lnTo>
                    <a:pt x="7685" y="6179"/>
                  </a:lnTo>
                  <a:lnTo>
                    <a:pt x="8449" y="6179"/>
                  </a:lnTo>
                  <a:lnTo>
                    <a:pt x="8449" y="6922"/>
                  </a:lnTo>
                  <a:lnTo>
                    <a:pt x="7685" y="6922"/>
                  </a:lnTo>
                  <a:close/>
                  <a:moveTo>
                    <a:pt x="9279" y="6922"/>
                  </a:moveTo>
                  <a:lnTo>
                    <a:pt x="8515" y="6922"/>
                  </a:lnTo>
                  <a:lnTo>
                    <a:pt x="8515" y="6179"/>
                  </a:lnTo>
                  <a:lnTo>
                    <a:pt x="9279" y="6179"/>
                  </a:lnTo>
                  <a:lnTo>
                    <a:pt x="9279" y="6922"/>
                  </a:lnTo>
                  <a:close/>
                  <a:moveTo>
                    <a:pt x="9279" y="6092"/>
                  </a:moveTo>
                  <a:lnTo>
                    <a:pt x="8515" y="6092"/>
                  </a:lnTo>
                  <a:lnTo>
                    <a:pt x="8515" y="5328"/>
                  </a:lnTo>
                  <a:lnTo>
                    <a:pt x="9279" y="5328"/>
                  </a:lnTo>
                  <a:lnTo>
                    <a:pt x="9279" y="6092"/>
                  </a:lnTo>
                  <a:close/>
                  <a:moveTo>
                    <a:pt x="9279" y="5263"/>
                  </a:moveTo>
                  <a:lnTo>
                    <a:pt x="8515" y="5263"/>
                  </a:lnTo>
                  <a:lnTo>
                    <a:pt x="8515" y="4498"/>
                  </a:lnTo>
                  <a:lnTo>
                    <a:pt x="9279" y="4498"/>
                  </a:lnTo>
                  <a:lnTo>
                    <a:pt x="9279" y="5263"/>
                  </a:lnTo>
                  <a:close/>
                  <a:moveTo>
                    <a:pt x="9279" y="4433"/>
                  </a:moveTo>
                  <a:lnTo>
                    <a:pt x="8515" y="4433"/>
                  </a:lnTo>
                  <a:lnTo>
                    <a:pt x="8515" y="3668"/>
                  </a:lnTo>
                  <a:lnTo>
                    <a:pt x="9279" y="3668"/>
                  </a:lnTo>
                  <a:lnTo>
                    <a:pt x="9279" y="4433"/>
                  </a:lnTo>
                  <a:close/>
                  <a:moveTo>
                    <a:pt x="9279" y="3581"/>
                  </a:moveTo>
                  <a:lnTo>
                    <a:pt x="8515" y="3581"/>
                  </a:lnTo>
                  <a:lnTo>
                    <a:pt x="8515" y="2839"/>
                  </a:lnTo>
                  <a:lnTo>
                    <a:pt x="9279" y="2839"/>
                  </a:lnTo>
                  <a:lnTo>
                    <a:pt x="9279" y="3581"/>
                  </a:lnTo>
                  <a:close/>
                  <a:moveTo>
                    <a:pt x="9279" y="2752"/>
                  </a:moveTo>
                  <a:lnTo>
                    <a:pt x="8515" y="2752"/>
                  </a:lnTo>
                  <a:lnTo>
                    <a:pt x="8515" y="1987"/>
                  </a:lnTo>
                  <a:lnTo>
                    <a:pt x="9279" y="1987"/>
                  </a:lnTo>
                  <a:lnTo>
                    <a:pt x="9279" y="2752"/>
                  </a:lnTo>
                  <a:close/>
                  <a:moveTo>
                    <a:pt x="9279" y="1921"/>
                  </a:moveTo>
                  <a:lnTo>
                    <a:pt x="8515" y="1921"/>
                  </a:lnTo>
                  <a:lnTo>
                    <a:pt x="8515" y="1158"/>
                  </a:lnTo>
                  <a:lnTo>
                    <a:pt x="9279" y="1158"/>
                  </a:lnTo>
                  <a:lnTo>
                    <a:pt x="9279" y="1921"/>
                  </a:lnTo>
                  <a:close/>
                  <a:moveTo>
                    <a:pt x="9279" y="1092"/>
                  </a:moveTo>
                  <a:lnTo>
                    <a:pt x="8515" y="1092"/>
                  </a:lnTo>
                  <a:lnTo>
                    <a:pt x="8515" y="328"/>
                  </a:lnTo>
                  <a:lnTo>
                    <a:pt x="9279" y="328"/>
                  </a:lnTo>
                  <a:lnTo>
                    <a:pt x="9279" y="1092"/>
                  </a:lnTo>
                  <a:close/>
                </a:path>
              </a:pathLst>
            </a:custGeom>
            <a:solidFill>
              <a:srgbClr val="E6E9EB"/>
            </a:solidFill>
            <a:ln>
              <a:noFill/>
            </a:ln>
            <a:effectLst/>
          </p:spPr>
          <p:txBody>
            <a:bodyPr anchor="ctr"/>
            <a:lstStyle/>
            <a:p>
              <a:pPr algn="ctr"/>
            </a:p>
          </p:txBody>
        </p:sp>
        <p:sp>
          <p:nvSpPr>
            <p:cNvPr id="90" name="íş1íḋé"/>
            <p:cNvSpPr/>
            <p:nvPr/>
          </p:nvSpPr>
          <p:spPr bwMode="auto">
            <a:xfrm>
              <a:off x="2198688" y="2332038"/>
              <a:ext cx="3363912" cy="1541462"/>
            </a:xfrm>
            <a:custGeom>
              <a:avLst/>
              <a:gdLst>
                <a:gd name="T0" fmla="*/ 65 w 9346"/>
                <a:gd name="T1" fmla="*/ 4279 h 4280"/>
                <a:gd name="T2" fmla="*/ 65 w 9346"/>
                <a:gd name="T3" fmla="*/ 4279 h 4280"/>
                <a:gd name="T4" fmla="*/ 22 w 9346"/>
                <a:gd name="T5" fmla="*/ 4257 h 4280"/>
                <a:gd name="T6" fmla="*/ 22 w 9346"/>
                <a:gd name="T7" fmla="*/ 4191 h 4280"/>
                <a:gd name="T8" fmla="*/ 1681 w 9346"/>
                <a:gd name="T9" fmla="*/ 2510 h 4280"/>
                <a:gd name="T10" fmla="*/ 1769 w 9346"/>
                <a:gd name="T11" fmla="*/ 2510 h 4280"/>
                <a:gd name="T12" fmla="*/ 2532 w 9346"/>
                <a:gd name="T13" fmla="*/ 3209 h 4280"/>
                <a:gd name="T14" fmla="*/ 3341 w 9346"/>
                <a:gd name="T15" fmla="*/ 43 h 4280"/>
                <a:gd name="T16" fmla="*/ 3384 w 9346"/>
                <a:gd name="T17" fmla="*/ 0 h 4280"/>
                <a:gd name="T18" fmla="*/ 3428 w 9346"/>
                <a:gd name="T19" fmla="*/ 21 h 4280"/>
                <a:gd name="T20" fmla="*/ 5065 w 9346"/>
                <a:gd name="T21" fmla="*/ 2445 h 4280"/>
                <a:gd name="T22" fmla="*/ 5851 w 9346"/>
                <a:gd name="T23" fmla="*/ 786 h 4280"/>
                <a:gd name="T24" fmla="*/ 5895 w 9346"/>
                <a:gd name="T25" fmla="*/ 763 h 4280"/>
                <a:gd name="T26" fmla="*/ 5939 w 9346"/>
                <a:gd name="T27" fmla="*/ 786 h 4280"/>
                <a:gd name="T28" fmla="*/ 6790 w 9346"/>
                <a:gd name="T29" fmla="*/ 3995 h 4280"/>
                <a:gd name="T30" fmla="*/ 7489 w 9346"/>
                <a:gd name="T31" fmla="*/ 1703 h 4280"/>
                <a:gd name="T32" fmla="*/ 7533 w 9346"/>
                <a:gd name="T33" fmla="*/ 1659 h 4280"/>
                <a:gd name="T34" fmla="*/ 7598 w 9346"/>
                <a:gd name="T35" fmla="*/ 1703 h 4280"/>
                <a:gd name="T36" fmla="*/ 8362 w 9346"/>
                <a:gd name="T37" fmla="*/ 3187 h 4280"/>
                <a:gd name="T38" fmla="*/ 9236 w 9346"/>
                <a:gd name="T39" fmla="*/ 873 h 4280"/>
                <a:gd name="T40" fmla="*/ 9301 w 9346"/>
                <a:gd name="T41" fmla="*/ 829 h 4280"/>
                <a:gd name="T42" fmla="*/ 9345 w 9346"/>
                <a:gd name="T43" fmla="*/ 895 h 4280"/>
                <a:gd name="T44" fmla="*/ 8428 w 9346"/>
                <a:gd name="T45" fmla="*/ 3340 h 4280"/>
                <a:gd name="T46" fmla="*/ 8384 w 9346"/>
                <a:gd name="T47" fmla="*/ 3362 h 4280"/>
                <a:gd name="T48" fmla="*/ 8341 w 9346"/>
                <a:gd name="T49" fmla="*/ 3340 h 4280"/>
                <a:gd name="T50" fmla="*/ 7555 w 9346"/>
                <a:gd name="T51" fmla="*/ 1856 h 4280"/>
                <a:gd name="T52" fmla="*/ 6856 w 9346"/>
                <a:gd name="T53" fmla="*/ 4191 h 4280"/>
                <a:gd name="T54" fmla="*/ 6790 w 9346"/>
                <a:gd name="T55" fmla="*/ 4235 h 4280"/>
                <a:gd name="T56" fmla="*/ 6747 w 9346"/>
                <a:gd name="T57" fmla="*/ 4191 h 4280"/>
                <a:gd name="T58" fmla="*/ 5895 w 9346"/>
                <a:gd name="T59" fmla="*/ 961 h 4280"/>
                <a:gd name="T60" fmla="*/ 5109 w 9346"/>
                <a:gd name="T61" fmla="*/ 2576 h 4280"/>
                <a:gd name="T62" fmla="*/ 5065 w 9346"/>
                <a:gd name="T63" fmla="*/ 2598 h 4280"/>
                <a:gd name="T64" fmla="*/ 5022 w 9346"/>
                <a:gd name="T65" fmla="*/ 2576 h 4280"/>
                <a:gd name="T66" fmla="*/ 3406 w 9346"/>
                <a:gd name="T67" fmla="*/ 174 h 4280"/>
                <a:gd name="T68" fmla="*/ 2620 w 9346"/>
                <a:gd name="T69" fmla="*/ 3319 h 4280"/>
                <a:gd name="T70" fmla="*/ 2576 w 9346"/>
                <a:gd name="T71" fmla="*/ 3362 h 4280"/>
                <a:gd name="T72" fmla="*/ 2532 w 9346"/>
                <a:gd name="T73" fmla="*/ 3362 h 4280"/>
                <a:gd name="T74" fmla="*/ 1725 w 9346"/>
                <a:gd name="T75" fmla="*/ 2620 h 4280"/>
                <a:gd name="T76" fmla="*/ 87 w 9346"/>
                <a:gd name="T77" fmla="*/ 4257 h 4280"/>
                <a:gd name="T78" fmla="*/ 65 w 9346"/>
                <a:gd name="T79" fmla="*/ 4279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46" h="4280">
                  <a:moveTo>
                    <a:pt x="65" y="4279"/>
                  </a:moveTo>
                  <a:lnTo>
                    <a:pt x="65" y="4279"/>
                  </a:lnTo>
                  <a:cubicBezTo>
                    <a:pt x="44" y="4279"/>
                    <a:pt x="22" y="4279"/>
                    <a:pt x="22" y="4257"/>
                  </a:cubicBezTo>
                  <a:cubicBezTo>
                    <a:pt x="0" y="4235"/>
                    <a:pt x="0" y="4214"/>
                    <a:pt x="22" y="4191"/>
                  </a:cubicBezTo>
                  <a:cubicBezTo>
                    <a:pt x="1681" y="2510"/>
                    <a:pt x="1681" y="2510"/>
                    <a:pt x="1681" y="2510"/>
                  </a:cubicBezTo>
                  <a:cubicBezTo>
                    <a:pt x="1703" y="2510"/>
                    <a:pt x="1746" y="2489"/>
                    <a:pt x="1769" y="2510"/>
                  </a:cubicBezTo>
                  <a:cubicBezTo>
                    <a:pt x="2532" y="3209"/>
                    <a:pt x="2532" y="3209"/>
                    <a:pt x="2532" y="3209"/>
                  </a:cubicBezTo>
                  <a:cubicBezTo>
                    <a:pt x="3341" y="43"/>
                    <a:pt x="3341" y="43"/>
                    <a:pt x="3341" y="43"/>
                  </a:cubicBezTo>
                  <a:cubicBezTo>
                    <a:pt x="3341" y="21"/>
                    <a:pt x="3362" y="0"/>
                    <a:pt x="3384" y="0"/>
                  </a:cubicBezTo>
                  <a:cubicBezTo>
                    <a:pt x="3406" y="0"/>
                    <a:pt x="3428" y="0"/>
                    <a:pt x="3428" y="21"/>
                  </a:cubicBezTo>
                  <a:cubicBezTo>
                    <a:pt x="5065" y="2445"/>
                    <a:pt x="5065" y="2445"/>
                    <a:pt x="5065" y="2445"/>
                  </a:cubicBezTo>
                  <a:cubicBezTo>
                    <a:pt x="5851" y="786"/>
                    <a:pt x="5851" y="786"/>
                    <a:pt x="5851" y="786"/>
                  </a:cubicBezTo>
                  <a:cubicBezTo>
                    <a:pt x="5851" y="763"/>
                    <a:pt x="5874" y="763"/>
                    <a:pt x="5895" y="763"/>
                  </a:cubicBezTo>
                  <a:cubicBezTo>
                    <a:pt x="5917" y="763"/>
                    <a:pt x="5939" y="786"/>
                    <a:pt x="5939" y="786"/>
                  </a:cubicBezTo>
                  <a:cubicBezTo>
                    <a:pt x="6790" y="3995"/>
                    <a:pt x="6790" y="3995"/>
                    <a:pt x="6790" y="3995"/>
                  </a:cubicBezTo>
                  <a:cubicBezTo>
                    <a:pt x="7489" y="1703"/>
                    <a:pt x="7489" y="1703"/>
                    <a:pt x="7489" y="1703"/>
                  </a:cubicBezTo>
                  <a:cubicBezTo>
                    <a:pt x="7489" y="1681"/>
                    <a:pt x="7511" y="1681"/>
                    <a:pt x="7533" y="1659"/>
                  </a:cubicBezTo>
                  <a:cubicBezTo>
                    <a:pt x="7555" y="1659"/>
                    <a:pt x="7576" y="1681"/>
                    <a:pt x="7598" y="1703"/>
                  </a:cubicBezTo>
                  <a:cubicBezTo>
                    <a:pt x="8362" y="3187"/>
                    <a:pt x="8362" y="3187"/>
                    <a:pt x="8362" y="3187"/>
                  </a:cubicBezTo>
                  <a:cubicBezTo>
                    <a:pt x="9236" y="873"/>
                    <a:pt x="9236" y="873"/>
                    <a:pt x="9236" y="873"/>
                  </a:cubicBezTo>
                  <a:cubicBezTo>
                    <a:pt x="9257" y="851"/>
                    <a:pt x="9280" y="829"/>
                    <a:pt x="9301" y="829"/>
                  </a:cubicBezTo>
                  <a:cubicBezTo>
                    <a:pt x="9323" y="851"/>
                    <a:pt x="9345" y="873"/>
                    <a:pt x="9345" y="895"/>
                  </a:cubicBezTo>
                  <a:cubicBezTo>
                    <a:pt x="8428" y="3340"/>
                    <a:pt x="8428" y="3340"/>
                    <a:pt x="8428" y="3340"/>
                  </a:cubicBezTo>
                  <a:cubicBezTo>
                    <a:pt x="8428" y="3340"/>
                    <a:pt x="8406" y="3362"/>
                    <a:pt x="8384" y="3362"/>
                  </a:cubicBezTo>
                  <a:cubicBezTo>
                    <a:pt x="8362" y="3362"/>
                    <a:pt x="8341" y="3362"/>
                    <a:pt x="8341" y="3340"/>
                  </a:cubicBezTo>
                  <a:cubicBezTo>
                    <a:pt x="7555" y="1856"/>
                    <a:pt x="7555" y="1856"/>
                    <a:pt x="7555" y="1856"/>
                  </a:cubicBezTo>
                  <a:cubicBezTo>
                    <a:pt x="6856" y="4191"/>
                    <a:pt x="6856" y="4191"/>
                    <a:pt x="6856" y="4191"/>
                  </a:cubicBezTo>
                  <a:cubicBezTo>
                    <a:pt x="6834" y="4214"/>
                    <a:pt x="6812" y="4235"/>
                    <a:pt x="6790" y="4235"/>
                  </a:cubicBezTo>
                  <a:cubicBezTo>
                    <a:pt x="6769" y="4235"/>
                    <a:pt x="6747" y="4214"/>
                    <a:pt x="6747" y="4191"/>
                  </a:cubicBezTo>
                  <a:cubicBezTo>
                    <a:pt x="5895" y="961"/>
                    <a:pt x="5895" y="961"/>
                    <a:pt x="5895" y="961"/>
                  </a:cubicBezTo>
                  <a:cubicBezTo>
                    <a:pt x="5109" y="2576"/>
                    <a:pt x="5109" y="2576"/>
                    <a:pt x="5109" y="2576"/>
                  </a:cubicBezTo>
                  <a:cubicBezTo>
                    <a:pt x="5109" y="2598"/>
                    <a:pt x="5088" y="2598"/>
                    <a:pt x="5065" y="2598"/>
                  </a:cubicBezTo>
                  <a:cubicBezTo>
                    <a:pt x="5044" y="2598"/>
                    <a:pt x="5022" y="2598"/>
                    <a:pt x="5022" y="2576"/>
                  </a:cubicBezTo>
                  <a:cubicBezTo>
                    <a:pt x="3406" y="174"/>
                    <a:pt x="3406" y="174"/>
                    <a:pt x="3406" y="174"/>
                  </a:cubicBezTo>
                  <a:cubicBezTo>
                    <a:pt x="2620" y="3319"/>
                    <a:pt x="2620" y="3319"/>
                    <a:pt x="2620" y="3319"/>
                  </a:cubicBezTo>
                  <a:cubicBezTo>
                    <a:pt x="2598" y="3340"/>
                    <a:pt x="2598" y="3362"/>
                    <a:pt x="2576" y="3362"/>
                  </a:cubicBezTo>
                  <a:cubicBezTo>
                    <a:pt x="2555" y="3362"/>
                    <a:pt x="2532" y="3362"/>
                    <a:pt x="2532" y="3362"/>
                  </a:cubicBezTo>
                  <a:cubicBezTo>
                    <a:pt x="1725" y="2620"/>
                    <a:pt x="1725" y="2620"/>
                    <a:pt x="1725" y="2620"/>
                  </a:cubicBezTo>
                  <a:cubicBezTo>
                    <a:pt x="87" y="4257"/>
                    <a:pt x="87" y="4257"/>
                    <a:pt x="87" y="4257"/>
                  </a:cubicBezTo>
                  <a:cubicBezTo>
                    <a:pt x="87" y="4279"/>
                    <a:pt x="65" y="4279"/>
                    <a:pt x="65" y="4279"/>
                  </a:cubicBezTo>
                </a:path>
              </a:pathLst>
            </a:custGeom>
            <a:solidFill>
              <a:srgbClr val="394D64"/>
            </a:solidFill>
            <a:ln>
              <a:noFill/>
            </a:ln>
            <a:effectLst/>
          </p:spPr>
          <p:txBody>
            <a:bodyPr anchor="ctr"/>
            <a:lstStyle/>
            <a:p>
              <a:pPr algn="ctr"/>
            </a:p>
          </p:txBody>
        </p:sp>
        <p:sp>
          <p:nvSpPr>
            <p:cNvPr id="91" name="îš1ídé"/>
            <p:cNvSpPr/>
            <p:nvPr/>
          </p:nvSpPr>
          <p:spPr bwMode="auto">
            <a:xfrm>
              <a:off x="3352800" y="2284413"/>
              <a:ext cx="142875" cy="133350"/>
            </a:xfrm>
            <a:custGeom>
              <a:avLst/>
              <a:gdLst>
                <a:gd name="T0" fmla="*/ 394 w 395"/>
                <a:gd name="T1" fmla="*/ 175 h 372"/>
                <a:gd name="T2" fmla="*/ 394 w 395"/>
                <a:gd name="T3" fmla="*/ 175 h 372"/>
                <a:gd name="T4" fmla="*/ 197 w 395"/>
                <a:gd name="T5" fmla="*/ 0 h 372"/>
                <a:gd name="T6" fmla="*/ 0 w 395"/>
                <a:gd name="T7" fmla="*/ 175 h 372"/>
                <a:gd name="T8" fmla="*/ 197 w 395"/>
                <a:gd name="T9" fmla="*/ 371 h 372"/>
                <a:gd name="T10" fmla="*/ 394 w 395"/>
                <a:gd name="T11" fmla="*/ 175 h 372"/>
              </a:gdLst>
              <a:ahLst/>
              <a:cxnLst>
                <a:cxn ang="0">
                  <a:pos x="T0" y="T1"/>
                </a:cxn>
                <a:cxn ang="0">
                  <a:pos x="T2" y="T3"/>
                </a:cxn>
                <a:cxn ang="0">
                  <a:pos x="T4" y="T5"/>
                </a:cxn>
                <a:cxn ang="0">
                  <a:pos x="T6" y="T7"/>
                </a:cxn>
                <a:cxn ang="0">
                  <a:pos x="T8" y="T9"/>
                </a:cxn>
                <a:cxn ang="0">
                  <a:pos x="T10" y="T11"/>
                </a:cxn>
              </a:cxnLst>
              <a:rect l="0" t="0" r="r" b="b"/>
              <a:pathLst>
                <a:path w="395" h="372">
                  <a:moveTo>
                    <a:pt x="394" y="175"/>
                  </a:moveTo>
                  <a:lnTo>
                    <a:pt x="394" y="175"/>
                  </a:lnTo>
                  <a:cubicBezTo>
                    <a:pt x="394" y="88"/>
                    <a:pt x="306" y="0"/>
                    <a:pt x="197" y="0"/>
                  </a:cubicBezTo>
                  <a:cubicBezTo>
                    <a:pt x="88" y="0"/>
                    <a:pt x="0" y="88"/>
                    <a:pt x="0" y="175"/>
                  </a:cubicBezTo>
                  <a:cubicBezTo>
                    <a:pt x="0" y="284"/>
                    <a:pt x="88" y="371"/>
                    <a:pt x="197" y="371"/>
                  </a:cubicBezTo>
                  <a:cubicBezTo>
                    <a:pt x="306" y="371"/>
                    <a:pt x="394" y="284"/>
                    <a:pt x="394" y="175"/>
                  </a:cubicBezTo>
                </a:path>
              </a:pathLst>
            </a:custGeom>
            <a:solidFill>
              <a:srgbClr val="F4826F"/>
            </a:solidFill>
            <a:ln>
              <a:noFill/>
            </a:ln>
            <a:effectLst/>
          </p:spPr>
          <p:txBody>
            <a:bodyPr anchor="ctr"/>
            <a:lstStyle/>
            <a:p>
              <a:pPr algn="ctr"/>
            </a:p>
          </p:txBody>
        </p:sp>
        <p:sp>
          <p:nvSpPr>
            <p:cNvPr id="92" name="ïṥ1íḍè"/>
            <p:cNvSpPr/>
            <p:nvPr/>
          </p:nvSpPr>
          <p:spPr bwMode="auto">
            <a:xfrm>
              <a:off x="3046413" y="3440113"/>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8"/>
                    <a:pt x="306" y="0"/>
                    <a:pt x="197" y="0"/>
                  </a:cubicBezTo>
                  <a:cubicBezTo>
                    <a:pt x="87" y="0"/>
                    <a:pt x="0" y="88"/>
                    <a:pt x="0" y="197"/>
                  </a:cubicBezTo>
                  <a:cubicBezTo>
                    <a:pt x="0" y="306"/>
                    <a:pt x="87" y="393"/>
                    <a:pt x="197" y="393"/>
                  </a:cubicBezTo>
                  <a:cubicBezTo>
                    <a:pt x="306" y="393"/>
                    <a:pt x="393" y="306"/>
                    <a:pt x="393" y="197"/>
                  </a:cubicBezTo>
                </a:path>
              </a:pathLst>
            </a:custGeom>
            <a:solidFill>
              <a:srgbClr val="394D64"/>
            </a:solidFill>
            <a:ln>
              <a:noFill/>
            </a:ln>
            <a:effectLst/>
          </p:spPr>
          <p:txBody>
            <a:bodyPr anchor="ctr"/>
            <a:lstStyle/>
            <a:p>
              <a:pPr algn="ctr"/>
            </a:p>
          </p:txBody>
        </p:sp>
        <p:sp>
          <p:nvSpPr>
            <p:cNvPr id="93" name="íşľíḓè"/>
            <p:cNvSpPr/>
            <p:nvPr/>
          </p:nvSpPr>
          <p:spPr bwMode="auto">
            <a:xfrm>
              <a:off x="2747963" y="3189288"/>
              <a:ext cx="141287" cy="141287"/>
            </a:xfrm>
            <a:custGeom>
              <a:avLst/>
              <a:gdLst>
                <a:gd name="T0" fmla="*/ 393 w 394"/>
                <a:gd name="T1" fmla="*/ 196 h 393"/>
                <a:gd name="T2" fmla="*/ 393 w 394"/>
                <a:gd name="T3" fmla="*/ 196 h 393"/>
                <a:gd name="T4" fmla="*/ 197 w 394"/>
                <a:gd name="T5" fmla="*/ 0 h 393"/>
                <a:gd name="T6" fmla="*/ 0 w 394"/>
                <a:gd name="T7" fmla="*/ 196 h 393"/>
                <a:gd name="T8" fmla="*/ 197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7" y="0"/>
                  </a:cubicBezTo>
                  <a:cubicBezTo>
                    <a:pt x="88" y="0"/>
                    <a:pt x="0" y="87"/>
                    <a:pt x="0" y="196"/>
                  </a:cubicBezTo>
                  <a:cubicBezTo>
                    <a:pt x="0" y="305"/>
                    <a:pt x="88" y="392"/>
                    <a:pt x="197" y="392"/>
                  </a:cubicBezTo>
                  <a:cubicBezTo>
                    <a:pt x="306" y="392"/>
                    <a:pt x="393" y="305"/>
                    <a:pt x="393" y="196"/>
                  </a:cubicBezTo>
                </a:path>
              </a:pathLst>
            </a:custGeom>
            <a:solidFill>
              <a:srgbClr val="394D64"/>
            </a:solidFill>
            <a:ln>
              <a:noFill/>
            </a:ln>
            <a:effectLst/>
          </p:spPr>
          <p:txBody>
            <a:bodyPr anchor="ctr"/>
            <a:lstStyle/>
            <a:p>
              <a:pPr algn="ctr"/>
            </a:p>
          </p:txBody>
        </p:sp>
        <p:sp>
          <p:nvSpPr>
            <p:cNvPr id="94" name="íṧļîďè"/>
            <p:cNvSpPr/>
            <p:nvPr/>
          </p:nvSpPr>
          <p:spPr bwMode="auto">
            <a:xfrm>
              <a:off x="3951288" y="3173413"/>
              <a:ext cx="141287" cy="133350"/>
            </a:xfrm>
            <a:custGeom>
              <a:avLst/>
              <a:gdLst>
                <a:gd name="T0" fmla="*/ 393 w 394"/>
                <a:gd name="T1" fmla="*/ 174 h 372"/>
                <a:gd name="T2" fmla="*/ 393 w 394"/>
                <a:gd name="T3" fmla="*/ 174 h 372"/>
                <a:gd name="T4" fmla="*/ 196 w 394"/>
                <a:gd name="T5" fmla="*/ 0 h 372"/>
                <a:gd name="T6" fmla="*/ 0 w 394"/>
                <a:gd name="T7" fmla="*/ 174 h 372"/>
                <a:gd name="T8" fmla="*/ 196 w 394"/>
                <a:gd name="T9" fmla="*/ 371 h 372"/>
                <a:gd name="T10" fmla="*/ 393 w 394"/>
                <a:gd name="T11" fmla="*/ 174 h 372"/>
              </a:gdLst>
              <a:ahLst/>
              <a:cxnLst>
                <a:cxn ang="0">
                  <a:pos x="T0" y="T1"/>
                </a:cxn>
                <a:cxn ang="0">
                  <a:pos x="T2" y="T3"/>
                </a:cxn>
                <a:cxn ang="0">
                  <a:pos x="T4" y="T5"/>
                </a:cxn>
                <a:cxn ang="0">
                  <a:pos x="T6" y="T7"/>
                </a:cxn>
                <a:cxn ang="0">
                  <a:pos x="T8" y="T9"/>
                </a:cxn>
                <a:cxn ang="0">
                  <a:pos x="T10" y="T11"/>
                </a:cxn>
              </a:cxnLst>
              <a:rect l="0" t="0" r="r" b="b"/>
              <a:pathLst>
                <a:path w="394" h="372">
                  <a:moveTo>
                    <a:pt x="393" y="174"/>
                  </a:moveTo>
                  <a:lnTo>
                    <a:pt x="393" y="174"/>
                  </a:lnTo>
                  <a:cubicBezTo>
                    <a:pt x="393" y="65"/>
                    <a:pt x="306" y="0"/>
                    <a:pt x="196" y="0"/>
                  </a:cubicBezTo>
                  <a:cubicBezTo>
                    <a:pt x="87" y="0"/>
                    <a:pt x="0" y="65"/>
                    <a:pt x="0" y="174"/>
                  </a:cubicBezTo>
                  <a:cubicBezTo>
                    <a:pt x="0" y="284"/>
                    <a:pt x="87" y="371"/>
                    <a:pt x="196" y="371"/>
                  </a:cubicBezTo>
                  <a:cubicBezTo>
                    <a:pt x="306" y="371"/>
                    <a:pt x="393" y="284"/>
                    <a:pt x="393" y="174"/>
                  </a:cubicBezTo>
                </a:path>
              </a:pathLst>
            </a:custGeom>
            <a:solidFill>
              <a:srgbClr val="394D64"/>
            </a:solidFill>
            <a:ln>
              <a:noFill/>
            </a:ln>
            <a:effectLst/>
          </p:spPr>
          <p:txBody>
            <a:bodyPr anchor="ctr"/>
            <a:lstStyle/>
            <a:p>
              <a:pPr algn="ctr"/>
            </a:p>
          </p:txBody>
        </p:sp>
        <p:sp>
          <p:nvSpPr>
            <p:cNvPr id="95" name="ïśḷíḋê"/>
            <p:cNvSpPr/>
            <p:nvPr/>
          </p:nvSpPr>
          <p:spPr bwMode="auto">
            <a:xfrm>
              <a:off x="4257675" y="2560638"/>
              <a:ext cx="133350" cy="141287"/>
            </a:xfrm>
            <a:custGeom>
              <a:avLst/>
              <a:gdLst>
                <a:gd name="T0" fmla="*/ 371 w 372"/>
                <a:gd name="T1" fmla="*/ 196 h 394"/>
                <a:gd name="T2" fmla="*/ 371 w 372"/>
                <a:gd name="T3" fmla="*/ 196 h 394"/>
                <a:gd name="T4" fmla="*/ 196 w 372"/>
                <a:gd name="T5" fmla="*/ 0 h 394"/>
                <a:gd name="T6" fmla="*/ 0 w 372"/>
                <a:gd name="T7" fmla="*/ 196 h 394"/>
                <a:gd name="T8" fmla="*/ 196 w 372"/>
                <a:gd name="T9" fmla="*/ 393 h 394"/>
                <a:gd name="T10" fmla="*/ 371 w 372"/>
                <a:gd name="T11" fmla="*/ 196 h 394"/>
              </a:gdLst>
              <a:ahLst/>
              <a:cxnLst>
                <a:cxn ang="0">
                  <a:pos x="T0" y="T1"/>
                </a:cxn>
                <a:cxn ang="0">
                  <a:pos x="T2" y="T3"/>
                </a:cxn>
                <a:cxn ang="0">
                  <a:pos x="T4" y="T5"/>
                </a:cxn>
                <a:cxn ang="0">
                  <a:pos x="T6" y="T7"/>
                </a:cxn>
                <a:cxn ang="0">
                  <a:pos x="T8" y="T9"/>
                </a:cxn>
                <a:cxn ang="0">
                  <a:pos x="T10" y="T11"/>
                </a:cxn>
              </a:cxnLst>
              <a:rect l="0" t="0" r="r" b="b"/>
              <a:pathLst>
                <a:path w="372" h="394">
                  <a:moveTo>
                    <a:pt x="371" y="196"/>
                  </a:moveTo>
                  <a:lnTo>
                    <a:pt x="371" y="196"/>
                  </a:lnTo>
                  <a:cubicBezTo>
                    <a:pt x="371" y="87"/>
                    <a:pt x="283" y="0"/>
                    <a:pt x="196" y="0"/>
                  </a:cubicBezTo>
                  <a:cubicBezTo>
                    <a:pt x="87" y="0"/>
                    <a:pt x="0" y="87"/>
                    <a:pt x="0" y="196"/>
                  </a:cubicBezTo>
                  <a:cubicBezTo>
                    <a:pt x="0" y="305"/>
                    <a:pt x="87" y="393"/>
                    <a:pt x="196" y="393"/>
                  </a:cubicBezTo>
                  <a:cubicBezTo>
                    <a:pt x="283" y="393"/>
                    <a:pt x="371" y="305"/>
                    <a:pt x="371" y="196"/>
                  </a:cubicBezTo>
                </a:path>
              </a:pathLst>
            </a:custGeom>
            <a:solidFill>
              <a:srgbClr val="394D64"/>
            </a:solidFill>
            <a:ln>
              <a:noFill/>
            </a:ln>
            <a:effectLst/>
          </p:spPr>
          <p:txBody>
            <a:bodyPr anchor="ctr"/>
            <a:lstStyle/>
            <a:p>
              <a:pPr algn="ctr"/>
            </a:p>
          </p:txBody>
        </p:sp>
        <p:sp>
          <p:nvSpPr>
            <p:cNvPr id="96" name="ïsľiḑè"/>
            <p:cNvSpPr/>
            <p:nvPr/>
          </p:nvSpPr>
          <p:spPr bwMode="auto">
            <a:xfrm>
              <a:off x="4579938" y="3770313"/>
              <a:ext cx="141287" cy="134937"/>
            </a:xfrm>
            <a:custGeom>
              <a:avLst/>
              <a:gdLst>
                <a:gd name="T0" fmla="*/ 393 w 394"/>
                <a:gd name="T1" fmla="*/ 175 h 373"/>
                <a:gd name="T2" fmla="*/ 393 w 394"/>
                <a:gd name="T3" fmla="*/ 175 h 373"/>
                <a:gd name="T4" fmla="*/ 196 w 394"/>
                <a:gd name="T5" fmla="*/ 0 h 373"/>
                <a:gd name="T6" fmla="*/ 0 w 394"/>
                <a:gd name="T7" fmla="*/ 175 h 373"/>
                <a:gd name="T8" fmla="*/ 196 w 394"/>
                <a:gd name="T9" fmla="*/ 372 h 373"/>
                <a:gd name="T10" fmla="*/ 393 w 394"/>
                <a:gd name="T11" fmla="*/ 175 h 373"/>
              </a:gdLst>
              <a:ahLst/>
              <a:cxnLst>
                <a:cxn ang="0">
                  <a:pos x="T0" y="T1"/>
                </a:cxn>
                <a:cxn ang="0">
                  <a:pos x="T2" y="T3"/>
                </a:cxn>
                <a:cxn ang="0">
                  <a:pos x="T4" y="T5"/>
                </a:cxn>
                <a:cxn ang="0">
                  <a:pos x="T6" y="T7"/>
                </a:cxn>
                <a:cxn ang="0">
                  <a:pos x="T8" y="T9"/>
                </a:cxn>
                <a:cxn ang="0">
                  <a:pos x="T10" y="T11"/>
                </a:cxn>
              </a:cxnLst>
              <a:rect l="0" t="0" r="r" b="b"/>
              <a:pathLst>
                <a:path w="394" h="373">
                  <a:moveTo>
                    <a:pt x="393" y="175"/>
                  </a:moveTo>
                  <a:lnTo>
                    <a:pt x="393" y="175"/>
                  </a:lnTo>
                  <a:cubicBezTo>
                    <a:pt x="393" y="87"/>
                    <a:pt x="306" y="0"/>
                    <a:pt x="196" y="0"/>
                  </a:cubicBezTo>
                  <a:cubicBezTo>
                    <a:pt x="87" y="0"/>
                    <a:pt x="0" y="87"/>
                    <a:pt x="0" y="175"/>
                  </a:cubicBezTo>
                  <a:cubicBezTo>
                    <a:pt x="0" y="284"/>
                    <a:pt x="87" y="372"/>
                    <a:pt x="196" y="372"/>
                  </a:cubicBezTo>
                  <a:cubicBezTo>
                    <a:pt x="306" y="372"/>
                    <a:pt x="393" y="284"/>
                    <a:pt x="393" y="175"/>
                  </a:cubicBezTo>
                </a:path>
              </a:pathLst>
            </a:custGeom>
            <a:solidFill>
              <a:srgbClr val="82B179"/>
            </a:solidFill>
            <a:ln>
              <a:noFill/>
            </a:ln>
            <a:effectLst/>
          </p:spPr>
          <p:txBody>
            <a:bodyPr anchor="ctr"/>
            <a:lstStyle/>
            <a:p>
              <a:pPr algn="ctr"/>
            </a:p>
          </p:txBody>
        </p:sp>
        <p:sp>
          <p:nvSpPr>
            <p:cNvPr id="97" name="íṣḻïḍê"/>
            <p:cNvSpPr/>
            <p:nvPr/>
          </p:nvSpPr>
          <p:spPr bwMode="auto">
            <a:xfrm>
              <a:off x="4846638" y="2890838"/>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7"/>
                    <a:pt x="306" y="0"/>
                    <a:pt x="197" y="0"/>
                  </a:cubicBezTo>
                  <a:cubicBezTo>
                    <a:pt x="88" y="0"/>
                    <a:pt x="0" y="87"/>
                    <a:pt x="0" y="197"/>
                  </a:cubicBezTo>
                  <a:cubicBezTo>
                    <a:pt x="0" y="306"/>
                    <a:pt x="88" y="393"/>
                    <a:pt x="197" y="393"/>
                  </a:cubicBezTo>
                  <a:cubicBezTo>
                    <a:pt x="306" y="393"/>
                    <a:pt x="393" y="306"/>
                    <a:pt x="393" y="197"/>
                  </a:cubicBezTo>
                </a:path>
              </a:pathLst>
            </a:custGeom>
            <a:solidFill>
              <a:srgbClr val="394D64"/>
            </a:solidFill>
            <a:ln>
              <a:noFill/>
            </a:ln>
            <a:effectLst/>
          </p:spPr>
          <p:txBody>
            <a:bodyPr anchor="ctr"/>
            <a:lstStyle/>
            <a:p>
              <a:pPr algn="ctr"/>
            </a:p>
          </p:txBody>
        </p:sp>
        <p:sp>
          <p:nvSpPr>
            <p:cNvPr id="98" name="ís1îḍé"/>
            <p:cNvSpPr/>
            <p:nvPr/>
          </p:nvSpPr>
          <p:spPr bwMode="auto">
            <a:xfrm>
              <a:off x="5145088" y="3432175"/>
              <a:ext cx="141287" cy="141288"/>
            </a:xfrm>
            <a:custGeom>
              <a:avLst/>
              <a:gdLst>
                <a:gd name="T0" fmla="*/ 393 w 394"/>
                <a:gd name="T1" fmla="*/ 196 h 393"/>
                <a:gd name="T2" fmla="*/ 393 w 394"/>
                <a:gd name="T3" fmla="*/ 196 h 393"/>
                <a:gd name="T4" fmla="*/ 196 w 394"/>
                <a:gd name="T5" fmla="*/ 0 h 393"/>
                <a:gd name="T6" fmla="*/ 0 w 394"/>
                <a:gd name="T7" fmla="*/ 196 h 393"/>
                <a:gd name="T8" fmla="*/ 196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6" y="0"/>
                  </a:cubicBezTo>
                  <a:cubicBezTo>
                    <a:pt x="87" y="0"/>
                    <a:pt x="0" y="87"/>
                    <a:pt x="0" y="196"/>
                  </a:cubicBezTo>
                  <a:cubicBezTo>
                    <a:pt x="0" y="305"/>
                    <a:pt x="87" y="392"/>
                    <a:pt x="196" y="392"/>
                  </a:cubicBezTo>
                  <a:cubicBezTo>
                    <a:pt x="306" y="392"/>
                    <a:pt x="393" y="305"/>
                    <a:pt x="393" y="196"/>
                  </a:cubicBezTo>
                </a:path>
              </a:pathLst>
            </a:custGeom>
            <a:solidFill>
              <a:srgbClr val="394D64"/>
            </a:solidFill>
            <a:ln>
              <a:noFill/>
            </a:ln>
            <a:effectLst/>
          </p:spPr>
          <p:txBody>
            <a:bodyPr anchor="ctr"/>
            <a:lstStyle/>
            <a:p>
              <a:pPr algn="ctr"/>
            </a:p>
          </p:txBody>
        </p:sp>
      </p:grpSp>
      <p:sp>
        <p:nvSpPr>
          <p:cNvPr id="76" name="íşlïďé"/>
          <p:cNvSpPr txBox="1"/>
          <p:nvPr/>
        </p:nvSpPr>
        <p:spPr>
          <a:xfrm>
            <a:off x="4950069" y="3604387"/>
            <a:ext cx="2334062" cy="373231"/>
          </a:xfrm>
          <a:prstGeom prst="rect">
            <a:avLst/>
          </a:prstGeom>
        </p:spPr>
        <p:txBody>
          <a:bodyPr vert="horz" wrap="none" lIns="90000" tIns="46800" rIns="90000" bIns="46800" anchor="ctr">
            <a:normAutofit/>
          </a:bodyPr>
          <a:lstStyle/>
          <a:p>
            <a:pPr algn="ctr"/>
            <a:r>
              <a:rPr lang="zh-CN" altLang="en-US" b="1" dirty="0" smtClean="0"/>
              <a:t>课程编辑</a:t>
            </a:r>
            <a:endParaRPr lang="zh-CN" altLang="en-US" b="1" dirty="0"/>
          </a:p>
        </p:txBody>
      </p:sp>
      <p:sp>
        <p:nvSpPr>
          <p:cNvPr id="77" name="isḻïḋê"/>
          <p:cNvSpPr txBox="1"/>
          <p:nvPr/>
        </p:nvSpPr>
        <p:spPr>
          <a:xfrm>
            <a:off x="4447405" y="4044418"/>
            <a:ext cx="3339390" cy="1236427"/>
          </a:xfrm>
          <a:prstGeom prst="rect">
            <a:avLst/>
          </a:prstGeom>
        </p:spPr>
        <p:txBody>
          <a:bodyPr vert="horz" wrap="square" lIns="90000" tIns="46800" rIns="90000" bIns="46800" anchor="t" anchorCtr="0">
            <a:noAutofit/>
          </a:bodyPr>
          <a:lstStyle/>
          <a:p>
            <a:pPr marL="171450" indent="-171450">
              <a:lnSpc>
                <a:spcPct val="150000"/>
              </a:lnSpc>
              <a:spcAft>
                <a:spcPts val="600"/>
              </a:spcAft>
              <a:buFont typeface="Arial" panose="020B0604020202020204" pitchFamily="34" charset="0"/>
              <a:buChar char="•"/>
            </a:pPr>
            <a:r>
              <a:rPr lang="zh-CN" altLang="en-US" sz="1200" dirty="0">
                <a:latin typeface="+mn-ea"/>
              </a:rPr>
              <a:t>试题</a:t>
            </a:r>
            <a:r>
              <a:rPr lang="zh-CN" altLang="en-US" sz="1200" dirty="0" smtClean="0">
                <a:latin typeface="+mn-ea"/>
              </a:rPr>
              <a:t>一键式批量导入，支持在线修改</a:t>
            </a:r>
            <a:endParaRPr lang="en-US" altLang="zh-CN" sz="1200" dirty="0" smtClean="0">
              <a:latin typeface="+mn-ea"/>
            </a:endParaRPr>
          </a:p>
          <a:p>
            <a:pPr marL="171450" indent="-171450">
              <a:lnSpc>
                <a:spcPct val="150000"/>
              </a:lnSpc>
              <a:spcAft>
                <a:spcPts val="600"/>
              </a:spcAft>
              <a:buFont typeface="Arial" panose="020B0604020202020204" pitchFamily="34" charset="0"/>
              <a:buChar char="•"/>
            </a:pPr>
            <a:r>
              <a:rPr lang="zh-CN" altLang="en-US" sz="1200" dirty="0" smtClean="0">
                <a:latin typeface="+mn-ea"/>
              </a:rPr>
              <a:t>支持选择题、简答题及图像题等多类型考题的自动判卷</a:t>
            </a:r>
            <a:endParaRPr lang="en-US" altLang="zh-CN" sz="1200" dirty="0" smtClean="0">
              <a:latin typeface="+mn-ea"/>
            </a:endParaRPr>
          </a:p>
          <a:p>
            <a:pPr marL="171450" indent="-171450">
              <a:lnSpc>
                <a:spcPct val="150000"/>
              </a:lnSpc>
              <a:spcAft>
                <a:spcPts val="600"/>
              </a:spcAft>
              <a:buFont typeface="Arial" panose="020B0604020202020204" pitchFamily="34" charset="0"/>
              <a:buChar char="•"/>
            </a:pPr>
            <a:r>
              <a:rPr lang="zh-CN" altLang="en-US" sz="1200" dirty="0" smtClean="0">
                <a:latin typeface="+mn-ea"/>
              </a:rPr>
              <a:t>支持自定义随机组卷，考题及选项随机排列</a:t>
            </a:r>
            <a:r>
              <a:rPr lang="en-US" altLang="zh-CN" sz="1200" dirty="0" smtClean="0">
                <a:latin typeface="+mn-ea"/>
              </a:rPr>
              <a:t>,</a:t>
            </a:r>
            <a:r>
              <a:rPr lang="zh-CN" altLang="en-US" sz="1200" dirty="0" smtClean="0">
                <a:latin typeface="+mn-ea"/>
              </a:rPr>
              <a:t>有效避免作弊现象</a:t>
            </a:r>
            <a:endParaRPr lang="en-US" altLang="zh-CN" sz="1200" dirty="0" smtClean="0">
              <a:latin typeface="+mn-ea"/>
            </a:endParaRPr>
          </a:p>
          <a:p>
            <a:pPr marL="171450" indent="-171450">
              <a:lnSpc>
                <a:spcPct val="150000"/>
              </a:lnSpc>
              <a:spcAft>
                <a:spcPts val="600"/>
              </a:spcAft>
              <a:buFont typeface="Arial" panose="020B0604020202020204" pitchFamily="34" charset="0"/>
              <a:buChar char="•"/>
            </a:pPr>
            <a:r>
              <a:rPr lang="zh-CN" altLang="en-US" sz="1200" dirty="0" smtClean="0">
                <a:latin typeface="+mn-ea"/>
              </a:rPr>
              <a:t>支持包括视频、动画、音频及图片等各类格式课件及试题的播放</a:t>
            </a:r>
            <a:endParaRPr lang="en-US" altLang="zh-CN" sz="1200" dirty="0" smtClean="0">
              <a:latin typeface="+mn-ea"/>
            </a:endParaRPr>
          </a:p>
        </p:txBody>
      </p:sp>
      <p:grpSp>
        <p:nvGrpSpPr>
          <p:cNvPr id="9" name="iṡḻîḋé"/>
          <p:cNvGrpSpPr/>
          <p:nvPr/>
        </p:nvGrpSpPr>
        <p:grpSpPr>
          <a:xfrm>
            <a:off x="9353550" y="1929795"/>
            <a:ext cx="1198956" cy="1198307"/>
            <a:chOff x="484188" y="2957513"/>
            <a:chExt cx="1704975" cy="1703387"/>
          </a:xfrm>
        </p:grpSpPr>
        <p:sp>
          <p:nvSpPr>
            <p:cNvPr id="12" name="iṩlíḑè"/>
            <p:cNvSpPr/>
            <p:nvPr/>
          </p:nvSpPr>
          <p:spPr bwMode="auto">
            <a:xfrm>
              <a:off x="484188" y="2957513"/>
              <a:ext cx="1703388" cy="1703387"/>
            </a:xfrm>
            <a:custGeom>
              <a:avLst/>
              <a:gdLst>
                <a:gd name="T0" fmla="*/ 4731 w 4732"/>
                <a:gd name="T1" fmla="*/ 2366 h 4733"/>
                <a:gd name="T2" fmla="*/ 4731 w 4732"/>
                <a:gd name="T3" fmla="*/ 2366 h 4733"/>
                <a:gd name="T4" fmla="*/ 2366 w 4732"/>
                <a:gd name="T5" fmla="*/ 4732 h 4733"/>
                <a:gd name="T6" fmla="*/ 0 w 4732"/>
                <a:gd name="T7" fmla="*/ 2366 h 4733"/>
                <a:gd name="T8" fmla="*/ 2366 w 4732"/>
                <a:gd name="T9" fmla="*/ 0 h 4733"/>
                <a:gd name="T10" fmla="*/ 4731 w 4732"/>
                <a:gd name="T11" fmla="*/ 2366 h 4733"/>
              </a:gdLst>
              <a:ahLst/>
              <a:cxnLst>
                <a:cxn ang="0">
                  <a:pos x="T0" y="T1"/>
                </a:cxn>
                <a:cxn ang="0">
                  <a:pos x="T2" y="T3"/>
                </a:cxn>
                <a:cxn ang="0">
                  <a:pos x="T4" y="T5"/>
                </a:cxn>
                <a:cxn ang="0">
                  <a:pos x="T6" y="T7"/>
                </a:cxn>
                <a:cxn ang="0">
                  <a:pos x="T8" y="T9"/>
                </a:cxn>
                <a:cxn ang="0">
                  <a:pos x="T10" y="T11"/>
                </a:cxn>
              </a:cxnLst>
              <a:rect l="0" t="0" r="r" b="b"/>
              <a:pathLst>
                <a:path w="4732" h="4733">
                  <a:moveTo>
                    <a:pt x="4731" y="2366"/>
                  </a:moveTo>
                  <a:lnTo>
                    <a:pt x="4731" y="2366"/>
                  </a:lnTo>
                  <a:cubicBezTo>
                    <a:pt x="4731" y="3667"/>
                    <a:pt x="3679" y="4732"/>
                    <a:pt x="2366" y="4732"/>
                  </a:cubicBezTo>
                  <a:cubicBezTo>
                    <a:pt x="1065" y="4732"/>
                    <a:pt x="0" y="3667"/>
                    <a:pt x="0" y="2366"/>
                  </a:cubicBezTo>
                  <a:cubicBezTo>
                    <a:pt x="0" y="1052"/>
                    <a:pt x="1065" y="0"/>
                    <a:pt x="2366" y="0"/>
                  </a:cubicBezTo>
                  <a:cubicBezTo>
                    <a:pt x="3679" y="0"/>
                    <a:pt x="4731" y="1052"/>
                    <a:pt x="4731" y="2366"/>
                  </a:cubicBezTo>
                </a:path>
              </a:pathLst>
            </a:custGeom>
            <a:solidFill>
              <a:schemeClr val="accent3"/>
            </a:solidFill>
            <a:ln>
              <a:noFill/>
            </a:ln>
            <a:effectLst/>
          </p:spPr>
          <p:txBody>
            <a:bodyPr anchor="ctr"/>
            <a:lstStyle/>
            <a:p>
              <a:pPr algn="ctr"/>
            </a:p>
          </p:txBody>
        </p:sp>
        <p:sp>
          <p:nvSpPr>
            <p:cNvPr id="13" name="ïṩlide"/>
            <p:cNvSpPr/>
            <p:nvPr/>
          </p:nvSpPr>
          <p:spPr bwMode="auto">
            <a:xfrm>
              <a:off x="952500" y="4013200"/>
              <a:ext cx="25400" cy="20638"/>
            </a:xfrm>
            <a:custGeom>
              <a:avLst/>
              <a:gdLst>
                <a:gd name="T0" fmla="*/ 55 w 70"/>
                <a:gd name="T1" fmla="*/ 55 h 56"/>
                <a:gd name="T2" fmla="*/ 0 w 70"/>
                <a:gd name="T3" fmla="*/ 14 h 56"/>
                <a:gd name="T4" fmla="*/ 0 w 70"/>
                <a:gd name="T5" fmla="*/ 0 h 56"/>
                <a:gd name="T6" fmla="*/ 28 w 70"/>
                <a:gd name="T7" fmla="*/ 14 h 56"/>
                <a:gd name="T8" fmla="*/ 55 w 70"/>
                <a:gd name="T9" fmla="*/ 0 h 56"/>
                <a:gd name="T10" fmla="*/ 55 w 70"/>
                <a:gd name="T11" fmla="*/ 14 h 56"/>
                <a:gd name="T12" fmla="*/ 69 w 70"/>
                <a:gd name="T13" fmla="*/ 42 h 56"/>
                <a:gd name="T14" fmla="*/ 55 w 70"/>
                <a:gd name="T15" fmla="*/ 55 h 56"/>
                <a:gd name="T16" fmla="*/ 42 w 70"/>
                <a:gd name="T17" fmla="*/ 14 h 56"/>
                <a:gd name="T18" fmla="*/ 28 w 70"/>
                <a:gd name="T19" fmla="*/ 28 h 56"/>
                <a:gd name="T20" fmla="*/ 55 w 70"/>
                <a:gd name="T21" fmla="*/ 42 h 56"/>
                <a:gd name="T22" fmla="*/ 55 w 70"/>
                <a:gd name="T23" fmla="*/ 28 h 56"/>
                <a:gd name="T24" fmla="*/ 42 w 70"/>
                <a:gd name="T25" fmla="*/ 1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56">
                  <a:moveTo>
                    <a:pt x="55" y="55"/>
                  </a:moveTo>
                  <a:cubicBezTo>
                    <a:pt x="0" y="14"/>
                    <a:pt x="0" y="14"/>
                    <a:pt x="0" y="14"/>
                  </a:cubicBezTo>
                  <a:lnTo>
                    <a:pt x="0" y="0"/>
                  </a:lnTo>
                  <a:lnTo>
                    <a:pt x="28" y="14"/>
                  </a:lnTo>
                  <a:cubicBezTo>
                    <a:pt x="28" y="0"/>
                    <a:pt x="42" y="0"/>
                    <a:pt x="55" y="0"/>
                  </a:cubicBezTo>
                  <a:lnTo>
                    <a:pt x="55" y="14"/>
                  </a:lnTo>
                  <a:cubicBezTo>
                    <a:pt x="69" y="14"/>
                    <a:pt x="69" y="28"/>
                    <a:pt x="69" y="42"/>
                  </a:cubicBezTo>
                  <a:lnTo>
                    <a:pt x="55" y="55"/>
                  </a:lnTo>
                  <a:close/>
                  <a:moveTo>
                    <a:pt x="42" y="14"/>
                  </a:moveTo>
                  <a:cubicBezTo>
                    <a:pt x="28" y="28"/>
                    <a:pt x="28" y="28"/>
                    <a:pt x="28" y="28"/>
                  </a:cubicBezTo>
                  <a:cubicBezTo>
                    <a:pt x="55" y="42"/>
                    <a:pt x="55" y="42"/>
                    <a:pt x="55" y="42"/>
                  </a:cubicBezTo>
                  <a:lnTo>
                    <a:pt x="55" y="28"/>
                  </a:lnTo>
                  <a:lnTo>
                    <a:pt x="42" y="14"/>
                  </a:lnTo>
                  <a:close/>
                </a:path>
              </a:pathLst>
            </a:custGeom>
            <a:solidFill>
              <a:srgbClr val="FFFFFF"/>
            </a:solidFill>
            <a:ln>
              <a:noFill/>
            </a:ln>
            <a:effectLst/>
          </p:spPr>
          <p:txBody>
            <a:bodyPr anchor="ctr"/>
            <a:lstStyle/>
            <a:p>
              <a:pPr algn="ctr"/>
            </a:p>
          </p:txBody>
        </p:sp>
        <p:sp>
          <p:nvSpPr>
            <p:cNvPr id="14" name="íṣlîḋê"/>
            <p:cNvSpPr/>
            <p:nvPr/>
          </p:nvSpPr>
          <p:spPr bwMode="auto">
            <a:xfrm>
              <a:off x="962025" y="3987800"/>
              <a:ext cx="25400" cy="25400"/>
            </a:xfrm>
            <a:custGeom>
              <a:avLst/>
              <a:gdLst>
                <a:gd name="T0" fmla="*/ 69 w 70"/>
                <a:gd name="T1" fmla="*/ 55 h 70"/>
                <a:gd name="T2" fmla="*/ 69 w 70"/>
                <a:gd name="T3" fmla="*/ 69 h 70"/>
                <a:gd name="T4" fmla="*/ 0 w 70"/>
                <a:gd name="T5" fmla="*/ 42 h 70"/>
                <a:gd name="T6" fmla="*/ 0 w 70"/>
                <a:gd name="T7" fmla="*/ 28 h 70"/>
                <a:gd name="T8" fmla="*/ 14 w 70"/>
                <a:gd name="T9" fmla="*/ 28 h 70"/>
                <a:gd name="T10" fmla="*/ 27 w 70"/>
                <a:gd name="T11" fmla="*/ 28 h 70"/>
                <a:gd name="T12" fmla="*/ 14 w 70"/>
                <a:gd name="T13" fmla="*/ 14 h 70"/>
                <a:gd name="T14" fmla="*/ 14 w 70"/>
                <a:gd name="T15" fmla="*/ 0 h 70"/>
                <a:gd name="T16" fmla="*/ 69 w 70"/>
                <a:gd name="T17" fmla="*/ 55 h 70"/>
                <a:gd name="T18" fmla="*/ 55 w 70"/>
                <a:gd name="T19" fmla="*/ 55 h 70"/>
                <a:gd name="T20" fmla="*/ 27 w 70"/>
                <a:gd name="T21" fmla="*/ 28 h 70"/>
                <a:gd name="T22" fmla="*/ 27 w 70"/>
                <a:gd name="T23" fmla="*/ 42 h 70"/>
                <a:gd name="T24" fmla="*/ 55 w 70"/>
                <a:gd name="T2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9" y="55"/>
                  </a:moveTo>
                  <a:lnTo>
                    <a:pt x="69" y="69"/>
                  </a:lnTo>
                  <a:lnTo>
                    <a:pt x="0" y="42"/>
                  </a:lnTo>
                  <a:lnTo>
                    <a:pt x="0" y="28"/>
                  </a:lnTo>
                  <a:lnTo>
                    <a:pt x="14" y="28"/>
                  </a:lnTo>
                  <a:lnTo>
                    <a:pt x="27" y="28"/>
                  </a:lnTo>
                  <a:lnTo>
                    <a:pt x="14" y="14"/>
                  </a:lnTo>
                  <a:lnTo>
                    <a:pt x="14" y="0"/>
                  </a:lnTo>
                  <a:lnTo>
                    <a:pt x="69" y="55"/>
                  </a:lnTo>
                  <a:close/>
                  <a:moveTo>
                    <a:pt x="55" y="55"/>
                  </a:moveTo>
                  <a:lnTo>
                    <a:pt x="27" y="28"/>
                  </a:lnTo>
                  <a:lnTo>
                    <a:pt x="27" y="42"/>
                  </a:lnTo>
                  <a:lnTo>
                    <a:pt x="55" y="55"/>
                  </a:lnTo>
                  <a:close/>
                </a:path>
              </a:pathLst>
            </a:custGeom>
            <a:solidFill>
              <a:srgbClr val="FFFFFF"/>
            </a:solidFill>
            <a:ln>
              <a:noFill/>
            </a:ln>
            <a:effectLst/>
          </p:spPr>
          <p:txBody>
            <a:bodyPr anchor="ctr"/>
            <a:lstStyle/>
            <a:p>
              <a:pPr algn="ctr"/>
            </a:p>
          </p:txBody>
        </p:sp>
        <p:sp>
          <p:nvSpPr>
            <p:cNvPr id="15" name="iṩḷiḋe"/>
            <p:cNvSpPr/>
            <p:nvPr/>
          </p:nvSpPr>
          <p:spPr bwMode="auto">
            <a:xfrm>
              <a:off x="962025" y="3987800"/>
              <a:ext cx="25400" cy="25400"/>
            </a:xfrm>
            <a:custGeom>
              <a:avLst/>
              <a:gdLst>
                <a:gd name="T0" fmla="*/ 69 w 70"/>
                <a:gd name="T1" fmla="*/ 55 h 70"/>
                <a:gd name="T2" fmla="*/ 69 w 70"/>
                <a:gd name="T3" fmla="*/ 69 h 70"/>
                <a:gd name="T4" fmla="*/ 0 w 70"/>
                <a:gd name="T5" fmla="*/ 42 h 70"/>
                <a:gd name="T6" fmla="*/ 0 w 70"/>
                <a:gd name="T7" fmla="*/ 28 h 70"/>
                <a:gd name="T8" fmla="*/ 14 w 70"/>
                <a:gd name="T9" fmla="*/ 28 h 70"/>
                <a:gd name="T10" fmla="*/ 27 w 70"/>
                <a:gd name="T11" fmla="*/ 28 h 70"/>
                <a:gd name="T12" fmla="*/ 14 w 70"/>
                <a:gd name="T13" fmla="*/ 14 h 70"/>
                <a:gd name="T14" fmla="*/ 14 w 70"/>
                <a:gd name="T15" fmla="*/ 0 h 70"/>
                <a:gd name="T16" fmla="*/ 69 w 70"/>
                <a:gd name="T17"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0">
                  <a:moveTo>
                    <a:pt x="69" y="55"/>
                  </a:moveTo>
                  <a:lnTo>
                    <a:pt x="69" y="69"/>
                  </a:lnTo>
                  <a:lnTo>
                    <a:pt x="0" y="42"/>
                  </a:lnTo>
                  <a:lnTo>
                    <a:pt x="0" y="28"/>
                  </a:lnTo>
                  <a:lnTo>
                    <a:pt x="14" y="28"/>
                  </a:lnTo>
                  <a:lnTo>
                    <a:pt x="27" y="28"/>
                  </a:lnTo>
                  <a:lnTo>
                    <a:pt x="14" y="14"/>
                  </a:lnTo>
                  <a:lnTo>
                    <a:pt x="14" y="0"/>
                  </a:lnTo>
                  <a:lnTo>
                    <a:pt x="69" y="55"/>
                  </a:lnTo>
                </a:path>
              </a:pathLst>
            </a:custGeom>
            <a:solidFill>
              <a:srgbClr val="FFFFFF"/>
            </a:solidFill>
            <a:ln>
              <a:noFill/>
            </a:ln>
            <a:effectLst/>
          </p:spPr>
          <p:txBody>
            <a:bodyPr anchor="ctr"/>
            <a:lstStyle/>
            <a:p>
              <a:pPr algn="ctr"/>
            </a:p>
          </p:txBody>
        </p:sp>
        <p:sp>
          <p:nvSpPr>
            <p:cNvPr id="16" name="îşlïďè"/>
            <p:cNvSpPr/>
            <p:nvPr/>
          </p:nvSpPr>
          <p:spPr bwMode="auto">
            <a:xfrm>
              <a:off x="973138" y="3998913"/>
              <a:ext cx="11112" cy="9525"/>
            </a:xfrm>
            <a:custGeom>
              <a:avLst/>
              <a:gdLst>
                <a:gd name="T0" fmla="*/ 28 w 29"/>
                <a:gd name="T1" fmla="*/ 27 h 28"/>
                <a:gd name="T2" fmla="*/ 0 w 29"/>
                <a:gd name="T3" fmla="*/ 14 h 28"/>
                <a:gd name="T4" fmla="*/ 0 w 29"/>
                <a:gd name="T5" fmla="*/ 0 h 28"/>
                <a:gd name="T6" fmla="*/ 28 w 29"/>
                <a:gd name="T7" fmla="*/ 27 h 28"/>
              </a:gdLst>
              <a:ahLst/>
              <a:cxnLst>
                <a:cxn ang="0">
                  <a:pos x="T0" y="T1"/>
                </a:cxn>
                <a:cxn ang="0">
                  <a:pos x="T2" y="T3"/>
                </a:cxn>
                <a:cxn ang="0">
                  <a:pos x="T4" y="T5"/>
                </a:cxn>
                <a:cxn ang="0">
                  <a:pos x="T6" y="T7"/>
                </a:cxn>
              </a:cxnLst>
              <a:rect l="0" t="0" r="r" b="b"/>
              <a:pathLst>
                <a:path w="29" h="28">
                  <a:moveTo>
                    <a:pt x="28" y="27"/>
                  </a:moveTo>
                  <a:lnTo>
                    <a:pt x="0" y="14"/>
                  </a:lnTo>
                  <a:lnTo>
                    <a:pt x="0" y="0"/>
                  </a:lnTo>
                  <a:lnTo>
                    <a:pt x="28" y="27"/>
                  </a:lnTo>
                </a:path>
              </a:pathLst>
            </a:custGeom>
            <a:solidFill>
              <a:srgbClr val="FFFFFF"/>
            </a:solidFill>
            <a:ln>
              <a:noFill/>
            </a:ln>
            <a:effectLst/>
          </p:spPr>
          <p:txBody>
            <a:bodyPr anchor="ctr"/>
            <a:lstStyle/>
            <a:p>
              <a:pPr algn="ctr"/>
            </a:p>
          </p:txBody>
        </p:sp>
        <p:sp>
          <p:nvSpPr>
            <p:cNvPr id="17" name="íṩliḓe"/>
            <p:cNvSpPr/>
            <p:nvPr/>
          </p:nvSpPr>
          <p:spPr bwMode="auto">
            <a:xfrm>
              <a:off x="973138" y="3973513"/>
              <a:ext cx="30162" cy="25400"/>
            </a:xfrm>
            <a:custGeom>
              <a:avLst/>
              <a:gdLst>
                <a:gd name="T0" fmla="*/ 28 w 85"/>
                <a:gd name="T1" fmla="*/ 0 h 71"/>
                <a:gd name="T2" fmla="*/ 28 w 85"/>
                <a:gd name="T3" fmla="*/ 0 h 71"/>
                <a:gd name="T4" fmla="*/ 28 w 85"/>
                <a:gd name="T5" fmla="*/ 0 h 71"/>
                <a:gd name="T6" fmla="*/ 42 w 85"/>
                <a:gd name="T7" fmla="*/ 15 h 71"/>
                <a:gd name="T8" fmla="*/ 56 w 85"/>
                <a:gd name="T9" fmla="*/ 28 h 71"/>
                <a:gd name="T10" fmla="*/ 70 w 85"/>
                <a:gd name="T11" fmla="*/ 28 h 71"/>
                <a:gd name="T12" fmla="*/ 70 w 85"/>
                <a:gd name="T13" fmla="*/ 28 h 71"/>
                <a:gd name="T14" fmla="*/ 70 w 85"/>
                <a:gd name="T15" fmla="*/ 56 h 71"/>
                <a:gd name="T16" fmla="*/ 70 w 85"/>
                <a:gd name="T17" fmla="*/ 70 h 71"/>
                <a:gd name="T18" fmla="*/ 0 w 85"/>
                <a:gd name="T19" fmla="*/ 28 h 71"/>
                <a:gd name="T20" fmla="*/ 14 w 85"/>
                <a:gd name="T21" fmla="*/ 15 h 71"/>
                <a:gd name="T22" fmla="*/ 42 w 85"/>
                <a:gd name="T23" fmla="*/ 42 h 71"/>
                <a:gd name="T24" fmla="*/ 42 w 85"/>
                <a:gd name="T25" fmla="*/ 28 h 71"/>
                <a:gd name="T26" fmla="*/ 28 w 85"/>
                <a:gd name="T27" fmla="*/ 28 h 71"/>
                <a:gd name="T28" fmla="*/ 28 w 85"/>
                <a:gd name="T29" fmla="*/ 15 h 71"/>
                <a:gd name="T30" fmla="*/ 14 w 85"/>
                <a:gd name="T31" fmla="*/ 15 h 71"/>
                <a:gd name="T32" fmla="*/ 28 w 85"/>
                <a:gd name="T33" fmla="*/ 0 h 71"/>
                <a:gd name="T34" fmla="*/ 70 w 85"/>
                <a:gd name="T35" fmla="*/ 56 h 71"/>
                <a:gd name="T36" fmla="*/ 70 w 85"/>
                <a:gd name="T37" fmla="*/ 56 h 71"/>
                <a:gd name="T38" fmla="*/ 70 w 85"/>
                <a:gd name="T39" fmla="*/ 42 h 71"/>
                <a:gd name="T40" fmla="*/ 56 w 85"/>
                <a:gd name="T41" fmla="*/ 42 h 71"/>
                <a:gd name="T42" fmla="*/ 42 w 85"/>
                <a:gd name="T43" fmla="*/ 42 h 71"/>
                <a:gd name="T44" fmla="*/ 42 w 85"/>
                <a:gd name="T45" fmla="*/ 42 h 71"/>
                <a:gd name="T46" fmla="*/ 70 w 85"/>
                <a:gd name="T47"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71">
                  <a:moveTo>
                    <a:pt x="28" y="0"/>
                  </a:moveTo>
                  <a:lnTo>
                    <a:pt x="28" y="0"/>
                  </a:lnTo>
                  <a:lnTo>
                    <a:pt x="28" y="0"/>
                  </a:lnTo>
                  <a:cubicBezTo>
                    <a:pt x="42" y="15"/>
                    <a:pt x="42" y="15"/>
                    <a:pt x="42" y="15"/>
                  </a:cubicBezTo>
                  <a:cubicBezTo>
                    <a:pt x="42" y="15"/>
                    <a:pt x="56" y="15"/>
                    <a:pt x="56" y="28"/>
                  </a:cubicBezTo>
                  <a:cubicBezTo>
                    <a:pt x="56" y="28"/>
                    <a:pt x="56" y="28"/>
                    <a:pt x="70" y="28"/>
                  </a:cubicBezTo>
                  <a:lnTo>
                    <a:pt x="70" y="28"/>
                  </a:lnTo>
                  <a:cubicBezTo>
                    <a:pt x="84" y="42"/>
                    <a:pt x="84" y="42"/>
                    <a:pt x="70" y="56"/>
                  </a:cubicBezTo>
                  <a:cubicBezTo>
                    <a:pt x="70" y="70"/>
                    <a:pt x="70" y="70"/>
                    <a:pt x="70" y="70"/>
                  </a:cubicBezTo>
                  <a:cubicBezTo>
                    <a:pt x="0" y="28"/>
                    <a:pt x="0" y="28"/>
                    <a:pt x="0" y="28"/>
                  </a:cubicBezTo>
                  <a:cubicBezTo>
                    <a:pt x="14" y="15"/>
                    <a:pt x="14" y="15"/>
                    <a:pt x="14" y="15"/>
                  </a:cubicBezTo>
                  <a:cubicBezTo>
                    <a:pt x="42" y="42"/>
                    <a:pt x="42" y="42"/>
                    <a:pt x="42" y="42"/>
                  </a:cubicBezTo>
                  <a:cubicBezTo>
                    <a:pt x="42" y="28"/>
                    <a:pt x="42" y="28"/>
                    <a:pt x="42" y="28"/>
                  </a:cubicBezTo>
                  <a:cubicBezTo>
                    <a:pt x="42" y="28"/>
                    <a:pt x="42" y="28"/>
                    <a:pt x="28" y="28"/>
                  </a:cubicBezTo>
                  <a:cubicBezTo>
                    <a:pt x="28" y="15"/>
                    <a:pt x="28" y="15"/>
                    <a:pt x="28" y="15"/>
                  </a:cubicBezTo>
                  <a:cubicBezTo>
                    <a:pt x="14" y="15"/>
                    <a:pt x="14" y="15"/>
                    <a:pt x="14" y="15"/>
                  </a:cubicBezTo>
                  <a:lnTo>
                    <a:pt x="28" y="0"/>
                  </a:lnTo>
                  <a:close/>
                  <a:moveTo>
                    <a:pt x="70" y="56"/>
                  </a:moveTo>
                  <a:lnTo>
                    <a:pt x="70" y="56"/>
                  </a:lnTo>
                  <a:cubicBezTo>
                    <a:pt x="70" y="42"/>
                    <a:pt x="70" y="42"/>
                    <a:pt x="70" y="42"/>
                  </a:cubicBezTo>
                  <a:cubicBezTo>
                    <a:pt x="56" y="42"/>
                    <a:pt x="56" y="42"/>
                    <a:pt x="56" y="42"/>
                  </a:cubicBezTo>
                  <a:cubicBezTo>
                    <a:pt x="56" y="28"/>
                    <a:pt x="56" y="42"/>
                    <a:pt x="42" y="42"/>
                  </a:cubicBezTo>
                  <a:lnTo>
                    <a:pt x="42" y="42"/>
                  </a:lnTo>
                  <a:cubicBezTo>
                    <a:pt x="70" y="56"/>
                    <a:pt x="70" y="56"/>
                    <a:pt x="70" y="56"/>
                  </a:cubicBezTo>
                  <a:close/>
                </a:path>
              </a:pathLst>
            </a:custGeom>
            <a:solidFill>
              <a:srgbClr val="FFFFFF"/>
            </a:solidFill>
            <a:ln>
              <a:noFill/>
            </a:ln>
            <a:effectLst/>
          </p:spPr>
          <p:txBody>
            <a:bodyPr anchor="ctr"/>
            <a:lstStyle/>
            <a:p>
              <a:pPr algn="ctr"/>
            </a:p>
          </p:txBody>
        </p:sp>
        <p:sp>
          <p:nvSpPr>
            <p:cNvPr id="18" name="îSļîḑe"/>
            <p:cNvSpPr/>
            <p:nvPr/>
          </p:nvSpPr>
          <p:spPr bwMode="auto">
            <a:xfrm>
              <a:off x="987425" y="3957638"/>
              <a:ext cx="30163" cy="25400"/>
            </a:xfrm>
            <a:custGeom>
              <a:avLst/>
              <a:gdLst>
                <a:gd name="T0" fmla="*/ 42 w 84"/>
                <a:gd name="T1" fmla="*/ 69 h 70"/>
                <a:gd name="T2" fmla="*/ 55 w 84"/>
                <a:gd name="T3" fmla="*/ 56 h 70"/>
                <a:gd name="T4" fmla="*/ 0 w 84"/>
                <a:gd name="T5" fmla="*/ 14 h 70"/>
                <a:gd name="T6" fmla="*/ 0 w 84"/>
                <a:gd name="T7" fmla="*/ 0 h 70"/>
                <a:gd name="T8" fmla="*/ 55 w 84"/>
                <a:gd name="T9" fmla="*/ 41 h 70"/>
                <a:gd name="T10" fmla="*/ 69 w 84"/>
                <a:gd name="T11" fmla="*/ 28 h 70"/>
                <a:gd name="T12" fmla="*/ 83 w 84"/>
                <a:gd name="T13" fmla="*/ 41 h 70"/>
                <a:gd name="T14" fmla="*/ 55 w 84"/>
                <a:gd name="T15" fmla="*/ 69 h 70"/>
                <a:gd name="T16" fmla="*/ 42 w 84"/>
                <a:gd name="T17"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0">
                  <a:moveTo>
                    <a:pt x="42" y="69"/>
                  </a:moveTo>
                  <a:lnTo>
                    <a:pt x="55" y="56"/>
                  </a:lnTo>
                  <a:lnTo>
                    <a:pt x="0" y="14"/>
                  </a:lnTo>
                  <a:lnTo>
                    <a:pt x="0" y="0"/>
                  </a:lnTo>
                  <a:lnTo>
                    <a:pt x="55" y="41"/>
                  </a:lnTo>
                  <a:lnTo>
                    <a:pt x="69" y="28"/>
                  </a:lnTo>
                  <a:lnTo>
                    <a:pt x="83" y="41"/>
                  </a:lnTo>
                  <a:lnTo>
                    <a:pt x="55" y="69"/>
                  </a:lnTo>
                  <a:lnTo>
                    <a:pt x="42" y="69"/>
                  </a:lnTo>
                </a:path>
              </a:pathLst>
            </a:custGeom>
            <a:solidFill>
              <a:srgbClr val="FFFFFF"/>
            </a:solidFill>
            <a:ln>
              <a:noFill/>
            </a:ln>
            <a:effectLst/>
          </p:spPr>
          <p:txBody>
            <a:bodyPr anchor="ctr"/>
            <a:lstStyle/>
            <a:p>
              <a:pPr algn="ctr"/>
            </a:p>
          </p:txBody>
        </p:sp>
        <p:sp>
          <p:nvSpPr>
            <p:cNvPr id="19" name="ísḻiḑè"/>
            <p:cNvSpPr/>
            <p:nvPr/>
          </p:nvSpPr>
          <p:spPr bwMode="auto">
            <a:xfrm>
              <a:off x="996950" y="3938588"/>
              <a:ext cx="30163" cy="30162"/>
            </a:xfrm>
            <a:custGeom>
              <a:avLst/>
              <a:gdLst>
                <a:gd name="T0" fmla="*/ 14 w 84"/>
                <a:gd name="T1" fmla="*/ 14 h 84"/>
                <a:gd name="T2" fmla="*/ 14 w 84"/>
                <a:gd name="T3" fmla="*/ 0 h 84"/>
                <a:gd name="T4" fmla="*/ 83 w 84"/>
                <a:gd name="T5" fmla="*/ 55 h 84"/>
                <a:gd name="T6" fmla="*/ 69 w 84"/>
                <a:gd name="T7" fmla="*/ 55 h 84"/>
                <a:gd name="T8" fmla="*/ 41 w 84"/>
                <a:gd name="T9" fmla="*/ 27 h 84"/>
                <a:gd name="T10" fmla="*/ 69 w 84"/>
                <a:gd name="T11" fmla="*/ 69 h 84"/>
                <a:gd name="T12" fmla="*/ 55 w 84"/>
                <a:gd name="T13" fmla="*/ 83 h 84"/>
                <a:gd name="T14" fmla="*/ 0 w 84"/>
                <a:gd name="T15" fmla="*/ 41 h 84"/>
                <a:gd name="T16" fmla="*/ 0 w 84"/>
                <a:gd name="T17" fmla="*/ 27 h 84"/>
                <a:gd name="T18" fmla="*/ 55 w 84"/>
                <a:gd name="T19" fmla="*/ 55 h 84"/>
                <a:gd name="T20" fmla="*/ 14 w 84"/>
                <a:gd name="T21" fmla="*/ 1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84">
                  <a:moveTo>
                    <a:pt x="14" y="14"/>
                  </a:moveTo>
                  <a:lnTo>
                    <a:pt x="14" y="0"/>
                  </a:lnTo>
                  <a:lnTo>
                    <a:pt x="83" y="55"/>
                  </a:lnTo>
                  <a:lnTo>
                    <a:pt x="69" y="55"/>
                  </a:lnTo>
                  <a:lnTo>
                    <a:pt x="41" y="27"/>
                  </a:lnTo>
                  <a:lnTo>
                    <a:pt x="69" y="69"/>
                  </a:lnTo>
                  <a:lnTo>
                    <a:pt x="55" y="83"/>
                  </a:lnTo>
                  <a:lnTo>
                    <a:pt x="0" y="41"/>
                  </a:lnTo>
                  <a:lnTo>
                    <a:pt x="0" y="27"/>
                  </a:lnTo>
                  <a:lnTo>
                    <a:pt x="55" y="55"/>
                  </a:lnTo>
                  <a:lnTo>
                    <a:pt x="14" y="14"/>
                  </a:lnTo>
                </a:path>
              </a:pathLst>
            </a:custGeom>
            <a:solidFill>
              <a:srgbClr val="FFFFFF"/>
            </a:solidFill>
            <a:ln>
              <a:noFill/>
            </a:ln>
            <a:effectLst/>
          </p:spPr>
          <p:txBody>
            <a:bodyPr anchor="ctr"/>
            <a:lstStyle/>
            <a:p>
              <a:pPr algn="ctr"/>
            </a:p>
          </p:txBody>
        </p:sp>
        <p:sp>
          <p:nvSpPr>
            <p:cNvPr id="20" name="íṡḻiḓê"/>
            <p:cNvSpPr/>
            <p:nvPr/>
          </p:nvSpPr>
          <p:spPr bwMode="auto">
            <a:xfrm>
              <a:off x="1008063" y="3922713"/>
              <a:ext cx="30162" cy="25400"/>
            </a:xfrm>
            <a:custGeom>
              <a:avLst/>
              <a:gdLst>
                <a:gd name="T0" fmla="*/ 69 w 84"/>
                <a:gd name="T1" fmla="*/ 56 h 70"/>
                <a:gd name="T2" fmla="*/ 83 w 84"/>
                <a:gd name="T3" fmla="*/ 42 h 70"/>
                <a:gd name="T4" fmla="*/ 83 w 84"/>
                <a:gd name="T5" fmla="*/ 42 h 70"/>
                <a:gd name="T6" fmla="*/ 69 w 84"/>
                <a:gd name="T7" fmla="*/ 69 h 70"/>
                <a:gd name="T8" fmla="*/ 0 w 84"/>
                <a:gd name="T9" fmla="*/ 28 h 70"/>
                <a:gd name="T10" fmla="*/ 28 w 84"/>
                <a:gd name="T11" fmla="*/ 0 h 70"/>
                <a:gd name="T12" fmla="*/ 28 w 84"/>
                <a:gd name="T13" fmla="*/ 14 h 70"/>
                <a:gd name="T14" fmla="*/ 14 w 84"/>
                <a:gd name="T15" fmla="*/ 28 h 70"/>
                <a:gd name="T16" fmla="*/ 42 w 84"/>
                <a:gd name="T17" fmla="*/ 42 h 70"/>
                <a:gd name="T18" fmla="*/ 42 w 84"/>
                <a:gd name="T19" fmla="*/ 28 h 70"/>
                <a:gd name="T20" fmla="*/ 56 w 84"/>
                <a:gd name="T21" fmla="*/ 28 h 70"/>
                <a:gd name="T22" fmla="*/ 42 w 84"/>
                <a:gd name="T23" fmla="*/ 42 h 70"/>
                <a:gd name="T24" fmla="*/ 69 w 84"/>
                <a:gd name="T25"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
                  <a:moveTo>
                    <a:pt x="69" y="56"/>
                  </a:moveTo>
                  <a:lnTo>
                    <a:pt x="83" y="42"/>
                  </a:lnTo>
                  <a:lnTo>
                    <a:pt x="83" y="42"/>
                  </a:lnTo>
                  <a:lnTo>
                    <a:pt x="69" y="69"/>
                  </a:lnTo>
                  <a:lnTo>
                    <a:pt x="0" y="28"/>
                  </a:lnTo>
                  <a:lnTo>
                    <a:pt x="28" y="0"/>
                  </a:lnTo>
                  <a:lnTo>
                    <a:pt x="28" y="14"/>
                  </a:lnTo>
                  <a:lnTo>
                    <a:pt x="14" y="28"/>
                  </a:lnTo>
                  <a:lnTo>
                    <a:pt x="42" y="42"/>
                  </a:lnTo>
                  <a:lnTo>
                    <a:pt x="42" y="28"/>
                  </a:lnTo>
                  <a:lnTo>
                    <a:pt x="56" y="28"/>
                  </a:lnTo>
                  <a:lnTo>
                    <a:pt x="42" y="42"/>
                  </a:lnTo>
                  <a:lnTo>
                    <a:pt x="69" y="56"/>
                  </a:lnTo>
                </a:path>
              </a:pathLst>
            </a:custGeom>
            <a:solidFill>
              <a:srgbClr val="FFFFFF"/>
            </a:solidFill>
            <a:ln>
              <a:noFill/>
            </a:ln>
            <a:effectLst/>
          </p:spPr>
          <p:txBody>
            <a:bodyPr anchor="ctr"/>
            <a:lstStyle/>
            <a:p>
              <a:pPr algn="ctr"/>
            </a:p>
          </p:txBody>
        </p:sp>
        <p:sp>
          <p:nvSpPr>
            <p:cNvPr id="21" name="ïşliḓé"/>
            <p:cNvSpPr/>
            <p:nvPr/>
          </p:nvSpPr>
          <p:spPr bwMode="auto">
            <a:xfrm>
              <a:off x="1022350" y="3908425"/>
              <a:ext cx="25400" cy="25400"/>
            </a:xfrm>
            <a:custGeom>
              <a:avLst/>
              <a:gdLst>
                <a:gd name="T0" fmla="*/ 14 w 70"/>
                <a:gd name="T1" fmla="*/ 0 h 70"/>
                <a:gd name="T2" fmla="*/ 14 w 70"/>
                <a:gd name="T3" fmla="*/ 0 h 70"/>
                <a:gd name="T4" fmla="*/ 27 w 70"/>
                <a:gd name="T5" fmla="*/ 0 h 70"/>
                <a:gd name="T6" fmla="*/ 27 w 70"/>
                <a:gd name="T7" fmla="*/ 13 h 70"/>
                <a:gd name="T8" fmla="*/ 41 w 70"/>
                <a:gd name="T9" fmla="*/ 28 h 70"/>
                <a:gd name="T10" fmla="*/ 55 w 70"/>
                <a:gd name="T11" fmla="*/ 28 h 70"/>
                <a:gd name="T12" fmla="*/ 69 w 70"/>
                <a:gd name="T13" fmla="*/ 28 h 70"/>
                <a:gd name="T14" fmla="*/ 69 w 70"/>
                <a:gd name="T15" fmla="*/ 55 h 70"/>
                <a:gd name="T16" fmla="*/ 55 w 70"/>
                <a:gd name="T17" fmla="*/ 69 h 70"/>
                <a:gd name="T18" fmla="*/ 0 w 70"/>
                <a:gd name="T19" fmla="*/ 28 h 70"/>
                <a:gd name="T20" fmla="*/ 0 w 70"/>
                <a:gd name="T21" fmla="*/ 13 h 70"/>
                <a:gd name="T22" fmla="*/ 27 w 70"/>
                <a:gd name="T23" fmla="*/ 41 h 70"/>
                <a:gd name="T24" fmla="*/ 27 w 70"/>
                <a:gd name="T25" fmla="*/ 28 h 70"/>
                <a:gd name="T26" fmla="*/ 27 w 70"/>
                <a:gd name="T27" fmla="*/ 13 h 70"/>
                <a:gd name="T28" fmla="*/ 14 w 70"/>
                <a:gd name="T29" fmla="*/ 13 h 70"/>
                <a:gd name="T30" fmla="*/ 14 w 70"/>
                <a:gd name="T31" fmla="*/ 0 h 70"/>
                <a:gd name="T32" fmla="*/ 55 w 70"/>
                <a:gd name="T33" fmla="*/ 55 h 70"/>
                <a:gd name="T34" fmla="*/ 55 w 70"/>
                <a:gd name="T35" fmla="*/ 55 h 70"/>
                <a:gd name="T36" fmla="*/ 55 w 70"/>
                <a:gd name="T37" fmla="*/ 41 h 70"/>
                <a:gd name="T38" fmla="*/ 55 w 70"/>
                <a:gd name="T39" fmla="*/ 41 h 70"/>
                <a:gd name="T40" fmla="*/ 41 w 70"/>
                <a:gd name="T41" fmla="*/ 41 h 70"/>
                <a:gd name="T42" fmla="*/ 41 w 70"/>
                <a:gd name="T43" fmla="*/ 41 h 70"/>
                <a:gd name="T44" fmla="*/ 55 w 70"/>
                <a:gd name="T4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0">
                  <a:moveTo>
                    <a:pt x="14" y="0"/>
                  </a:moveTo>
                  <a:lnTo>
                    <a:pt x="14" y="0"/>
                  </a:lnTo>
                  <a:cubicBezTo>
                    <a:pt x="14" y="0"/>
                    <a:pt x="14" y="0"/>
                    <a:pt x="27" y="0"/>
                  </a:cubicBezTo>
                  <a:cubicBezTo>
                    <a:pt x="27" y="13"/>
                    <a:pt x="27" y="13"/>
                    <a:pt x="27" y="13"/>
                  </a:cubicBezTo>
                  <a:cubicBezTo>
                    <a:pt x="41" y="13"/>
                    <a:pt x="41" y="13"/>
                    <a:pt x="41" y="28"/>
                  </a:cubicBezTo>
                  <a:lnTo>
                    <a:pt x="55" y="28"/>
                  </a:lnTo>
                  <a:cubicBezTo>
                    <a:pt x="69" y="28"/>
                    <a:pt x="69" y="28"/>
                    <a:pt x="69" y="28"/>
                  </a:cubicBezTo>
                  <a:cubicBezTo>
                    <a:pt x="69" y="41"/>
                    <a:pt x="69" y="41"/>
                    <a:pt x="69" y="55"/>
                  </a:cubicBezTo>
                  <a:cubicBezTo>
                    <a:pt x="55" y="69"/>
                    <a:pt x="55" y="69"/>
                    <a:pt x="55" y="69"/>
                  </a:cubicBezTo>
                  <a:cubicBezTo>
                    <a:pt x="0" y="28"/>
                    <a:pt x="0" y="28"/>
                    <a:pt x="0" y="28"/>
                  </a:cubicBezTo>
                  <a:cubicBezTo>
                    <a:pt x="0" y="13"/>
                    <a:pt x="0" y="13"/>
                    <a:pt x="0" y="13"/>
                  </a:cubicBezTo>
                  <a:cubicBezTo>
                    <a:pt x="27" y="41"/>
                    <a:pt x="27" y="41"/>
                    <a:pt x="27" y="41"/>
                  </a:cubicBezTo>
                  <a:cubicBezTo>
                    <a:pt x="27" y="28"/>
                    <a:pt x="27" y="28"/>
                    <a:pt x="27" y="28"/>
                  </a:cubicBezTo>
                  <a:cubicBezTo>
                    <a:pt x="27" y="28"/>
                    <a:pt x="27" y="28"/>
                    <a:pt x="27" y="13"/>
                  </a:cubicBezTo>
                  <a:cubicBezTo>
                    <a:pt x="14" y="13"/>
                    <a:pt x="14" y="13"/>
                    <a:pt x="14" y="13"/>
                  </a:cubicBezTo>
                  <a:cubicBezTo>
                    <a:pt x="14" y="13"/>
                    <a:pt x="14" y="13"/>
                    <a:pt x="14" y="0"/>
                  </a:cubicBezTo>
                  <a:close/>
                  <a:moveTo>
                    <a:pt x="55" y="55"/>
                  </a:moveTo>
                  <a:lnTo>
                    <a:pt x="55" y="55"/>
                  </a:lnTo>
                  <a:cubicBezTo>
                    <a:pt x="55" y="41"/>
                    <a:pt x="55" y="41"/>
                    <a:pt x="55" y="41"/>
                  </a:cubicBezTo>
                  <a:lnTo>
                    <a:pt x="55" y="41"/>
                  </a:lnTo>
                  <a:cubicBezTo>
                    <a:pt x="41" y="28"/>
                    <a:pt x="41" y="28"/>
                    <a:pt x="41" y="41"/>
                  </a:cubicBezTo>
                  <a:lnTo>
                    <a:pt x="41" y="41"/>
                  </a:lnTo>
                  <a:cubicBezTo>
                    <a:pt x="55" y="55"/>
                    <a:pt x="55" y="55"/>
                    <a:pt x="55" y="55"/>
                  </a:cubicBezTo>
                  <a:close/>
                </a:path>
              </a:pathLst>
            </a:custGeom>
            <a:solidFill>
              <a:srgbClr val="FFFFFF"/>
            </a:solidFill>
            <a:ln>
              <a:noFill/>
            </a:ln>
            <a:effectLst/>
          </p:spPr>
          <p:txBody>
            <a:bodyPr anchor="ctr"/>
            <a:lstStyle/>
            <a:p>
              <a:pPr algn="ctr"/>
            </a:p>
          </p:txBody>
        </p:sp>
        <p:sp>
          <p:nvSpPr>
            <p:cNvPr id="22" name="işľïḓé"/>
            <p:cNvSpPr/>
            <p:nvPr/>
          </p:nvSpPr>
          <p:spPr bwMode="auto">
            <a:xfrm>
              <a:off x="1262063" y="3803650"/>
              <a:ext cx="433387" cy="354013"/>
            </a:xfrm>
            <a:custGeom>
              <a:avLst/>
              <a:gdLst>
                <a:gd name="T0" fmla="*/ 0 w 1204"/>
                <a:gd name="T1" fmla="*/ 249 h 984"/>
                <a:gd name="T2" fmla="*/ 180 w 1204"/>
                <a:gd name="T3" fmla="*/ 0 h 984"/>
                <a:gd name="T4" fmla="*/ 1203 w 1204"/>
                <a:gd name="T5" fmla="*/ 733 h 984"/>
                <a:gd name="T6" fmla="*/ 1023 w 1204"/>
                <a:gd name="T7" fmla="*/ 983 h 984"/>
                <a:gd name="T8" fmla="*/ 0 w 1204"/>
                <a:gd name="T9" fmla="*/ 249 h 984"/>
              </a:gdLst>
              <a:ahLst/>
              <a:cxnLst>
                <a:cxn ang="0">
                  <a:pos x="T0" y="T1"/>
                </a:cxn>
                <a:cxn ang="0">
                  <a:pos x="T2" y="T3"/>
                </a:cxn>
                <a:cxn ang="0">
                  <a:pos x="T4" y="T5"/>
                </a:cxn>
                <a:cxn ang="0">
                  <a:pos x="T6" y="T7"/>
                </a:cxn>
                <a:cxn ang="0">
                  <a:pos x="T8" y="T9"/>
                </a:cxn>
              </a:cxnLst>
              <a:rect l="0" t="0" r="r" b="b"/>
              <a:pathLst>
                <a:path w="1204" h="984">
                  <a:moveTo>
                    <a:pt x="0" y="249"/>
                  </a:moveTo>
                  <a:lnTo>
                    <a:pt x="180" y="0"/>
                  </a:lnTo>
                  <a:lnTo>
                    <a:pt x="1203" y="733"/>
                  </a:lnTo>
                  <a:lnTo>
                    <a:pt x="1023" y="983"/>
                  </a:lnTo>
                  <a:lnTo>
                    <a:pt x="0" y="249"/>
                  </a:lnTo>
                </a:path>
              </a:pathLst>
            </a:custGeom>
            <a:solidFill>
              <a:srgbClr val="EAB98C"/>
            </a:solidFill>
            <a:ln>
              <a:noFill/>
            </a:ln>
            <a:effectLst/>
          </p:spPr>
          <p:txBody>
            <a:bodyPr anchor="ctr"/>
            <a:lstStyle/>
            <a:p>
              <a:pPr algn="ctr"/>
            </a:p>
          </p:txBody>
        </p:sp>
        <p:sp>
          <p:nvSpPr>
            <p:cNvPr id="23" name="ïSḻide"/>
            <p:cNvSpPr/>
            <p:nvPr/>
          </p:nvSpPr>
          <p:spPr bwMode="auto">
            <a:xfrm>
              <a:off x="1262063" y="3803650"/>
              <a:ext cx="433387" cy="354013"/>
            </a:xfrm>
            <a:custGeom>
              <a:avLst/>
              <a:gdLst>
                <a:gd name="T0" fmla="*/ 0 w 1204"/>
                <a:gd name="T1" fmla="*/ 249 h 984"/>
                <a:gd name="T2" fmla="*/ 180 w 1204"/>
                <a:gd name="T3" fmla="*/ 0 h 984"/>
                <a:gd name="T4" fmla="*/ 1203 w 1204"/>
                <a:gd name="T5" fmla="*/ 733 h 984"/>
                <a:gd name="T6" fmla="*/ 1023 w 1204"/>
                <a:gd name="T7" fmla="*/ 983 h 984"/>
                <a:gd name="T8" fmla="*/ 0 w 1204"/>
                <a:gd name="T9" fmla="*/ 249 h 984"/>
              </a:gdLst>
              <a:ahLst/>
              <a:cxnLst>
                <a:cxn ang="0">
                  <a:pos x="T0" y="T1"/>
                </a:cxn>
                <a:cxn ang="0">
                  <a:pos x="T2" y="T3"/>
                </a:cxn>
                <a:cxn ang="0">
                  <a:pos x="T4" y="T5"/>
                </a:cxn>
                <a:cxn ang="0">
                  <a:pos x="T6" y="T7"/>
                </a:cxn>
                <a:cxn ang="0">
                  <a:pos x="T8" y="T9"/>
                </a:cxn>
              </a:cxnLst>
              <a:rect l="0" t="0" r="r" b="b"/>
              <a:pathLst>
                <a:path w="1204" h="984">
                  <a:moveTo>
                    <a:pt x="0" y="249"/>
                  </a:moveTo>
                  <a:lnTo>
                    <a:pt x="180" y="0"/>
                  </a:lnTo>
                  <a:lnTo>
                    <a:pt x="1203" y="733"/>
                  </a:lnTo>
                  <a:lnTo>
                    <a:pt x="1023" y="983"/>
                  </a:lnTo>
                  <a:lnTo>
                    <a:pt x="0" y="249"/>
                  </a:lnTo>
                </a:path>
              </a:pathLst>
            </a:custGeom>
            <a:solidFill>
              <a:srgbClr val="EAB98C"/>
            </a:solidFill>
            <a:ln>
              <a:noFill/>
            </a:ln>
            <a:effectLst/>
          </p:spPr>
          <p:txBody>
            <a:bodyPr anchor="ctr"/>
            <a:lstStyle/>
            <a:p>
              <a:pPr algn="ctr"/>
            </a:p>
          </p:txBody>
        </p:sp>
        <p:sp>
          <p:nvSpPr>
            <p:cNvPr id="24" name="iṩḷïḓe"/>
            <p:cNvSpPr/>
            <p:nvPr/>
          </p:nvSpPr>
          <p:spPr bwMode="auto">
            <a:xfrm>
              <a:off x="1600200" y="4052888"/>
              <a:ext cx="130175" cy="125412"/>
            </a:xfrm>
            <a:custGeom>
              <a:avLst/>
              <a:gdLst>
                <a:gd name="T0" fmla="*/ 82 w 360"/>
                <a:gd name="T1" fmla="*/ 291 h 347"/>
                <a:gd name="T2" fmla="*/ 82 w 360"/>
                <a:gd name="T3" fmla="*/ 291 h 347"/>
                <a:gd name="T4" fmla="*/ 41 w 360"/>
                <a:gd name="T5" fmla="*/ 69 h 347"/>
                <a:gd name="T6" fmla="*/ 262 w 360"/>
                <a:gd name="T7" fmla="*/ 41 h 347"/>
                <a:gd name="T8" fmla="*/ 304 w 360"/>
                <a:gd name="T9" fmla="*/ 263 h 347"/>
                <a:gd name="T10" fmla="*/ 82 w 360"/>
                <a:gd name="T11" fmla="*/ 291 h 347"/>
              </a:gdLst>
              <a:ahLst/>
              <a:cxnLst>
                <a:cxn ang="0">
                  <a:pos x="T0" y="T1"/>
                </a:cxn>
                <a:cxn ang="0">
                  <a:pos x="T2" y="T3"/>
                </a:cxn>
                <a:cxn ang="0">
                  <a:pos x="T4" y="T5"/>
                </a:cxn>
                <a:cxn ang="0">
                  <a:pos x="T6" y="T7"/>
                </a:cxn>
                <a:cxn ang="0">
                  <a:pos x="T8" y="T9"/>
                </a:cxn>
                <a:cxn ang="0">
                  <a:pos x="T10" y="T11"/>
                </a:cxn>
              </a:cxnLst>
              <a:rect l="0" t="0" r="r" b="b"/>
              <a:pathLst>
                <a:path w="360" h="347">
                  <a:moveTo>
                    <a:pt x="82" y="291"/>
                  </a:moveTo>
                  <a:lnTo>
                    <a:pt x="82" y="291"/>
                  </a:lnTo>
                  <a:cubicBezTo>
                    <a:pt x="13" y="235"/>
                    <a:pt x="0" y="138"/>
                    <a:pt x="41" y="69"/>
                  </a:cubicBezTo>
                  <a:cubicBezTo>
                    <a:pt x="97" y="0"/>
                    <a:pt x="193" y="0"/>
                    <a:pt x="262" y="41"/>
                  </a:cubicBezTo>
                  <a:cubicBezTo>
                    <a:pt x="332" y="97"/>
                    <a:pt x="359" y="194"/>
                    <a:pt x="304" y="263"/>
                  </a:cubicBezTo>
                  <a:cubicBezTo>
                    <a:pt x="262" y="332"/>
                    <a:pt x="152" y="346"/>
                    <a:pt x="82" y="291"/>
                  </a:cubicBezTo>
                </a:path>
              </a:pathLst>
            </a:custGeom>
            <a:solidFill>
              <a:srgbClr val="EAB98C"/>
            </a:solidFill>
            <a:ln>
              <a:noFill/>
            </a:ln>
            <a:effectLst/>
          </p:spPr>
          <p:txBody>
            <a:bodyPr anchor="ctr"/>
            <a:lstStyle/>
            <a:p>
              <a:pPr algn="ctr"/>
            </a:p>
          </p:txBody>
        </p:sp>
        <p:sp>
          <p:nvSpPr>
            <p:cNvPr id="25" name="íṡľïḑé"/>
            <p:cNvSpPr/>
            <p:nvPr/>
          </p:nvSpPr>
          <p:spPr bwMode="auto">
            <a:xfrm>
              <a:off x="1311275" y="3784600"/>
              <a:ext cx="50800" cy="34925"/>
            </a:xfrm>
            <a:custGeom>
              <a:avLst/>
              <a:gdLst>
                <a:gd name="T0" fmla="*/ 139 w 140"/>
                <a:gd name="T1" fmla="*/ 97 h 98"/>
                <a:gd name="T2" fmla="*/ 0 w 140"/>
                <a:gd name="T3" fmla="*/ 97 h 98"/>
                <a:gd name="T4" fmla="*/ 14 w 140"/>
                <a:gd name="T5" fmla="*/ 42 h 98"/>
                <a:gd name="T6" fmla="*/ 55 w 140"/>
                <a:gd name="T7" fmla="*/ 0 h 98"/>
                <a:gd name="T8" fmla="*/ 111 w 140"/>
                <a:gd name="T9" fmla="*/ 27 h 98"/>
                <a:gd name="T10" fmla="*/ 139 w 140"/>
                <a:gd name="T11" fmla="*/ 97 h 98"/>
              </a:gdLst>
              <a:ahLst/>
              <a:cxnLst>
                <a:cxn ang="0">
                  <a:pos x="T0" y="T1"/>
                </a:cxn>
                <a:cxn ang="0">
                  <a:pos x="T2" y="T3"/>
                </a:cxn>
                <a:cxn ang="0">
                  <a:pos x="T4" y="T5"/>
                </a:cxn>
                <a:cxn ang="0">
                  <a:pos x="T6" y="T7"/>
                </a:cxn>
                <a:cxn ang="0">
                  <a:pos x="T8" y="T9"/>
                </a:cxn>
                <a:cxn ang="0">
                  <a:pos x="T10" y="T11"/>
                </a:cxn>
              </a:cxnLst>
              <a:rect l="0" t="0" r="r" b="b"/>
              <a:pathLst>
                <a:path w="140" h="98">
                  <a:moveTo>
                    <a:pt x="139" y="97"/>
                  </a:moveTo>
                  <a:lnTo>
                    <a:pt x="0" y="97"/>
                  </a:lnTo>
                  <a:lnTo>
                    <a:pt x="14" y="42"/>
                  </a:lnTo>
                  <a:lnTo>
                    <a:pt x="55" y="0"/>
                  </a:lnTo>
                  <a:lnTo>
                    <a:pt x="111" y="27"/>
                  </a:lnTo>
                  <a:lnTo>
                    <a:pt x="139" y="97"/>
                  </a:lnTo>
                </a:path>
              </a:pathLst>
            </a:custGeom>
            <a:solidFill>
              <a:srgbClr val="EAB98C"/>
            </a:solidFill>
            <a:ln>
              <a:noFill/>
            </a:ln>
            <a:effectLst/>
          </p:spPr>
          <p:txBody>
            <a:bodyPr anchor="ctr"/>
            <a:lstStyle/>
            <a:p>
              <a:pPr algn="ctr"/>
            </a:p>
          </p:txBody>
        </p:sp>
        <p:sp>
          <p:nvSpPr>
            <p:cNvPr id="26" name="îśḷíḋê"/>
            <p:cNvSpPr/>
            <p:nvPr/>
          </p:nvSpPr>
          <p:spPr bwMode="auto">
            <a:xfrm>
              <a:off x="873125" y="3673475"/>
              <a:ext cx="463550" cy="488950"/>
            </a:xfrm>
            <a:custGeom>
              <a:avLst/>
              <a:gdLst>
                <a:gd name="T0" fmla="*/ 1287 w 1288"/>
                <a:gd name="T1" fmla="*/ 347 h 1357"/>
                <a:gd name="T2" fmla="*/ 567 w 1288"/>
                <a:gd name="T3" fmla="*/ 1356 h 1357"/>
                <a:gd name="T4" fmla="*/ 235 w 1288"/>
                <a:gd name="T5" fmla="*/ 1121 h 1357"/>
                <a:gd name="T6" fmla="*/ 194 w 1288"/>
                <a:gd name="T7" fmla="*/ 1093 h 1357"/>
                <a:gd name="T8" fmla="*/ 180 w 1288"/>
                <a:gd name="T9" fmla="*/ 623 h 1357"/>
                <a:gd name="T10" fmla="*/ 429 w 1288"/>
                <a:gd name="T11" fmla="*/ 291 h 1357"/>
                <a:gd name="T12" fmla="*/ 484 w 1288"/>
                <a:gd name="T13" fmla="*/ 222 h 1357"/>
                <a:gd name="T14" fmla="*/ 484 w 1288"/>
                <a:gd name="T15" fmla="*/ 222 h 1357"/>
                <a:gd name="T16" fmla="*/ 830 w 1288"/>
                <a:gd name="T17" fmla="*/ 42 h 1357"/>
                <a:gd name="T18" fmla="*/ 885 w 1288"/>
                <a:gd name="T19" fmla="*/ 70 h 1357"/>
                <a:gd name="T20" fmla="*/ 996 w 1288"/>
                <a:gd name="T21" fmla="*/ 70 h 1357"/>
                <a:gd name="T22" fmla="*/ 968 w 1288"/>
                <a:gd name="T23" fmla="*/ 111 h 1357"/>
                <a:gd name="T24" fmla="*/ 1287 w 1288"/>
                <a:gd name="T25" fmla="*/ 347 h 1357"/>
                <a:gd name="T26" fmla="*/ 1287 w 1288"/>
                <a:gd name="T27" fmla="*/ 347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8" h="1357">
                  <a:moveTo>
                    <a:pt x="1287" y="347"/>
                  </a:moveTo>
                  <a:cubicBezTo>
                    <a:pt x="1287" y="347"/>
                    <a:pt x="1287" y="347"/>
                    <a:pt x="567" y="1356"/>
                  </a:cubicBezTo>
                  <a:cubicBezTo>
                    <a:pt x="567" y="1356"/>
                    <a:pt x="567" y="1356"/>
                    <a:pt x="235" y="1121"/>
                  </a:cubicBezTo>
                  <a:cubicBezTo>
                    <a:pt x="235" y="1121"/>
                    <a:pt x="235" y="1121"/>
                    <a:pt x="194" y="1093"/>
                  </a:cubicBezTo>
                  <a:cubicBezTo>
                    <a:pt x="0" y="872"/>
                    <a:pt x="180" y="623"/>
                    <a:pt x="180" y="623"/>
                  </a:cubicBezTo>
                  <a:cubicBezTo>
                    <a:pt x="180" y="623"/>
                    <a:pt x="180" y="623"/>
                    <a:pt x="429" y="291"/>
                  </a:cubicBezTo>
                  <a:cubicBezTo>
                    <a:pt x="442" y="263"/>
                    <a:pt x="456" y="250"/>
                    <a:pt x="484" y="222"/>
                  </a:cubicBezTo>
                  <a:lnTo>
                    <a:pt x="484" y="222"/>
                  </a:lnTo>
                  <a:cubicBezTo>
                    <a:pt x="650" y="0"/>
                    <a:pt x="830" y="42"/>
                    <a:pt x="830" y="42"/>
                  </a:cubicBezTo>
                  <a:cubicBezTo>
                    <a:pt x="830" y="42"/>
                    <a:pt x="830" y="42"/>
                    <a:pt x="885" y="70"/>
                  </a:cubicBezTo>
                  <a:cubicBezTo>
                    <a:pt x="955" y="70"/>
                    <a:pt x="996" y="70"/>
                    <a:pt x="996" y="70"/>
                  </a:cubicBezTo>
                  <a:cubicBezTo>
                    <a:pt x="996" y="70"/>
                    <a:pt x="996" y="70"/>
                    <a:pt x="968" y="111"/>
                  </a:cubicBezTo>
                  <a:cubicBezTo>
                    <a:pt x="968" y="111"/>
                    <a:pt x="968" y="111"/>
                    <a:pt x="1287" y="347"/>
                  </a:cubicBezTo>
                  <a:lnTo>
                    <a:pt x="1287" y="347"/>
                  </a:lnTo>
                </a:path>
              </a:pathLst>
            </a:custGeom>
            <a:solidFill>
              <a:srgbClr val="EAB98C"/>
            </a:solidFill>
            <a:ln>
              <a:noFill/>
            </a:ln>
            <a:effectLst/>
          </p:spPr>
          <p:txBody>
            <a:bodyPr anchor="ctr"/>
            <a:lstStyle/>
            <a:p>
              <a:pPr algn="ctr"/>
            </a:p>
          </p:txBody>
        </p:sp>
        <p:sp>
          <p:nvSpPr>
            <p:cNvPr id="27" name="ïṥliḑé"/>
            <p:cNvSpPr/>
            <p:nvPr/>
          </p:nvSpPr>
          <p:spPr bwMode="auto">
            <a:xfrm>
              <a:off x="733425" y="3594100"/>
              <a:ext cx="384175" cy="384175"/>
            </a:xfrm>
            <a:custGeom>
              <a:avLst/>
              <a:gdLst>
                <a:gd name="T0" fmla="*/ 0 w 1067"/>
                <a:gd name="T1" fmla="*/ 623 h 1067"/>
                <a:gd name="T2" fmla="*/ 443 w 1067"/>
                <a:gd name="T3" fmla="*/ 0 h 1067"/>
                <a:gd name="T4" fmla="*/ 1066 w 1067"/>
                <a:gd name="T5" fmla="*/ 443 h 1067"/>
                <a:gd name="T6" fmla="*/ 623 w 1067"/>
                <a:gd name="T7" fmla="*/ 1066 h 1067"/>
                <a:gd name="T8" fmla="*/ 0 w 1067"/>
                <a:gd name="T9" fmla="*/ 623 h 1067"/>
              </a:gdLst>
              <a:ahLst/>
              <a:cxnLst>
                <a:cxn ang="0">
                  <a:pos x="T0" y="T1"/>
                </a:cxn>
                <a:cxn ang="0">
                  <a:pos x="T2" y="T3"/>
                </a:cxn>
                <a:cxn ang="0">
                  <a:pos x="T4" y="T5"/>
                </a:cxn>
                <a:cxn ang="0">
                  <a:pos x="T6" y="T7"/>
                </a:cxn>
                <a:cxn ang="0">
                  <a:pos x="T8" y="T9"/>
                </a:cxn>
              </a:cxnLst>
              <a:rect l="0" t="0" r="r" b="b"/>
              <a:pathLst>
                <a:path w="1067" h="1067">
                  <a:moveTo>
                    <a:pt x="0" y="623"/>
                  </a:moveTo>
                  <a:lnTo>
                    <a:pt x="443" y="0"/>
                  </a:lnTo>
                  <a:lnTo>
                    <a:pt x="1066" y="443"/>
                  </a:lnTo>
                  <a:lnTo>
                    <a:pt x="623" y="1066"/>
                  </a:lnTo>
                  <a:lnTo>
                    <a:pt x="0" y="623"/>
                  </a:lnTo>
                </a:path>
              </a:pathLst>
            </a:custGeom>
            <a:solidFill>
              <a:srgbClr val="EAB98C"/>
            </a:solidFill>
            <a:ln>
              <a:noFill/>
            </a:ln>
            <a:effectLst/>
          </p:spPr>
          <p:txBody>
            <a:bodyPr anchor="ctr"/>
            <a:lstStyle/>
            <a:p>
              <a:pPr algn="ctr"/>
            </a:p>
          </p:txBody>
        </p:sp>
        <p:sp>
          <p:nvSpPr>
            <p:cNvPr id="28" name="îṥľíḋè"/>
            <p:cNvSpPr/>
            <p:nvPr/>
          </p:nvSpPr>
          <p:spPr bwMode="auto">
            <a:xfrm>
              <a:off x="1316038" y="3933825"/>
              <a:ext cx="65087" cy="46038"/>
            </a:xfrm>
            <a:custGeom>
              <a:avLst/>
              <a:gdLst>
                <a:gd name="T0" fmla="*/ 152 w 181"/>
                <a:gd name="T1" fmla="*/ 110 h 126"/>
                <a:gd name="T2" fmla="*/ 111 w 181"/>
                <a:gd name="T3" fmla="*/ 83 h 126"/>
                <a:gd name="T4" fmla="*/ 69 w 181"/>
                <a:gd name="T5" fmla="*/ 55 h 126"/>
                <a:gd name="T6" fmla="*/ 28 w 181"/>
                <a:gd name="T7" fmla="*/ 28 h 126"/>
                <a:gd name="T8" fmla="*/ 28 w 181"/>
                <a:gd name="T9" fmla="*/ 14 h 126"/>
                <a:gd name="T10" fmla="*/ 14 w 181"/>
                <a:gd name="T11" fmla="*/ 14 h 126"/>
                <a:gd name="T12" fmla="*/ 0 w 181"/>
                <a:gd name="T13" fmla="*/ 0 h 126"/>
                <a:gd name="T14" fmla="*/ 14 w 181"/>
                <a:gd name="T15" fmla="*/ 0 h 126"/>
                <a:gd name="T16" fmla="*/ 28 w 181"/>
                <a:gd name="T17" fmla="*/ 14 h 126"/>
                <a:gd name="T18" fmla="*/ 41 w 181"/>
                <a:gd name="T19" fmla="*/ 14 h 126"/>
                <a:gd name="T20" fmla="*/ 83 w 181"/>
                <a:gd name="T21" fmla="*/ 41 h 126"/>
                <a:gd name="T22" fmla="*/ 111 w 181"/>
                <a:gd name="T23" fmla="*/ 69 h 126"/>
                <a:gd name="T24" fmla="*/ 152 w 181"/>
                <a:gd name="T25" fmla="*/ 97 h 126"/>
                <a:gd name="T26" fmla="*/ 180 w 181"/>
                <a:gd name="T27" fmla="*/ 125 h 126"/>
                <a:gd name="T28" fmla="*/ 152 w 181"/>
                <a:gd name="T29" fmla="*/ 1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26">
                  <a:moveTo>
                    <a:pt x="152" y="110"/>
                  </a:moveTo>
                  <a:cubicBezTo>
                    <a:pt x="138" y="97"/>
                    <a:pt x="125" y="97"/>
                    <a:pt x="111" y="83"/>
                  </a:cubicBezTo>
                  <a:cubicBezTo>
                    <a:pt x="97" y="69"/>
                    <a:pt x="83" y="69"/>
                    <a:pt x="69" y="55"/>
                  </a:cubicBezTo>
                  <a:cubicBezTo>
                    <a:pt x="56" y="55"/>
                    <a:pt x="41" y="41"/>
                    <a:pt x="28" y="28"/>
                  </a:cubicBezTo>
                  <a:lnTo>
                    <a:pt x="28" y="14"/>
                  </a:lnTo>
                  <a:lnTo>
                    <a:pt x="14" y="14"/>
                  </a:lnTo>
                  <a:cubicBezTo>
                    <a:pt x="14" y="0"/>
                    <a:pt x="0" y="0"/>
                    <a:pt x="0" y="0"/>
                  </a:cubicBezTo>
                  <a:lnTo>
                    <a:pt x="14" y="0"/>
                  </a:lnTo>
                  <a:cubicBezTo>
                    <a:pt x="14" y="14"/>
                    <a:pt x="28" y="14"/>
                    <a:pt x="28" y="14"/>
                  </a:cubicBezTo>
                  <a:lnTo>
                    <a:pt x="41" y="14"/>
                  </a:lnTo>
                  <a:cubicBezTo>
                    <a:pt x="56" y="28"/>
                    <a:pt x="69" y="28"/>
                    <a:pt x="83" y="41"/>
                  </a:cubicBezTo>
                  <a:lnTo>
                    <a:pt x="111" y="69"/>
                  </a:lnTo>
                  <a:cubicBezTo>
                    <a:pt x="125" y="83"/>
                    <a:pt x="138" y="83"/>
                    <a:pt x="152" y="97"/>
                  </a:cubicBezTo>
                  <a:cubicBezTo>
                    <a:pt x="166" y="110"/>
                    <a:pt x="180" y="110"/>
                    <a:pt x="180" y="125"/>
                  </a:cubicBezTo>
                  <a:cubicBezTo>
                    <a:pt x="166" y="125"/>
                    <a:pt x="152" y="110"/>
                    <a:pt x="152" y="110"/>
                  </a:cubicBezTo>
                </a:path>
              </a:pathLst>
            </a:custGeom>
            <a:solidFill>
              <a:srgbClr val="EAB98C"/>
            </a:solidFill>
            <a:ln>
              <a:noFill/>
            </a:ln>
            <a:effectLst/>
          </p:spPr>
          <p:txBody>
            <a:bodyPr anchor="ctr"/>
            <a:lstStyle/>
            <a:p>
              <a:pPr algn="ctr"/>
            </a:p>
          </p:txBody>
        </p:sp>
        <p:sp>
          <p:nvSpPr>
            <p:cNvPr id="29" name="íslîďe"/>
            <p:cNvSpPr/>
            <p:nvPr/>
          </p:nvSpPr>
          <p:spPr bwMode="auto">
            <a:xfrm>
              <a:off x="733425" y="3589338"/>
              <a:ext cx="323850" cy="349250"/>
            </a:xfrm>
            <a:custGeom>
              <a:avLst/>
              <a:gdLst>
                <a:gd name="T0" fmla="*/ 0 w 901"/>
                <a:gd name="T1" fmla="*/ 651 h 970"/>
                <a:gd name="T2" fmla="*/ 457 w 901"/>
                <a:gd name="T3" fmla="*/ 0 h 970"/>
                <a:gd name="T4" fmla="*/ 900 w 901"/>
                <a:gd name="T5" fmla="*/ 305 h 970"/>
                <a:gd name="T6" fmla="*/ 429 w 901"/>
                <a:gd name="T7" fmla="*/ 969 h 970"/>
                <a:gd name="T8" fmla="*/ 0 w 901"/>
                <a:gd name="T9" fmla="*/ 651 h 970"/>
              </a:gdLst>
              <a:ahLst/>
              <a:cxnLst>
                <a:cxn ang="0">
                  <a:pos x="T0" y="T1"/>
                </a:cxn>
                <a:cxn ang="0">
                  <a:pos x="T2" y="T3"/>
                </a:cxn>
                <a:cxn ang="0">
                  <a:pos x="T4" y="T5"/>
                </a:cxn>
                <a:cxn ang="0">
                  <a:pos x="T6" y="T7"/>
                </a:cxn>
                <a:cxn ang="0">
                  <a:pos x="T8" y="T9"/>
                </a:cxn>
              </a:cxnLst>
              <a:rect l="0" t="0" r="r" b="b"/>
              <a:pathLst>
                <a:path w="901" h="970">
                  <a:moveTo>
                    <a:pt x="0" y="651"/>
                  </a:moveTo>
                  <a:lnTo>
                    <a:pt x="457" y="0"/>
                  </a:lnTo>
                  <a:lnTo>
                    <a:pt x="900" y="305"/>
                  </a:lnTo>
                  <a:lnTo>
                    <a:pt x="429" y="969"/>
                  </a:lnTo>
                  <a:lnTo>
                    <a:pt x="0" y="651"/>
                  </a:lnTo>
                </a:path>
              </a:pathLst>
            </a:custGeom>
            <a:solidFill>
              <a:srgbClr val="F0EFEF"/>
            </a:solidFill>
            <a:ln>
              <a:noFill/>
            </a:ln>
            <a:effectLst/>
          </p:spPr>
          <p:txBody>
            <a:bodyPr anchor="ctr"/>
            <a:lstStyle/>
            <a:p>
              <a:pPr algn="ctr"/>
            </a:p>
          </p:txBody>
        </p:sp>
        <p:sp>
          <p:nvSpPr>
            <p:cNvPr id="30" name="i$liḓè"/>
            <p:cNvSpPr/>
            <p:nvPr/>
          </p:nvSpPr>
          <p:spPr bwMode="auto">
            <a:xfrm>
              <a:off x="1027113" y="4043363"/>
              <a:ext cx="393700" cy="323850"/>
            </a:xfrm>
            <a:custGeom>
              <a:avLst/>
              <a:gdLst>
                <a:gd name="T0" fmla="*/ 166 w 1094"/>
                <a:gd name="T1" fmla="*/ 0 h 900"/>
                <a:gd name="T2" fmla="*/ 1093 w 1094"/>
                <a:gd name="T3" fmla="*/ 664 h 900"/>
                <a:gd name="T4" fmla="*/ 927 w 1094"/>
                <a:gd name="T5" fmla="*/ 899 h 900"/>
                <a:gd name="T6" fmla="*/ 0 w 1094"/>
                <a:gd name="T7" fmla="*/ 235 h 900"/>
                <a:gd name="T8" fmla="*/ 166 w 1094"/>
                <a:gd name="T9" fmla="*/ 0 h 900"/>
              </a:gdLst>
              <a:ahLst/>
              <a:cxnLst>
                <a:cxn ang="0">
                  <a:pos x="T0" y="T1"/>
                </a:cxn>
                <a:cxn ang="0">
                  <a:pos x="T2" y="T3"/>
                </a:cxn>
                <a:cxn ang="0">
                  <a:pos x="T4" y="T5"/>
                </a:cxn>
                <a:cxn ang="0">
                  <a:pos x="T6" y="T7"/>
                </a:cxn>
                <a:cxn ang="0">
                  <a:pos x="T8" y="T9"/>
                </a:cxn>
              </a:cxnLst>
              <a:rect l="0" t="0" r="r" b="b"/>
              <a:pathLst>
                <a:path w="1094" h="900">
                  <a:moveTo>
                    <a:pt x="166" y="0"/>
                  </a:moveTo>
                  <a:lnTo>
                    <a:pt x="1093" y="664"/>
                  </a:lnTo>
                  <a:lnTo>
                    <a:pt x="927" y="899"/>
                  </a:lnTo>
                  <a:lnTo>
                    <a:pt x="0" y="235"/>
                  </a:lnTo>
                  <a:lnTo>
                    <a:pt x="166" y="0"/>
                  </a:lnTo>
                </a:path>
              </a:pathLst>
            </a:custGeom>
            <a:solidFill>
              <a:srgbClr val="EAB98C"/>
            </a:solidFill>
            <a:ln>
              <a:noFill/>
            </a:ln>
            <a:effectLst/>
          </p:spPr>
          <p:txBody>
            <a:bodyPr anchor="ctr"/>
            <a:lstStyle/>
            <a:p>
              <a:pPr algn="ctr"/>
            </a:p>
          </p:txBody>
        </p:sp>
        <p:sp>
          <p:nvSpPr>
            <p:cNvPr id="31" name="iśľïḋè"/>
            <p:cNvSpPr/>
            <p:nvPr/>
          </p:nvSpPr>
          <p:spPr bwMode="auto">
            <a:xfrm>
              <a:off x="1027113" y="4043363"/>
              <a:ext cx="393700" cy="323850"/>
            </a:xfrm>
            <a:custGeom>
              <a:avLst/>
              <a:gdLst>
                <a:gd name="T0" fmla="*/ 166 w 1094"/>
                <a:gd name="T1" fmla="*/ 0 h 900"/>
                <a:gd name="T2" fmla="*/ 1093 w 1094"/>
                <a:gd name="T3" fmla="*/ 664 h 900"/>
                <a:gd name="T4" fmla="*/ 927 w 1094"/>
                <a:gd name="T5" fmla="*/ 899 h 900"/>
                <a:gd name="T6" fmla="*/ 0 w 1094"/>
                <a:gd name="T7" fmla="*/ 235 h 900"/>
                <a:gd name="T8" fmla="*/ 166 w 1094"/>
                <a:gd name="T9" fmla="*/ 0 h 900"/>
              </a:gdLst>
              <a:ahLst/>
              <a:cxnLst>
                <a:cxn ang="0">
                  <a:pos x="T0" y="T1"/>
                </a:cxn>
                <a:cxn ang="0">
                  <a:pos x="T2" y="T3"/>
                </a:cxn>
                <a:cxn ang="0">
                  <a:pos x="T4" y="T5"/>
                </a:cxn>
                <a:cxn ang="0">
                  <a:pos x="T6" y="T7"/>
                </a:cxn>
                <a:cxn ang="0">
                  <a:pos x="T8" y="T9"/>
                </a:cxn>
              </a:cxnLst>
              <a:rect l="0" t="0" r="r" b="b"/>
              <a:pathLst>
                <a:path w="1094" h="900">
                  <a:moveTo>
                    <a:pt x="166" y="0"/>
                  </a:moveTo>
                  <a:lnTo>
                    <a:pt x="1093" y="664"/>
                  </a:lnTo>
                  <a:lnTo>
                    <a:pt x="927" y="899"/>
                  </a:lnTo>
                  <a:lnTo>
                    <a:pt x="0" y="235"/>
                  </a:lnTo>
                  <a:lnTo>
                    <a:pt x="166" y="0"/>
                  </a:lnTo>
                </a:path>
              </a:pathLst>
            </a:custGeom>
            <a:solidFill>
              <a:srgbClr val="EAB98C"/>
            </a:solidFill>
            <a:ln>
              <a:noFill/>
            </a:ln>
            <a:effectLst/>
          </p:spPr>
          <p:txBody>
            <a:bodyPr anchor="ctr"/>
            <a:lstStyle/>
            <a:p>
              <a:pPr algn="ctr"/>
            </a:p>
          </p:txBody>
        </p:sp>
        <p:sp>
          <p:nvSpPr>
            <p:cNvPr id="32" name="ïṡḻiḍé"/>
            <p:cNvSpPr/>
            <p:nvPr/>
          </p:nvSpPr>
          <p:spPr bwMode="auto">
            <a:xfrm>
              <a:off x="1087438" y="3952875"/>
              <a:ext cx="477837" cy="388938"/>
            </a:xfrm>
            <a:custGeom>
              <a:avLst/>
              <a:gdLst>
                <a:gd name="T0" fmla="*/ 179 w 1329"/>
                <a:gd name="T1" fmla="*/ 0 h 1080"/>
                <a:gd name="T2" fmla="*/ 1328 w 1329"/>
                <a:gd name="T3" fmla="*/ 816 h 1080"/>
                <a:gd name="T4" fmla="*/ 1148 w 1329"/>
                <a:gd name="T5" fmla="*/ 1079 h 1080"/>
                <a:gd name="T6" fmla="*/ 0 w 1329"/>
                <a:gd name="T7" fmla="*/ 249 h 1080"/>
                <a:gd name="T8" fmla="*/ 179 w 1329"/>
                <a:gd name="T9" fmla="*/ 0 h 1080"/>
              </a:gdLst>
              <a:ahLst/>
              <a:cxnLst>
                <a:cxn ang="0">
                  <a:pos x="T0" y="T1"/>
                </a:cxn>
                <a:cxn ang="0">
                  <a:pos x="T2" y="T3"/>
                </a:cxn>
                <a:cxn ang="0">
                  <a:pos x="T4" y="T5"/>
                </a:cxn>
                <a:cxn ang="0">
                  <a:pos x="T6" y="T7"/>
                </a:cxn>
                <a:cxn ang="0">
                  <a:pos x="T8" y="T9"/>
                </a:cxn>
              </a:cxnLst>
              <a:rect l="0" t="0" r="r" b="b"/>
              <a:pathLst>
                <a:path w="1329" h="1080">
                  <a:moveTo>
                    <a:pt x="179" y="0"/>
                  </a:moveTo>
                  <a:lnTo>
                    <a:pt x="1328" y="816"/>
                  </a:lnTo>
                  <a:lnTo>
                    <a:pt x="1148" y="1079"/>
                  </a:lnTo>
                  <a:lnTo>
                    <a:pt x="0" y="249"/>
                  </a:lnTo>
                  <a:lnTo>
                    <a:pt x="179" y="0"/>
                  </a:lnTo>
                </a:path>
              </a:pathLst>
            </a:custGeom>
            <a:solidFill>
              <a:srgbClr val="EAB98C"/>
            </a:solidFill>
            <a:ln>
              <a:noFill/>
            </a:ln>
            <a:effectLst/>
          </p:spPr>
          <p:txBody>
            <a:bodyPr anchor="ctr"/>
            <a:lstStyle/>
            <a:p>
              <a:pPr algn="ctr"/>
            </a:p>
          </p:txBody>
        </p:sp>
        <p:sp>
          <p:nvSpPr>
            <p:cNvPr id="33" name="ïsḻiḋe"/>
            <p:cNvSpPr/>
            <p:nvPr/>
          </p:nvSpPr>
          <p:spPr bwMode="auto">
            <a:xfrm>
              <a:off x="1087438" y="3952875"/>
              <a:ext cx="477837" cy="388938"/>
            </a:xfrm>
            <a:custGeom>
              <a:avLst/>
              <a:gdLst>
                <a:gd name="T0" fmla="*/ 179 w 1329"/>
                <a:gd name="T1" fmla="*/ 0 h 1080"/>
                <a:gd name="T2" fmla="*/ 1328 w 1329"/>
                <a:gd name="T3" fmla="*/ 816 h 1080"/>
                <a:gd name="T4" fmla="*/ 1148 w 1329"/>
                <a:gd name="T5" fmla="*/ 1079 h 1080"/>
                <a:gd name="T6" fmla="*/ 0 w 1329"/>
                <a:gd name="T7" fmla="*/ 249 h 1080"/>
                <a:gd name="T8" fmla="*/ 179 w 1329"/>
                <a:gd name="T9" fmla="*/ 0 h 1080"/>
              </a:gdLst>
              <a:ahLst/>
              <a:cxnLst>
                <a:cxn ang="0">
                  <a:pos x="T0" y="T1"/>
                </a:cxn>
                <a:cxn ang="0">
                  <a:pos x="T2" y="T3"/>
                </a:cxn>
                <a:cxn ang="0">
                  <a:pos x="T4" y="T5"/>
                </a:cxn>
                <a:cxn ang="0">
                  <a:pos x="T6" y="T7"/>
                </a:cxn>
                <a:cxn ang="0">
                  <a:pos x="T8" y="T9"/>
                </a:cxn>
              </a:cxnLst>
              <a:rect l="0" t="0" r="r" b="b"/>
              <a:pathLst>
                <a:path w="1329" h="1080">
                  <a:moveTo>
                    <a:pt x="179" y="0"/>
                  </a:moveTo>
                  <a:lnTo>
                    <a:pt x="1328" y="816"/>
                  </a:lnTo>
                  <a:lnTo>
                    <a:pt x="1148" y="1079"/>
                  </a:lnTo>
                  <a:lnTo>
                    <a:pt x="0" y="249"/>
                  </a:lnTo>
                  <a:lnTo>
                    <a:pt x="179" y="0"/>
                  </a:lnTo>
                </a:path>
              </a:pathLst>
            </a:custGeom>
            <a:solidFill>
              <a:srgbClr val="EAB98C"/>
            </a:solidFill>
            <a:ln>
              <a:noFill/>
            </a:ln>
            <a:effectLst/>
          </p:spPr>
          <p:txBody>
            <a:bodyPr anchor="ctr"/>
            <a:lstStyle/>
            <a:p>
              <a:pPr algn="ctr"/>
            </a:p>
          </p:txBody>
        </p:sp>
        <p:sp>
          <p:nvSpPr>
            <p:cNvPr id="34" name="îş1iḍè"/>
            <p:cNvSpPr/>
            <p:nvPr/>
          </p:nvSpPr>
          <p:spPr bwMode="auto">
            <a:xfrm>
              <a:off x="1150938" y="3863975"/>
              <a:ext cx="542925" cy="428625"/>
            </a:xfrm>
            <a:custGeom>
              <a:avLst/>
              <a:gdLst>
                <a:gd name="T0" fmla="*/ 181 w 1509"/>
                <a:gd name="T1" fmla="*/ 0 h 1191"/>
                <a:gd name="T2" fmla="*/ 1508 w 1509"/>
                <a:gd name="T3" fmla="*/ 941 h 1191"/>
                <a:gd name="T4" fmla="*/ 1328 w 1509"/>
                <a:gd name="T5" fmla="*/ 1190 h 1191"/>
                <a:gd name="T6" fmla="*/ 0 w 1509"/>
                <a:gd name="T7" fmla="*/ 249 h 1191"/>
                <a:gd name="T8" fmla="*/ 181 w 1509"/>
                <a:gd name="T9" fmla="*/ 0 h 1191"/>
              </a:gdLst>
              <a:ahLst/>
              <a:cxnLst>
                <a:cxn ang="0">
                  <a:pos x="T0" y="T1"/>
                </a:cxn>
                <a:cxn ang="0">
                  <a:pos x="T2" y="T3"/>
                </a:cxn>
                <a:cxn ang="0">
                  <a:pos x="T4" y="T5"/>
                </a:cxn>
                <a:cxn ang="0">
                  <a:pos x="T6" y="T7"/>
                </a:cxn>
                <a:cxn ang="0">
                  <a:pos x="T8" y="T9"/>
                </a:cxn>
              </a:cxnLst>
              <a:rect l="0" t="0" r="r" b="b"/>
              <a:pathLst>
                <a:path w="1509" h="1191">
                  <a:moveTo>
                    <a:pt x="181" y="0"/>
                  </a:moveTo>
                  <a:lnTo>
                    <a:pt x="1508" y="941"/>
                  </a:lnTo>
                  <a:lnTo>
                    <a:pt x="1328" y="1190"/>
                  </a:lnTo>
                  <a:lnTo>
                    <a:pt x="0" y="249"/>
                  </a:lnTo>
                  <a:lnTo>
                    <a:pt x="181" y="0"/>
                  </a:lnTo>
                </a:path>
              </a:pathLst>
            </a:custGeom>
            <a:solidFill>
              <a:srgbClr val="EAB98C"/>
            </a:solidFill>
            <a:ln>
              <a:noFill/>
            </a:ln>
            <a:effectLst/>
          </p:spPr>
          <p:txBody>
            <a:bodyPr anchor="ctr"/>
            <a:lstStyle/>
            <a:p>
              <a:pPr algn="ctr"/>
            </a:p>
          </p:txBody>
        </p:sp>
        <p:sp>
          <p:nvSpPr>
            <p:cNvPr id="35" name="íṧľîḍe"/>
            <p:cNvSpPr/>
            <p:nvPr/>
          </p:nvSpPr>
          <p:spPr bwMode="auto">
            <a:xfrm>
              <a:off x="1150938" y="3863975"/>
              <a:ext cx="542925" cy="428625"/>
            </a:xfrm>
            <a:custGeom>
              <a:avLst/>
              <a:gdLst>
                <a:gd name="T0" fmla="*/ 181 w 1509"/>
                <a:gd name="T1" fmla="*/ 0 h 1191"/>
                <a:gd name="T2" fmla="*/ 1508 w 1509"/>
                <a:gd name="T3" fmla="*/ 941 h 1191"/>
                <a:gd name="T4" fmla="*/ 1328 w 1509"/>
                <a:gd name="T5" fmla="*/ 1190 h 1191"/>
                <a:gd name="T6" fmla="*/ 0 w 1509"/>
                <a:gd name="T7" fmla="*/ 249 h 1191"/>
                <a:gd name="T8" fmla="*/ 181 w 1509"/>
                <a:gd name="T9" fmla="*/ 0 h 1191"/>
              </a:gdLst>
              <a:ahLst/>
              <a:cxnLst>
                <a:cxn ang="0">
                  <a:pos x="T0" y="T1"/>
                </a:cxn>
                <a:cxn ang="0">
                  <a:pos x="T2" y="T3"/>
                </a:cxn>
                <a:cxn ang="0">
                  <a:pos x="T4" y="T5"/>
                </a:cxn>
                <a:cxn ang="0">
                  <a:pos x="T6" y="T7"/>
                </a:cxn>
                <a:cxn ang="0">
                  <a:pos x="T8" y="T9"/>
                </a:cxn>
              </a:cxnLst>
              <a:rect l="0" t="0" r="r" b="b"/>
              <a:pathLst>
                <a:path w="1509" h="1191">
                  <a:moveTo>
                    <a:pt x="181" y="0"/>
                  </a:moveTo>
                  <a:lnTo>
                    <a:pt x="1508" y="941"/>
                  </a:lnTo>
                  <a:lnTo>
                    <a:pt x="1328" y="1190"/>
                  </a:lnTo>
                  <a:lnTo>
                    <a:pt x="0" y="249"/>
                  </a:lnTo>
                  <a:lnTo>
                    <a:pt x="181" y="0"/>
                  </a:lnTo>
                </a:path>
              </a:pathLst>
            </a:custGeom>
            <a:solidFill>
              <a:srgbClr val="EAB98C"/>
            </a:solidFill>
            <a:ln>
              <a:noFill/>
            </a:ln>
            <a:effectLst/>
          </p:spPr>
          <p:txBody>
            <a:bodyPr anchor="ctr"/>
            <a:lstStyle/>
            <a:p>
              <a:pPr algn="ctr"/>
            </a:p>
          </p:txBody>
        </p:sp>
        <p:sp>
          <p:nvSpPr>
            <p:cNvPr id="36" name="íṥḷïde"/>
            <p:cNvSpPr/>
            <p:nvPr/>
          </p:nvSpPr>
          <p:spPr bwMode="auto">
            <a:xfrm>
              <a:off x="1330325" y="4267200"/>
              <a:ext cx="120650" cy="114300"/>
            </a:xfrm>
            <a:custGeom>
              <a:avLst/>
              <a:gdLst>
                <a:gd name="T0" fmla="*/ 250 w 333"/>
                <a:gd name="T1" fmla="*/ 41 h 319"/>
                <a:gd name="T2" fmla="*/ 277 w 333"/>
                <a:gd name="T3" fmla="*/ 249 h 319"/>
                <a:gd name="T4" fmla="*/ 84 w 333"/>
                <a:gd name="T5" fmla="*/ 276 h 319"/>
                <a:gd name="T6" fmla="*/ 56 w 333"/>
                <a:gd name="T7" fmla="*/ 83 h 319"/>
                <a:gd name="T8" fmla="*/ 250 w 333"/>
                <a:gd name="T9" fmla="*/ 41 h 319"/>
                <a:gd name="T10" fmla="*/ 250 w 333"/>
                <a:gd name="T11" fmla="*/ 41 h 319"/>
              </a:gdLst>
              <a:ahLst/>
              <a:cxnLst>
                <a:cxn ang="0">
                  <a:pos x="T0" y="T1"/>
                </a:cxn>
                <a:cxn ang="0">
                  <a:pos x="T2" y="T3"/>
                </a:cxn>
                <a:cxn ang="0">
                  <a:pos x="T4" y="T5"/>
                </a:cxn>
                <a:cxn ang="0">
                  <a:pos x="T6" y="T7"/>
                </a:cxn>
                <a:cxn ang="0">
                  <a:pos x="T8" y="T9"/>
                </a:cxn>
                <a:cxn ang="0">
                  <a:pos x="T10" y="T11"/>
                </a:cxn>
              </a:cxnLst>
              <a:rect l="0" t="0" r="r" b="b"/>
              <a:pathLst>
                <a:path w="333" h="319">
                  <a:moveTo>
                    <a:pt x="250" y="41"/>
                  </a:moveTo>
                  <a:cubicBezTo>
                    <a:pt x="319" y="97"/>
                    <a:pt x="332" y="180"/>
                    <a:pt x="277" y="249"/>
                  </a:cubicBezTo>
                  <a:cubicBezTo>
                    <a:pt x="236" y="304"/>
                    <a:pt x="153" y="318"/>
                    <a:pt x="84" y="276"/>
                  </a:cubicBezTo>
                  <a:cubicBezTo>
                    <a:pt x="15" y="235"/>
                    <a:pt x="0" y="138"/>
                    <a:pt x="56" y="83"/>
                  </a:cubicBezTo>
                  <a:cubicBezTo>
                    <a:pt x="97" y="14"/>
                    <a:pt x="180" y="0"/>
                    <a:pt x="250" y="41"/>
                  </a:cubicBezTo>
                  <a:lnTo>
                    <a:pt x="250" y="41"/>
                  </a:lnTo>
                </a:path>
              </a:pathLst>
            </a:custGeom>
            <a:solidFill>
              <a:srgbClr val="EAB98C"/>
            </a:solidFill>
            <a:ln>
              <a:noFill/>
            </a:ln>
            <a:effectLst/>
          </p:spPr>
          <p:txBody>
            <a:bodyPr anchor="ctr"/>
            <a:lstStyle/>
            <a:p>
              <a:pPr algn="ctr"/>
            </a:p>
          </p:txBody>
        </p:sp>
        <p:sp>
          <p:nvSpPr>
            <p:cNvPr id="37" name="íṣlïḑê"/>
            <p:cNvSpPr/>
            <p:nvPr/>
          </p:nvSpPr>
          <p:spPr bwMode="auto">
            <a:xfrm>
              <a:off x="1470025" y="4232275"/>
              <a:ext cx="125413" cy="125413"/>
            </a:xfrm>
            <a:custGeom>
              <a:avLst/>
              <a:gdLst>
                <a:gd name="T0" fmla="*/ 263 w 347"/>
                <a:gd name="T1" fmla="*/ 41 h 347"/>
                <a:gd name="T2" fmla="*/ 304 w 347"/>
                <a:gd name="T3" fmla="*/ 263 h 347"/>
                <a:gd name="T4" fmla="*/ 83 w 347"/>
                <a:gd name="T5" fmla="*/ 304 h 347"/>
                <a:gd name="T6" fmla="*/ 41 w 347"/>
                <a:gd name="T7" fmla="*/ 83 h 347"/>
                <a:gd name="T8" fmla="*/ 263 w 347"/>
                <a:gd name="T9" fmla="*/ 41 h 347"/>
                <a:gd name="T10" fmla="*/ 263 w 347"/>
                <a:gd name="T11" fmla="*/ 41 h 347"/>
              </a:gdLst>
              <a:ahLst/>
              <a:cxnLst>
                <a:cxn ang="0">
                  <a:pos x="T0" y="T1"/>
                </a:cxn>
                <a:cxn ang="0">
                  <a:pos x="T2" y="T3"/>
                </a:cxn>
                <a:cxn ang="0">
                  <a:pos x="T4" y="T5"/>
                </a:cxn>
                <a:cxn ang="0">
                  <a:pos x="T6" y="T7"/>
                </a:cxn>
                <a:cxn ang="0">
                  <a:pos x="T8" y="T9"/>
                </a:cxn>
                <a:cxn ang="0">
                  <a:pos x="T10" y="T11"/>
                </a:cxn>
              </a:cxnLst>
              <a:rect l="0" t="0" r="r" b="b"/>
              <a:pathLst>
                <a:path w="347" h="347">
                  <a:moveTo>
                    <a:pt x="263" y="41"/>
                  </a:moveTo>
                  <a:cubicBezTo>
                    <a:pt x="332" y="97"/>
                    <a:pt x="346" y="194"/>
                    <a:pt x="304" y="263"/>
                  </a:cubicBezTo>
                  <a:cubicBezTo>
                    <a:pt x="249" y="332"/>
                    <a:pt x="152" y="346"/>
                    <a:pt x="83" y="304"/>
                  </a:cubicBezTo>
                  <a:cubicBezTo>
                    <a:pt x="13" y="249"/>
                    <a:pt x="0" y="152"/>
                    <a:pt x="41" y="83"/>
                  </a:cubicBezTo>
                  <a:cubicBezTo>
                    <a:pt x="97" y="14"/>
                    <a:pt x="194" y="0"/>
                    <a:pt x="263" y="41"/>
                  </a:cubicBezTo>
                  <a:lnTo>
                    <a:pt x="263" y="41"/>
                  </a:lnTo>
                </a:path>
              </a:pathLst>
            </a:custGeom>
            <a:solidFill>
              <a:srgbClr val="EAB98C"/>
            </a:solidFill>
            <a:ln>
              <a:noFill/>
            </a:ln>
            <a:effectLst/>
          </p:spPr>
          <p:txBody>
            <a:bodyPr anchor="ctr"/>
            <a:lstStyle/>
            <a:p>
              <a:pPr algn="ctr"/>
            </a:p>
          </p:txBody>
        </p:sp>
        <p:sp>
          <p:nvSpPr>
            <p:cNvPr id="38" name="îśḷîḓé"/>
            <p:cNvSpPr/>
            <p:nvPr/>
          </p:nvSpPr>
          <p:spPr bwMode="auto">
            <a:xfrm>
              <a:off x="1604963" y="4192588"/>
              <a:ext cx="130175" cy="125412"/>
            </a:xfrm>
            <a:custGeom>
              <a:avLst/>
              <a:gdLst>
                <a:gd name="T0" fmla="*/ 277 w 361"/>
                <a:gd name="T1" fmla="*/ 42 h 347"/>
                <a:gd name="T2" fmla="*/ 305 w 361"/>
                <a:gd name="T3" fmla="*/ 263 h 347"/>
                <a:gd name="T4" fmla="*/ 84 w 361"/>
                <a:gd name="T5" fmla="*/ 305 h 347"/>
                <a:gd name="T6" fmla="*/ 56 w 361"/>
                <a:gd name="T7" fmla="*/ 83 h 347"/>
                <a:gd name="T8" fmla="*/ 277 w 361"/>
                <a:gd name="T9" fmla="*/ 42 h 347"/>
                <a:gd name="T10" fmla="*/ 277 w 361"/>
                <a:gd name="T11" fmla="*/ 42 h 347"/>
              </a:gdLst>
              <a:ahLst/>
              <a:cxnLst>
                <a:cxn ang="0">
                  <a:pos x="T0" y="T1"/>
                </a:cxn>
                <a:cxn ang="0">
                  <a:pos x="T2" y="T3"/>
                </a:cxn>
                <a:cxn ang="0">
                  <a:pos x="T4" y="T5"/>
                </a:cxn>
                <a:cxn ang="0">
                  <a:pos x="T6" y="T7"/>
                </a:cxn>
                <a:cxn ang="0">
                  <a:pos x="T8" y="T9"/>
                </a:cxn>
                <a:cxn ang="0">
                  <a:pos x="T10" y="T11"/>
                </a:cxn>
              </a:cxnLst>
              <a:rect l="0" t="0" r="r" b="b"/>
              <a:pathLst>
                <a:path w="361" h="347">
                  <a:moveTo>
                    <a:pt x="277" y="42"/>
                  </a:moveTo>
                  <a:cubicBezTo>
                    <a:pt x="346" y="97"/>
                    <a:pt x="360" y="194"/>
                    <a:pt x="305" y="263"/>
                  </a:cubicBezTo>
                  <a:cubicBezTo>
                    <a:pt x="263" y="332"/>
                    <a:pt x="153" y="346"/>
                    <a:pt x="84" y="305"/>
                  </a:cubicBezTo>
                  <a:cubicBezTo>
                    <a:pt x="14" y="249"/>
                    <a:pt x="0" y="152"/>
                    <a:pt x="56" y="83"/>
                  </a:cubicBezTo>
                  <a:cubicBezTo>
                    <a:pt x="97" y="14"/>
                    <a:pt x="194" y="0"/>
                    <a:pt x="277" y="42"/>
                  </a:cubicBezTo>
                  <a:lnTo>
                    <a:pt x="277" y="42"/>
                  </a:lnTo>
                </a:path>
              </a:pathLst>
            </a:custGeom>
            <a:solidFill>
              <a:srgbClr val="EAB98C"/>
            </a:solidFill>
            <a:ln>
              <a:noFill/>
            </a:ln>
            <a:effectLst/>
          </p:spPr>
          <p:txBody>
            <a:bodyPr anchor="ctr"/>
            <a:lstStyle/>
            <a:p>
              <a:pPr algn="ctr"/>
            </a:p>
          </p:txBody>
        </p:sp>
        <p:sp>
          <p:nvSpPr>
            <p:cNvPr id="39" name="íšḻiḑê"/>
            <p:cNvSpPr/>
            <p:nvPr/>
          </p:nvSpPr>
          <p:spPr bwMode="auto">
            <a:xfrm>
              <a:off x="922338" y="3813175"/>
              <a:ext cx="398462" cy="225425"/>
            </a:xfrm>
            <a:custGeom>
              <a:avLst/>
              <a:gdLst>
                <a:gd name="T0" fmla="*/ 0 w 1108"/>
                <a:gd name="T1" fmla="*/ 623 h 624"/>
                <a:gd name="T2" fmla="*/ 0 w 1108"/>
                <a:gd name="T3" fmla="*/ 623 h 624"/>
                <a:gd name="T4" fmla="*/ 152 w 1108"/>
                <a:gd name="T5" fmla="*/ 484 h 624"/>
                <a:gd name="T6" fmla="*/ 1065 w 1108"/>
                <a:gd name="T7" fmla="*/ 0 h 624"/>
                <a:gd name="T8" fmla="*/ 1107 w 1108"/>
                <a:gd name="T9" fmla="*/ 0 h 624"/>
                <a:gd name="T10" fmla="*/ 0 w 1108"/>
                <a:gd name="T11" fmla="*/ 623 h 624"/>
              </a:gdLst>
              <a:ahLst/>
              <a:cxnLst>
                <a:cxn ang="0">
                  <a:pos x="T0" y="T1"/>
                </a:cxn>
                <a:cxn ang="0">
                  <a:pos x="T2" y="T3"/>
                </a:cxn>
                <a:cxn ang="0">
                  <a:pos x="T4" y="T5"/>
                </a:cxn>
                <a:cxn ang="0">
                  <a:pos x="T6" y="T7"/>
                </a:cxn>
                <a:cxn ang="0">
                  <a:pos x="T8" y="T9"/>
                </a:cxn>
                <a:cxn ang="0">
                  <a:pos x="T10" y="T11"/>
                </a:cxn>
              </a:cxnLst>
              <a:rect l="0" t="0" r="r" b="b"/>
              <a:pathLst>
                <a:path w="1108" h="624">
                  <a:moveTo>
                    <a:pt x="0" y="623"/>
                  </a:moveTo>
                  <a:lnTo>
                    <a:pt x="0" y="623"/>
                  </a:lnTo>
                  <a:cubicBezTo>
                    <a:pt x="0" y="623"/>
                    <a:pt x="28" y="553"/>
                    <a:pt x="152" y="484"/>
                  </a:cubicBezTo>
                  <a:cubicBezTo>
                    <a:pt x="1065" y="0"/>
                    <a:pt x="1065" y="0"/>
                    <a:pt x="1065" y="0"/>
                  </a:cubicBezTo>
                  <a:cubicBezTo>
                    <a:pt x="1107" y="0"/>
                    <a:pt x="1107" y="0"/>
                    <a:pt x="1107" y="0"/>
                  </a:cubicBezTo>
                  <a:cubicBezTo>
                    <a:pt x="0" y="623"/>
                    <a:pt x="0" y="623"/>
                    <a:pt x="0" y="623"/>
                  </a:cubicBezTo>
                </a:path>
              </a:pathLst>
            </a:custGeom>
            <a:solidFill>
              <a:srgbClr val="E0B18C"/>
            </a:solidFill>
            <a:ln>
              <a:noFill/>
            </a:ln>
            <a:effectLst/>
          </p:spPr>
          <p:txBody>
            <a:bodyPr anchor="ctr"/>
            <a:lstStyle/>
            <a:p>
              <a:pPr algn="ctr"/>
            </a:p>
          </p:txBody>
        </p:sp>
        <p:sp>
          <p:nvSpPr>
            <p:cNvPr id="40" name="íşḷïḑè"/>
            <p:cNvSpPr/>
            <p:nvPr/>
          </p:nvSpPr>
          <p:spPr bwMode="auto">
            <a:xfrm>
              <a:off x="947738" y="3798888"/>
              <a:ext cx="458787" cy="309562"/>
            </a:xfrm>
            <a:custGeom>
              <a:avLst/>
              <a:gdLst>
                <a:gd name="T0" fmla="*/ 1273 w 1274"/>
                <a:gd name="T1" fmla="*/ 262 h 858"/>
                <a:gd name="T2" fmla="*/ 153 w 1274"/>
                <a:gd name="T3" fmla="*/ 857 h 858"/>
                <a:gd name="T4" fmla="*/ 0 w 1274"/>
                <a:gd name="T5" fmla="*/ 594 h 858"/>
                <a:gd name="T6" fmla="*/ 1121 w 1274"/>
                <a:gd name="T7" fmla="*/ 0 h 858"/>
                <a:gd name="T8" fmla="*/ 1273 w 1274"/>
                <a:gd name="T9" fmla="*/ 262 h 858"/>
              </a:gdLst>
              <a:ahLst/>
              <a:cxnLst>
                <a:cxn ang="0">
                  <a:pos x="T0" y="T1"/>
                </a:cxn>
                <a:cxn ang="0">
                  <a:pos x="T2" y="T3"/>
                </a:cxn>
                <a:cxn ang="0">
                  <a:pos x="T4" y="T5"/>
                </a:cxn>
                <a:cxn ang="0">
                  <a:pos x="T6" y="T7"/>
                </a:cxn>
                <a:cxn ang="0">
                  <a:pos x="T8" y="T9"/>
                </a:cxn>
              </a:cxnLst>
              <a:rect l="0" t="0" r="r" b="b"/>
              <a:pathLst>
                <a:path w="1274" h="858">
                  <a:moveTo>
                    <a:pt x="1273" y="262"/>
                  </a:moveTo>
                  <a:lnTo>
                    <a:pt x="153" y="857"/>
                  </a:lnTo>
                  <a:lnTo>
                    <a:pt x="0" y="594"/>
                  </a:lnTo>
                  <a:lnTo>
                    <a:pt x="1121" y="0"/>
                  </a:lnTo>
                  <a:lnTo>
                    <a:pt x="1273" y="262"/>
                  </a:lnTo>
                </a:path>
              </a:pathLst>
            </a:custGeom>
            <a:solidFill>
              <a:srgbClr val="FED6B6"/>
            </a:solidFill>
            <a:ln>
              <a:noFill/>
            </a:ln>
            <a:effectLst/>
          </p:spPr>
          <p:txBody>
            <a:bodyPr anchor="ctr"/>
            <a:lstStyle/>
            <a:p>
              <a:pPr algn="ctr"/>
            </a:p>
          </p:txBody>
        </p:sp>
        <p:sp>
          <p:nvSpPr>
            <p:cNvPr id="41" name="ïśḻïḑê"/>
            <p:cNvSpPr/>
            <p:nvPr/>
          </p:nvSpPr>
          <p:spPr bwMode="auto">
            <a:xfrm>
              <a:off x="947738" y="3798888"/>
              <a:ext cx="458787" cy="309562"/>
            </a:xfrm>
            <a:custGeom>
              <a:avLst/>
              <a:gdLst>
                <a:gd name="T0" fmla="*/ 1273 w 1274"/>
                <a:gd name="T1" fmla="*/ 262 h 858"/>
                <a:gd name="T2" fmla="*/ 153 w 1274"/>
                <a:gd name="T3" fmla="*/ 857 h 858"/>
                <a:gd name="T4" fmla="*/ 0 w 1274"/>
                <a:gd name="T5" fmla="*/ 594 h 858"/>
                <a:gd name="T6" fmla="*/ 1121 w 1274"/>
                <a:gd name="T7" fmla="*/ 0 h 858"/>
                <a:gd name="T8" fmla="*/ 1273 w 1274"/>
                <a:gd name="T9" fmla="*/ 262 h 858"/>
              </a:gdLst>
              <a:ahLst/>
              <a:cxnLst>
                <a:cxn ang="0">
                  <a:pos x="T0" y="T1"/>
                </a:cxn>
                <a:cxn ang="0">
                  <a:pos x="T2" y="T3"/>
                </a:cxn>
                <a:cxn ang="0">
                  <a:pos x="T4" y="T5"/>
                </a:cxn>
                <a:cxn ang="0">
                  <a:pos x="T6" y="T7"/>
                </a:cxn>
                <a:cxn ang="0">
                  <a:pos x="T8" y="T9"/>
                </a:cxn>
              </a:cxnLst>
              <a:rect l="0" t="0" r="r" b="b"/>
              <a:pathLst>
                <a:path w="1274" h="858">
                  <a:moveTo>
                    <a:pt x="1273" y="262"/>
                  </a:moveTo>
                  <a:lnTo>
                    <a:pt x="153" y="857"/>
                  </a:lnTo>
                  <a:lnTo>
                    <a:pt x="0" y="594"/>
                  </a:lnTo>
                  <a:lnTo>
                    <a:pt x="1121" y="0"/>
                  </a:lnTo>
                  <a:lnTo>
                    <a:pt x="1273" y="262"/>
                  </a:lnTo>
                </a:path>
              </a:pathLst>
            </a:custGeom>
            <a:solidFill>
              <a:srgbClr val="FED6B6"/>
            </a:solidFill>
            <a:ln>
              <a:noFill/>
            </a:ln>
            <a:effectLst/>
          </p:spPr>
          <p:txBody>
            <a:bodyPr anchor="ctr"/>
            <a:lstStyle/>
            <a:p>
              <a:pPr algn="ctr"/>
            </a:p>
          </p:txBody>
        </p:sp>
        <p:sp>
          <p:nvSpPr>
            <p:cNvPr id="42" name="ïS1îḓé"/>
            <p:cNvSpPr/>
            <p:nvPr/>
          </p:nvSpPr>
          <p:spPr bwMode="auto">
            <a:xfrm>
              <a:off x="908050" y="3998913"/>
              <a:ext cx="134938" cy="125412"/>
            </a:xfrm>
            <a:custGeom>
              <a:avLst/>
              <a:gdLst>
                <a:gd name="T0" fmla="*/ 263 w 374"/>
                <a:gd name="T1" fmla="*/ 304 h 347"/>
                <a:gd name="T2" fmla="*/ 41 w 374"/>
                <a:gd name="T3" fmla="*/ 249 h 347"/>
                <a:gd name="T4" fmla="*/ 110 w 374"/>
                <a:gd name="T5" fmla="*/ 41 h 347"/>
                <a:gd name="T6" fmla="*/ 332 w 374"/>
                <a:gd name="T7" fmla="*/ 96 h 347"/>
                <a:gd name="T8" fmla="*/ 263 w 374"/>
                <a:gd name="T9" fmla="*/ 304 h 347"/>
                <a:gd name="T10" fmla="*/ 263 w 374"/>
                <a:gd name="T11" fmla="*/ 304 h 347"/>
              </a:gdLst>
              <a:ahLst/>
              <a:cxnLst>
                <a:cxn ang="0">
                  <a:pos x="T0" y="T1"/>
                </a:cxn>
                <a:cxn ang="0">
                  <a:pos x="T2" y="T3"/>
                </a:cxn>
                <a:cxn ang="0">
                  <a:pos x="T4" y="T5"/>
                </a:cxn>
                <a:cxn ang="0">
                  <a:pos x="T6" y="T7"/>
                </a:cxn>
                <a:cxn ang="0">
                  <a:pos x="T8" y="T9"/>
                </a:cxn>
                <a:cxn ang="0">
                  <a:pos x="T10" y="T11"/>
                </a:cxn>
              </a:cxnLst>
              <a:rect l="0" t="0" r="r" b="b"/>
              <a:pathLst>
                <a:path w="374" h="347">
                  <a:moveTo>
                    <a:pt x="263" y="304"/>
                  </a:moveTo>
                  <a:cubicBezTo>
                    <a:pt x="179" y="346"/>
                    <a:pt x="83" y="318"/>
                    <a:pt x="41" y="249"/>
                  </a:cubicBezTo>
                  <a:cubicBezTo>
                    <a:pt x="0" y="180"/>
                    <a:pt x="41" y="83"/>
                    <a:pt x="110" y="41"/>
                  </a:cubicBezTo>
                  <a:cubicBezTo>
                    <a:pt x="193" y="0"/>
                    <a:pt x="290" y="27"/>
                    <a:pt x="332" y="96"/>
                  </a:cubicBezTo>
                  <a:cubicBezTo>
                    <a:pt x="373" y="166"/>
                    <a:pt x="332" y="263"/>
                    <a:pt x="263" y="304"/>
                  </a:cubicBezTo>
                  <a:lnTo>
                    <a:pt x="263" y="304"/>
                  </a:lnTo>
                </a:path>
              </a:pathLst>
            </a:custGeom>
            <a:solidFill>
              <a:srgbClr val="FED6B6"/>
            </a:solidFill>
            <a:ln>
              <a:noFill/>
            </a:ln>
            <a:effectLst/>
          </p:spPr>
          <p:txBody>
            <a:bodyPr anchor="ctr"/>
            <a:lstStyle/>
            <a:p>
              <a:pPr algn="ctr"/>
            </a:p>
          </p:txBody>
        </p:sp>
        <p:sp>
          <p:nvSpPr>
            <p:cNvPr id="43" name="ïṣľiḑe"/>
            <p:cNvSpPr/>
            <p:nvPr/>
          </p:nvSpPr>
          <p:spPr bwMode="auto">
            <a:xfrm>
              <a:off x="1565275" y="3649663"/>
              <a:ext cx="368300" cy="368300"/>
            </a:xfrm>
            <a:custGeom>
              <a:avLst/>
              <a:gdLst>
                <a:gd name="T0" fmla="*/ 1024 w 1025"/>
                <a:gd name="T1" fmla="*/ 678 h 1025"/>
                <a:gd name="T2" fmla="*/ 359 w 1025"/>
                <a:gd name="T3" fmla="*/ 1024 h 1025"/>
                <a:gd name="T4" fmla="*/ 0 w 1025"/>
                <a:gd name="T5" fmla="*/ 360 h 1025"/>
                <a:gd name="T6" fmla="*/ 664 w 1025"/>
                <a:gd name="T7" fmla="*/ 0 h 1025"/>
                <a:gd name="T8" fmla="*/ 1024 w 1025"/>
                <a:gd name="T9" fmla="*/ 678 h 1025"/>
              </a:gdLst>
              <a:ahLst/>
              <a:cxnLst>
                <a:cxn ang="0">
                  <a:pos x="T0" y="T1"/>
                </a:cxn>
                <a:cxn ang="0">
                  <a:pos x="T2" y="T3"/>
                </a:cxn>
                <a:cxn ang="0">
                  <a:pos x="T4" y="T5"/>
                </a:cxn>
                <a:cxn ang="0">
                  <a:pos x="T6" y="T7"/>
                </a:cxn>
                <a:cxn ang="0">
                  <a:pos x="T8" y="T9"/>
                </a:cxn>
              </a:cxnLst>
              <a:rect l="0" t="0" r="r" b="b"/>
              <a:pathLst>
                <a:path w="1025" h="1025">
                  <a:moveTo>
                    <a:pt x="1024" y="678"/>
                  </a:moveTo>
                  <a:lnTo>
                    <a:pt x="359" y="1024"/>
                  </a:lnTo>
                  <a:lnTo>
                    <a:pt x="0" y="360"/>
                  </a:lnTo>
                  <a:lnTo>
                    <a:pt x="664" y="0"/>
                  </a:lnTo>
                  <a:lnTo>
                    <a:pt x="1024" y="678"/>
                  </a:lnTo>
                </a:path>
              </a:pathLst>
            </a:custGeom>
            <a:solidFill>
              <a:srgbClr val="FED6B6"/>
            </a:solidFill>
            <a:ln>
              <a:noFill/>
            </a:ln>
            <a:effectLst/>
          </p:spPr>
          <p:txBody>
            <a:bodyPr anchor="ctr"/>
            <a:lstStyle/>
            <a:p>
              <a:pPr algn="ctr"/>
            </a:p>
          </p:txBody>
        </p:sp>
        <p:sp>
          <p:nvSpPr>
            <p:cNvPr id="44" name="îŝ1ïḋé"/>
            <p:cNvSpPr/>
            <p:nvPr/>
          </p:nvSpPr>
          <p:spPr bwMode="auto">
            <a:xfrm>
              <a:off x="1255713" y="3929063"/>
              <a:ext cx="85725" cy="44450"/>
            </a:xfrm>
            <a:custGeom>
              <a:avLst/>
              <a:gdLst>
                <a:gd name="T0" fmla="*/ 0 w 236"/>
                <a:gd name="T1" fmla="*/ 124 h 125"/>
                <a:gd name="T2" fmla="*/ 41 w 236"/>
                <a:gd name="T3" fmla="*/ 97 h 125"/>
                <a:gd name="T4" fmla="*/ 69 w 236"/>
                <a:gd name="T5" fmla="*/ 83 h 125"/>
                <a:gd name="T6" fmla="*/ 111 w 236"/>
                <a:gd name="T7" fmla="*/ 55 h 125"/>
                <a:gd name="T8" fmla="*/ 152 w 236"/>
                <a:gd name="T9" fmla="*/ 28 h 125"/>
                <a:gd name="T10" fmla="*/ 194 w 236"/>
                <a:gd name="T11" fmla="*/ 14 h 125"/>
                <a:gd name="T12" fmla="*/ 207 w 236"/>
                <a:gd name="T13" fmla="*/ 0 h 125"/>
                <a:gd name="T14" fmla="*/ 222 w 236"/>
                <a:gd name="T15" fmla="*/ 0 h 125"/>
                <a:gd name="T16" fmla="*/ 235 w 236"/>
                <a:gd name="T17" fmla="*/ 0 h 125"/>
                <a:gd name="T18" fmla="*/ 235 w 236"/>
                <a:gd name="T19" fmla="*/ 0 h 125"/>
                <a:gd name="T20" fmla="*/ 235 w 236"/>
                <a:gd name="T21" fmla="*/ 0 h 125"/>
                <a:gd name="T22" fmla="*/ 222 w 236"/>
                <a:gd name="T23" fmla="*/ 14 h 125"/>
                <a:gd name="T24" fmla="*/ 222 w 236"/>
                <a:gd name="T25" fmla="*/ 14 h 125"/>
                <a:gd name="T26" fmla="*/ 207 w 236"/>
                <a:gd name="T27" fmla="*/ 28 h 125"/>
                <a:gd name="T28" fmla="*/ 166 w 236"/>
                <a:gd name="T29" fmla="*/ 42 h 125"/>
                <a:gd name="T30" fmla="*/ 125 w 236"/>
                <a:gd name="T31" fmla="*/ 69 h 125"/>
                <a:gd name="T32" fmla="*/ 83 w 236"/>
                <a:gd name="T33" fmla="*/ 83 h 125"/>
                <a:gd name="T34" fmla="*/ 41 w 236"/>
                <a:gd name="T35" fmla="*/ 111 h 125"/>
                <a:gd name="T36" fmla="*/ 0 w 236"/>
                <a:gd name="T37" fmla="*/ 124 h 125"/>
                <a:gd name="T38" fmla="*/ 0 w 236"/>
                <a:gd name="T39"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6" h="125">
                  <a:moveTo>
                    <a:pt x="0" y="124"/>
                  </a:moveTo>
                  <a:cubicBezTo>
                    <a:pt x="0" y="124"/>
                    <a:pt x="14" y="111"/>
                    <a:pt x="41" y="97"/>
                  </a:cubicBezTo>
                  <a:cubicBezTo>
                    <a:pt x="56" y="97"/>
                    <a:pt x="69" y="83"/>
                    <a:pt x="69" y="83"/>
                  </a:cubicBezTo>
                  <a:cubicBezTo>
                    <a:pt x="83" y="69"/>
                    <a:pt x="97" y="55"/>
                    <a:pt x="111" y="55"/>
                  </a:cubicBezTo>
                  <a:cubicBezTo>
                    <a:pt x="125" y="42"/>
                    <a:pt x="138" y="42"/>
                    <a:pt x="152" y="28"/>
                  </a:cubicBezTo>
                  <a:cubicBezTo>
                    <a:pt x="166" y="28"/>
                    <a:pt x="180" y="14"/>
                    <a:pt x="194" y="14"/>
                  </a:cubicBezTo>
                  <a:cubicBezTo>
                    <a:pt x="207" y="14"/>
                    <a:pt x="207" y="14"/>
                    <a:pt x="207" y="0"/>
                  </a:cubicBezTo>
                  <a:cubicBezTo>
                    <a:pt x="222" y="0"/>
                    <a:pt x="222" y="0"/>
                    <a:pt x="222" y="0"/>
                  </a:cubicBezTo>
                  <a:cubicBezTo>
                    <a:pt x="235" y="0"/>
                    <a:pt x="235" y="0"/>
                    <a:pt x="235" y="0"/>
                  </a:cubicBezTo>
                  <a:lnTo>
                    <a:pt x="235" y="0"/>
                  </a:lnTo>
                  <a:lnTo>
                    <a:pt x="235" y="0"/>
                  </a:lnTo>
                  <a:cubicBezTo>
                    <a:pt x="235" y="0"/>
                    <a:pt x="235" y="0"/>
                    <a:pt x="222" y="14"/>
                  </a:cubicBezTo>
                  <a:lnTo>
                    <a:pt x="222" y="14"/>
                  </a:lnTo>
                  <a:cubicBezTo>
                    <a:pt x="207" y="14"/>
                    <a:pt x="207" y="28"/>
                    <a:pt x="207" y="28"/>
                  </a:cubicBezTo>
                  <a:cubicBezTo>
                    <a:pt x="194" y="28"/>
                    <a:pt x="180" y="42"/>
                    <a:pt x="166" y="42"/>
                  </a:cubicBezTo>
                  <a:cubicBezTo>
                    <a:pt x="152" y="55"/>
                    <a:pt x="138" y="55"/>
                    <a:pt x="125" y="69"/>
                  </a:cubicBezTo>
                  <a:cubicBezTo>
                    <a:pt x="111" y="69"/>
                    <a:pt x="97" y="83"/>
                    <a:pt x="83" y="83"/>
                  </a:cubicBezTo>
                  <a:cubicBezTo>
                    <a:pt x="69" y="97"/>
                    <a:pt x="56" y="97"/>
                    <a:pt x="41" y="111"/>
                  </a:cubicBezTo>
                  <a:cubicBezTo>
                    <a:pt x="28" y="111"/>
                    <a:pt x="0" y="124"/>
                    <a:pt x="0" y="124"/>
                  </a:cubicBezTo>
                  <a:lnTo>
                    <a:pt x="0" y="124"/>
                  </a:lnTo>
                </a:path>
              </a:pathLst>
            </a:custGeom>
            <a:solidFill>
              <a:srgbClr val="EAB98C"/>
            </a:solidFill>
            <a:ln>
              <a:noFill/>
            </a:ln>
            <a:effectLst/>
          </p:spPr>
          <p:txBody>
            <a:bodyPr anchor="ctr"/>
            <a:lstStyle/>
            <a:p>
              <a:pPr algn="ctr"/>
            </a:p>
          </p:txBody>
        </p:sp>
        <p:sp>
          <p:nvSpPr>
            <p:cNvPr id="45" name="iśḻïḑe"/>
            <p:cNvSpPr/>
            <p:nvPr/>
          </p:nvSpPr>
          <p:spPr bwMode="auto">
            <a:xfrm>
              <a:off x="1630363" y="3640138"/>
              <a:ext cx="309562" cy="349250"/>
            </a:xfrm>
            <a:custGeom>
              <a:avLst/>
              <a:gdLst>
                <a:gd name="T0" fmla="*/ 858 w 859"/>
                <a:gd name="T1" fmla="*/ 719 h 969"/>
                <a:gd name="T2" fmla="*/ 388 w 859"/>
                <a:gd name="T3" fmla="*/ 968 h 969"/>
                <a:gd name="T4" fmla="*/ 0 w 859"/>
                <a:gd name="T5" fmla="*/ 262 h 969"/>
                <a:gd name="T6" fmla="*/ 471 w 859"/>
                <a:gd name="T7" fmla="*/ 0 h 969"/>
                <a:gd name="T8" fmla="*/ 858 w 859"/>
                <a:gd name="T9" fmla="*/ 719 h 969"/>
              </a:gdLst>
              <a:ahLst/>
              <a:cxnLst>
                <a:cxn ang="0">
                  <a:pos x="T0" y="T1"/>
                </a:cxn>
                <a:cxn ang="0">
                  <a:pos x="T2" y="T3"/>
                </a:cxn>
                <a:cxn ang="0">
                  <a:pos x="T4" y="T5"/>
                </a:cxn>
                <a:cxn ang="0">
                  <a:pos x="T6" y="T7"/>
                </a:cxn>
                <a:cxn ang="0">
                  <a:pos x="T8" y="T9"/>
                </a:cxn>
              </a:cxnLst>
              <a:rect l="0" t="0" r="r" b="b"/>
              <a:pathLst>
                <a:path w="859" h="969">
                  <a:moveTo>
                    <a:pt x="858" y="719"/>
                  </a:moveTo>
                  <a:lnTo>
                    <a:pt x="388" y="968"/>
                  </a:lnTo>
                  <a:lnTo>
                    <a:pt x="0" y="262"/>
                  </a:lnTo>
                  <a:lnTo>
                    <a:pt x="471" y="0"/>
                  </a:lnTo>
                  <a:lnTo>
                    <a:pt x="858" y="719"/>
                  </a:lnTo>
                </a:path>
              </a:pathLst>
            </a:custGeom>
            <a:solidFill>
              <a:srgbClr val="F0EFEF"/>
            </a:solidFill>
            <a:ln>
              <a:noFill/>
            </a:ln>
            <a:effectLst/>
          </p:spPr>
          <p:txBody>
            <a:bodyPr anchor="ctr"/>
            <a:lstStyle/>
            <a:p>
              <a:pPr algn="ctr"/>
            </a:p>
          </p:txBody>
        </p:sp>
        <p:sp>
          <p:nvSpPr>
            <p:cNvPr id="46" name="íṡ1ïdè"/>
            <p:cNvSpPr/>
            <p:nvPr/>
          </p:nvSpPr>
          <p:spPr bwMode="auto">
            <a:xfrm>
              <a:off x="1346200" y="3708400"/>
              <a:ext cx="428625" cy="477838"/>
            </a:xfrm>
            <a:custGeom>
              <a:avLst/>
              <a:gdLst>
                <a:gd name="T0" fmla="*/ 1038 w 1191"/>
                <a:gd name="T1" fmla="*/ 651 h 1329"/>
                <a:gd name="T2" fmla="*/ 968 w 1191"/>
                <a:gd name="T3" fmla="*/ 1121 h 1329"/>
                <a:gd name="T4" fmla="*/ 927 w 1191"/>
                <a:gd name="T5" fmla="*/ 1135 h 1329"/>
                <a:gd name="T6" fmla="*/ 567 w 1191"/>
                <a:gd name="T7" fmla="*/ 1328 h 1329"/>
                <a:gd name="T8" fmla="*/ 0 w 1191"/>
                <a:gd name="T9" fmla="*/ 250 h 1329"/>
                <a:gd name="T10" fmla="*/ 526 w 1191"/>
                <a:gd name="T11" fmla="*/ 0 h 1329"/>
                <a:gd name="T12" fmla="*/ 803 w 1191"/>
                <a:gd name="T13" fmla="*/ 222 h 1329"/>
                <a:gd name="T14" fmla="*/ 803 w 1191"/>
                <a:gd name="T15" fmla="*/ 222 h 1329"/>
                <a:gd name="T16" fmla="*/ 844 w 1191"/>
                <a:gd name="T17" fmla="*/ 291 h 1329"/>
                <a:gd name="T18" fmla="*/ 1038 w 1191"/>
                <a:gd name="T19" fmla="*/ 651 h 1329"/>
                <a:gd name="T20" fmla="*/ 1038 w 1191"/>
                <a:gd name="T21" fmla="*/ 651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1" h="1329">
                  <a:moveTo>
                    <a:pt x="1038" y="651"/>
                  </a:moveTo>
                  <a:cubicBezTo>
                    <a:pt x="1038" y="651"/>
                    <a:pt x="1190" y="927"/>
                    <a:pt x="968" y="1121"/>
                  </a:cubicBezTo>
                  <a:cubicBezTo>
                    <a:pt x="968" y="1121"/>
                    <a:pt x="968" y="1121"/>
                    <a:pt x="927" y="1135"/>
                  </a:cubicBezTo>
                  <a:cubicBezTo>
                    <a:pt x="927" y="1135"/>
                    <a:pt x="927" y="1135"/>
                    <a:pt x="567" y="1328"/>
                  </a:cubicBezTo>
                  <a:cubicBezTo>
                    <a:pt x="567" y="1328"/>
                    <a:pt x="567" y="1328"/>
                    <a:pt x="0" y="250"/>
                  </a:cubicBezTo>
                  <a:cubicBezTo>
                    <a:pt x="0" y="250"/>
                    <a:pt x="0" y="250"/>
                    <a:pt x="526" y="0"/>
                  </a:cubicBezTo>
                  <a:cubicBezTo>
                    <a:pt x="581" y="0"/>
                    <a:pt x="706" y="42"/>
                    <a:pt x="803" y="222"/>
                  </a:cubicBezTo>
                  <a:lnTo>
                    <a:pt x="803" y="222"/>
                  </a:lnTo>
                  <a:cubicBezTo>
                    <a:pt x="816" y="235"/>
                    <a:pt x="830" y="263"/>
                    <a:pt x="844" y="291"/>
                  </a:cubicBezTo>
                  <a:cubicBezTo>
                    <a:pt x="844" y="291"/>
                    <a:pt x="844" y="291"/>
                    <a:pt x="1038" y="651"/>
                  </a:cubicBezTo>
                  <a:lnTo>
                    <a:pt x="1038" y="651"/>
                  </a:lnTo>
                </a:path>
              </a:pathLst>
            </a:custGeom>
            <a:solidFill>
              <a:srgbClr val="FED6B6"/>
            </a:solidFill>
            <a:ln>
              <a:noFill/>
            </a:ln>
            <a:effectLst/>
          </p:spPr>
          <p:txBody>
            <a:bodyPr anchor="ctr"/>
            <a:lstStyle/>
            <a:p>
              <a:pPr algn="ctr"/>
            </a:p>
          </p:txBody>
        </p:sp>
        <p:sp>
          <p:nvSpPr>
            <p:cNvPr id="47" name="iṣļïḓé"/>
            <p:cNvSpPr/>
            <p:nvPr/>
          </p:nvSpPr>
          <p:spPr bwMode="auto">
            <a:xfrm>
              <a:off x="1192213" y="4067175"/>
              <a:ext cx="414337" cy="284163"/>
            </a:xfrm>
            <a:custGeom>
              <a:avLst/>
              <a:gdLst>
                <a:gd name="T0" fmla="*/ 1010 w 1149"/>
                <a:gd name="T1" fmla="*/ 0 h 790"/>
                <a:gd name="T2" fmla="*/ 1148 w 1149"/>
                <a:gd name="T3" fmla="*/ 250 h 790"/>
                <a:gd name="T4" fmla="*/ 139 w 1149"/>
                <a:gd name="T5" fmla="*/ 789 h 790"/>
                <a:gd name="T6" fmla="*/ 0 w 1149"/>
                <a:gd name="T7" fmla="*/ 540 h 790"/>
                <a:gd name="T8" fmla="*/ 1010 w 1149"/>
                <a:gd name="T9" fmla="*/ 0 h 790"/>
              </a:gdLst>
              <a:ahLst/>
              <a:cxnLst>
                <a:cxn ang="0">
                  <a:pos x="T0" y="T1"/>
                </a:cxn>
                <a:cxn ang="0">
                  <a:pos x="T2" y="T3"/>
                </a:cxn>
                <a:cxn ang="0">
                  <a:pos x="T4" y="T5"/>
                </a:cxn>
                <a:cxn ang="0">
                  <a:pos x="T6" y="T7"/>
                </a:cxn>
                <a:cxn ang="0">
                  <a:pos x="T8" y="T9"/>
                </a:cxn>
              </a:cxnLst>
              <a:rect l="0" t="0" r="r" b="b"/>
              <a:pathLst>
                <a:path w="1149" h="790">
                  <a:moveTo>
                    <a:pt x="1010" y="0"/>
                  </a:moveTo>
                  <a:lnTo>
                    <a:pt x="1148" y="250"/>
                  </a:lnTo>
                  <a:lnTo>
                    <a:pt x="139" y="789"/>
                  </a:lnTo>
                  <a:lnTo>
                    <a:pt x="0" y="540"/>
                  </a:lnTo>
                  <a:lnTo>
                    <a:pt x="1010" y="0"/>
                  </a:lnTo>
                </a:path>
              </a:pathLst>
            </a:custGeom>
            <a:solidFill>
              <a:srgbClr val="FED6B6"/>
            </a:solidFill>
            <a:ln>
              <a:noFill/>
            </a:ln>
            <a:effectLst/>
          </p:spPr>
          <p:txBody>
            <a:bodyPr anchor="ctr"/>
            <a:lstStyle/>
            <a:p>
              <a:pPr algn="ctr"/>
            </a:p>
          </p:txBody>
        </p:sp>
        <p:sp>
          <p:nvSpPr>
            <p:cNvPr id="48" name="îṥ1íḋe"/>
            <p:cNvSpPr/>
            <p:nvPr/>
          </p:nvSpPr>
          <p:spPr bwMode="auto">
            <a:xfrm>
              <a:off x="1192213" y="4067175"/>
              <a:ext cx="414337" cy="284163"/>
            </a:xfrm>
            <a:custGeom>
              <a:avLst/>
              <a:gdLst>
                <a:gd name="T0" fmla="*/ 1010 w 1149"/>
                <a:gd name="T1" fmla="*/ 0 h 790"/>
                <a:gd name="T2" fmla="*/ 1148 w 1149"/>
                <a:gd name="T3" fmla="*/ 250 h 790"/>
                <a:gd name="T4" fmla="*/ 139 w 1149"/>
                <a:gd name="T5" fmla="*/ 789 h 790"/>
                <a:gd name="T6" fmla="*/ 0 w 1149"/>
                <a:gd name="T7" fmla="*/ 540 h 790"/>
                <a:gd name="T8" fmla="*/ 1010 w 1149"/>
                <a:gd name="T9" fmla="*/ 0 h 790"/>
              </a:gdLst>
              <a:ahLst/>
              <a:cxnLst>
                <a:cxn ang="0">
                  <a:pos x="T0" y="T1"/>
                </a:cxn>
                <a:cxn ang="0">
                  <a:pos x="T2" y="T3"/>
                </a:cxn>
                <a:cxn ang="0">
                  <a:pos x="T4" y="T5"/>
                </a:cxn>
                <a:cxn ang="0">
                  <a:pos x="T6" y="T7"/>
                </a:cxn>
                <a:cxn ang="0">
                  <a:pos x="T8" y="T9"/>
                </a:cxn>
              </a:cxnLst>
              <a:rect l="0" t="0" r="r" b="b"/>
              <a:pathLst>
                <a:path w="1149" h="790">
                  <a:moveTo>
                    <a:pt x="1010" y="0"/>
                  </a:moveTo>
                  <a:lnTo>
                    <a:pt x="1148" y="250"/>
                  </a:lnTo>
                  <a:lnTo>
                    <a:pt x="139" y="789"/>
                  </a:lnTo>
                  <a:lnTo>
                    <a:pt x="0" y="540"/>
                  </a:lnTo>
                  <a:lnTo>
                    <a:pt x="1010" y="0"/>
                  </a:lnTo>
                </a:path>
              </a:pathLst>
            </a:custGeom>
            <a:solidFill>
              <a:srgbClr val="FED6B6"/>
            </a:solidFill>
            <a:ln>
              <a:noFill/>
            </a:ln>
            <a:effectLst/>
          </p:spPr>
          <p:txBody>
            <a:bodyPr anchor="ctr"/>
            <a:lstStyle/>
            <a:p>
              <a:pPr algn="ctr"/>
            </a:p>
          </p:txBody>
        </p:sp>
        <p:sp>
          <p:nvSpPr>
            <p:cNvPr id="49" name="îsľîḋê"/>
            <p:cNvSpPr/>
            <p:nvPr/>
          </p:nvSpPr>
          <p:spPr bwMode="auto">
            <a:xfrm>
              <a:off x="1052513" y="3968750"/>
              <a:ext cx="503237" cy="338138"/>
            </a:xfrm>
            <a:custGeom>
              <a:avLst/>
              <a:gdLst>
                <a:gd name="T0" fmla="*/ 1259 w 1398"/>
                <a:gd name="T1" fmla="*/ 0 h 941"/>
                <a:gd name="T2" fmla="*/ 1397 w 1398"/>
                <a:gd name="T3" fmla="*/ 276 h 941"/>
                <a:gd name="T4" fmla="*/ 152 w 1398"/>
                <a:gd name="T5" fmla="*/ 940 h 941"/>
                <a:gd name="T6" fmla="*/ 0 w 1398"/>
                <a:gd name="T7" fmla="*/ 664 h 941"/>
                <a:gd name="T8" fmla="*/ 1259 w 1398"/>
                <a:gd name="T9" fmla="*/ 0 h 941"/>
              </a:gdLst>
              <a:ahLst/>
              <a:cxnLst>
                <a:cxn ang="0">
                  <a:pos x="T0" y="T1"/>
                </a:cxn>
                <a:cxn ang="0">
                  <a:pos x="T2" y="T3"/>
                </a:cxn>
                <a:cxn ang="0">
                  <a:pos x="T4" y="T5"/>
                </a:cxn>
                <a:cxn ang="0">
                  <a:pos x="T6" y="T7"/>
                </a:cxn>
                <a:cxn ang="0">
                  <a:pos x="T8" y="T9"/>
                </a:cxn>
              </a:cxnLst>
              <a:rect l="0" t="0" r="r" b="b"/>
              <a:pathLst>
                <a:path w="1398" h="941">
                  <a:moveTo>
                    <a:pt x="1259" y="0"/>
                  </a:moveTo>
                  <a:lnTo>
                    <a:pt x="1397" y="276"/>
                  </a:lnTo>
                  <a:lnTo>
                    <a:pt x="152" y="940"/>
                  </a:lnTo>
                  <a:lnTo>
                    <a:pt x="0" y="664"/>
                  </a:lnTo>
                  <a:lnTo>
                    <a:pt x="1259" y="0"/>
                  </a:lnTo>
                </a:path>
              </a:pathLst>
            </a:custGeom>
            <a:solidFill>
              <a:srgbClr val="FED6B6"/>
            </a:solidFill>
            <a:ln>
              <a:noFill/>
            </a:ln>
            <a:effectLst/>
          </p:spPr>
          <p:txBody>
            <a:bodyPr anchor="ctr"/>
            <a:lstStyle/>
            <a:p>
              <a:pPr algn="ctr"/>
            </a:p>
          </p:txBody>
        </p:sp>
        <p:sp>
          <p:nvSpPr>
            <p:cNvPr id="50" name="í$ḻíďè"/>
            <p:cNvSpPr/>
            <p:nvPr/>
          </p:nvSpPr>
          <p:spPr bwMode="auto">
            <a:xfrm>
              <a:off x="1052513" y="3968750"/>
              <a:ext cx="503237" cy="338138"/>
            </a:xfrm>
            <a:custGeom>
              <a:avLst/>
              <a:gdLst>
                <a:gd name="T0" fmla="*/ 1259 w 1398"/>
                <a:gd name="T1" fmla="*/ 0 h 941"/>
                <a:gd name="T2" fmla="*/ 1397 w 1398"/>
                <a:gd name="T3" fmla="*/ 276 h 941"/>
                <a:gd name="T4" fmla="*/ 152 w 1398"/>
                <a:gd name="T5" fmla="*/ 940 h 941"/>
                <a:gd name="T6" fmla="*/ 0 w 1398"/>
                <a:gd name="T7" fmla="*/ 664 h 941"/>
                <a:gd name="T8" fmla="*/ 1259 w 1398"/>
                <a:gd name="T9" fmla="*/ 0 h 941"/>
              </a:gdLst>
              <a:ahLst/>
              <a:cxnLst>
                <a:cxn ang="0">
                  <a:pos x="T0" y="T1"/>
                </a:cxn>
                <a:cxn ang="0">
                  <a:pos x="T2" y="T3"/>
                </a:cxn>
                <a:cxn ang="0">
                  <a:pos x="T4" y="T5"/>
                </a:cxn>
                <a:cxn ang="0">
                  <a:pos x="T6" y="T7"/>
                </a:cxn>
                <a:cxn ang="0">
                  <a:pos x="T8" y="T9"/>
                </a:cxn>
              </a:cxnLst>
              <a:rect l="0" t="0" r="r" b="b"/>
              <a:pathLst>
                <a:path w="1398" h="941">
                  <a:moveTo>
                    <a:pt x="1259" y="0"/>
                  </a:moveTo>
                  <a:lnTo>
                    <a:pt x="1397" y="276"/>
                  </a:lnTo>
                  <a:lnTo>
                    <a:pt x="152" y="940"/>
                  </a:lnTo>
                  <a:lnTo>
                    <a:pt x="0" y="664"/>
                  </a:lnTo>
                  <a:lnTo>
                    <a:pt x="1259" y="0"/>
                  </a:lnTo>
                </a:path>
              </a:pathLst>
            </a:custGeom>
            <a:solidFill>
              <a:srgbClr val="FED6B6"/>
            </a:solidFill>
            <a:ln>
              <a:noFill/>
            </a:ln>
            <a:effectLst/>
          </p:spPr>
          <p:txBody>
            <a:bodyPr anchor="ctr"/>
            <a:lstStyle/>
            <a:p>
              <a:pPr algn="ctr"/>
            </a:p>
          </p:txBody>
        </p:sp>
        <p:sp>
          <p:nvSpPr>
            <p:cNvPr id="51" name="ïsľïḋè"/>
            <p:cNvSpPr/>
            <p:nvPr/>
          </p:nvSpPr>
          <p:spPr bwMode="auto">
            <a:xfrm>
              <a:off x="933450" y="3868738"/>
              <a:ext cx="573088" cy="374650"/>
            </a:xfrm>
            <a:custGeom>
              <a:avLst/>
              <a:gdLst>
                <a:gd name="T0" fmla="*/ 1438 w 1592"/>
                <a:gd name="T1" fmla="*/ 0 h 1039"/>
                <a:gd name="T2" fmla="*/ 1591 w 1592"/>
                <a:gd name="T3" fmla="*/ 277 h 1039"/>
                <a:gd name="T4" fmla="*/ 138 w 1592"/>
                <a:gd name="T5" fmla="*/ 1038 h 1039"/>
                <a:gd name="T6" fmla="*/ 0 w 1592"/>
                <a:gd name="T7" fmla="*/ 775 h 1039"/>
                <a:gd name="T8" fmla="*/ 1438 w 1592"/>
                <a:gd name="T9" fmla="*/ 0 h 1039"/>
              </a:gdLst>
              <a:ahLst/>
              <a:cxnLst>
                <a:cxn ang="0">
                  <a:pos x="T0" y="T1"/>
                </a:cxn>
                <a:cxn ang="0">
                  <a:pos x="T2" y="T3"/>
                </a:cxn>
                <a:cxn ang="0">
                  <a:pos x="T4" y="T5"/>
                </a:cxn>
                <a:cxn ang="0">
                  <a:pos x="T6" y="T7"/>
                </a:cxn>
                <a:cxn ang="0">
                  <a:pos x="T8" y="T9"/>
                </a:cxn>
              </a:cxnLst>
              <a:rect l="0" t="0" r="r" b="b"/>
              <a:pathLst>
                <a:path w="1592" h="1039">
                  <a:moveTo>
                    <a:pt x="1438" y="0"/>
                  </a:moveTo>
                  <a:lnTo>
                    <a:pt x="1591" y="277"/>
                  </a:lnTo>
                  <a:lnTo>
                    <a:pt x="138" y="1038"/>
                  </a:lnTo>
                  <a:lnTo>
                    <a:pt x="0" y="775"/>
                  </a:lnTo>
                  <a:lnTo>
                    <a:pt x="1438" y="0"/>
                  </a:lnTo>
                </a:path>
              </a:pathLst>
            </a:custGeom>
            <a:solidFill>
              <a:srgbClr val="FED6B6"/>
            </a:solidFill>
            <a:ln>
              <a:noFill/>
            </a:ln>
            <a:effectLst/>
          </p:spPr>
          <p:txBody>
            <a:bodyPr anchor="ctr"/>
            <a:lstStyle/>
            <a:p>
              <a:pPr algn="ctr"/>
            </a:p>
          </p:txBody>
        </p:sp>
        <p:sp>
          <p:nvSpPr>
            <p:cNvPr id="52" name="îSļidê"/>
            <p:cNvSpPr/>
            <p:nvPr/>
          </p:nvSpPr>
          <p:spPr bwMode="auto">
            <a:xfrm>
              <a:off x="933450" y="3868738"/>
              <a:ext cx="573088" cy="374650"/>
            </a:xfrm>
            <a:custGeom>
              <a:avLst/>
              <a:gdLst>
                <a:gd name="T0" fmla="*/ 1438 w 1592"/>
                <a:gd name="T1" fmla="*/ 0 h 1039"/>
                <a:gd name="T2" fmla="*/ 1591 w 1592"/>
                <a:gd name="T3" fmla="*/ 277 h 1039"/>
                <a:gd name="T4" fmla="*/ 138 w 1592"/>
                <a:gd name="T5" fmla="*/ 1038 h 1039"/>
                <a:gd name="T6" fmla="*/ 0 w 1592"/>
                <a:gd name="T7" fmla="*/ 775 h 1039"/>
                <a:gd name="T8" fmla="*/ 1438 w 1592"/>
                <a:gd name="T9" fmla="*/ 0 h 1039"/>
              </a:gdLst>
              <a:ahLst/>
              <a:cxnLst>
                <a:cxn ang="0">
                  <a:pos x="T0" y="T1"/>
                </a:cxn>
                <a:cxn ang="0">
                  <a:pos x="T2" y="T3"/>
                </a:cxn>
                <a:cxn ang="0">
                  <a:pos x="T4" y="T5"/>
                </a:cxn>
                <a:cxn ang="0">
                  <a:pos x="T6" y="T7"/>
                </a:cxn>
                <a:cxn ang="0">
                  <a:pos x="T8" y="T9"/>
                </a:cxn>
              </a:cxnLst>
              <a:rect l="0" t="0" r="r" b="b"/>
              <a:pathLst>
                <a:path w="1592" h="1039">
                  <a:moveTo>
                    <a:pt x="1438" y="0"/>
                  </a:moveTo>
                  <a:lnTo>
                    <a:pt x="1591" y="277"/>
                  </a:lnTo>
                  <a:lnTo>
                    <a:pt x="138" y="1038"/>
                  </a:lnTo>
                  <a:lnTo>
                    <a:pt x="0" y="775"/>
                  </a:lnTo>
                  <a:lnTo>
                    <a:pt x="1438" y="0"/>
                  </a:lnTo>
                </a:path>
              </a:pathLst>
            </a:custGeom>
            <a:solidFill>
              <a:srgbClr val="FED6B6"/>
            </a:solidFill>
            <a:ln>
              <a:noFill/>
            </a:ln>
            <a:effectLst/>
          </p:spPr>
          <p:txBody>
            <a:bodyPr anchor="ctr"/>
            <a:lstStyle/>
            <a:p>
              <a:pPr algn="ctr"/>
            </a:p>
          </p:txBody>
        </p:sp>
        <p:sp>
          <p:nvSpPr>
            <p:cNvPr id="53" name="îṧḻídé"/>
            <p:cNvSpPr/>
            <p:nvPr/>
          </p:nvSpPr>
          <p:spPr bwMode="auto">
            <a:xfrm>
              <a:off x="1157288" y="4246563"/>
              <a:ext cx="120650" cy="120650"/>
            </a:xfrm>
            <a:custGeom>
              <a:avLst/>
              <a:gdLst>
                <a:gd name="T0" fmla="*/ 96 w 333"/>
                <a:gd name="T1" fmla="*/ 42 h 333"/>
                <a:gd name="T2" fmla="*/ 96 w 333"/>
                <a:gd name="T3" fmla="*/ 42 h 333"/>
                <a:gd name="T4" fmla="*/ 290 w 333"/>
                <a:gd name="T5" fmla="*/ 97 h 333"/>
                <a:gd name="T6" fmla="*/ 235 w 333"/>
                <a:gd name="T7" fmla="*/ 291 h 333"/>
                <a:gd name="T8" fmla="*/ 41 w 333"/>
                <a:gd name="T9" fmla="*/ 236 h 333"/>
                <a:gd name="T10" fmla="*/ 96 w 333"/>
                <a:gd name="T11" fmla="*/ 42 h 333"/>
              </a:gdLst>
              <a:ahLst/>
              <a:cxnLst>
                <a:cxn ang="0">
                  <a:pos x="T0" y="T1"/>
                </a:cxn>
                <a:cxn ang="0">
                  <a:pos x="T2" y="T3"/>
                </a:cxn>
                <a:cxn ang="0">
                  <a:pos x="T4" y="T5"/>
                </a:cxn>
                <a:cxn ang="0">
                  <a:pos x="T6" y="T7"/>
                </a:cxn>
                <a:cxn ang="0">
                  <a:pos x="T8" y="T9"/>
                </a:cxn>
                <a:cxn ang="0">
                  <a:pos x="T10" y="T11"/>
                </a:cxn>
              </a:cxnLst>
              <a:rect l="0" t="0" r="r" b="b"/>
              <a:pathLst>
                <a:path w="333" h="333">
                  <a:moveTo>
                    <a:pt x="96" y="42"/>
                  </a:moveTo>
                  <a:lnTo>
                    <a:pt x="96" y="42"/>
                  </a:lnTo>
                  <a:cubicBezTo>
                    <a:pt x="166" y="0"/>
                    <a:pt x="262" y="28"/>
                    <a:pt x="290" y="97"/>
                  </a:cubicBezTo>
                  <a:cubicBezTo>
                    <a:pt x="332" y="166"/>
                    <a:pt x="304" y="249"/>
                    <a:pt x="235" y="291"/>
                  </a:cubicBezTo>
                  <a:cubicBezTo>
                    <a:pt x="166" y="332"/>
                    <a:pt x="82" y="305"/>
                    <a:pt x="41" y="236"/>
                  </a:cubicBezTo>
                  <a:cubicBezTo>
                    <a:pt x="0" y="166"/>
                    <a:pt x="27" y="70"/>
                    <a:pt x="96" y="42"/>
                  </a:cubicBezTo>
                </a:path>
              </a:pathLst>
            </a:custGeom>
            <a:solidFill>
              <a:srgbClr val="FED6B6"/>
            </a:solidFill>
            <a:ln>
              <a:noFill/>
            </a:ln>
            <a:effectLst/>
          </p:spPr>
          <p:txBody>
            <a:bodyPr anchor="ctr"/>
            <a:lstStyle/>
            <a:p>
              <a:pPr algn="ctr"/>
            </a:p>
          </p:txBody>
        </p:sp>
        <p:sp>
          <p:nvSpPr>
            <p:cNvPr id="54" name="îṣ1ïḋè"/>
            <p:cNvSpPr/>
            <p:nvPr/>
          </p:nvSpPr>
          <p:spPr bwMode="auto">
            <a:xfrm>
              <a:off x="1017588" y="4192588"/>
              <a:ext cx="130175" cy="130175"/>
            </a:xfrm>
            <a:custGeom>
              <a:avLst/>
              <a:gdLst>
                <a:gd name="T0" fmla="*/ 97 w 361"/>
                <a:gd name="T1" fmla="*/ 42 h 361"/>
                <a:gd name="T2" fmla="*/ 97 w 361"/>
                <a:gd name="T3" fmla="*/ 42 h 361"/>
                <a:gd name="T4" fmla="*/ 318 w 361"/>
                <a:gd name="T5" fmla="*/ 111 h 361"/>
                <a:gd name="T6" fmla="*/ 249 w 361"/>
                <a:gd name="T7" fmla="*/ 318 h 361"/>
                <a:gd name="T8" fmla="*/ 41 w 361"/>
                <a:gd name="T9" fmla="*/ 249 h 361"/>
                <a:gd name="T10" fmla="*/ 97 w 361"/>
                <a:gd name="T11" fmla="*/ 42 h 361"/>
              </a:gdLst>
              <a:ahLst/>
              <a:cxnLst>
                <a:cxn ang="0">
                  <a:pos x="T0" y="T1"/>
                </a:cxn>
                <a:cxn ang="0">
                  <a:pos x="T2" y="T3"/>
                </a:cxn>
                <a:cxn ang="0">
                  <a:pos x="T4" y="T5"/>
                </a:cxn>
                <a:cxn ang="0">
                  <a:pos x="T6" y="T7"/>
                </a:cxn>
                <a:cxn ang="0">
                  <a:pos x="T8" y="T9"/>
                </a:cxn>
                <a:cxn ang="0">
                  <a:pos x="T10" y="T11"/>
                </a:cxn>
              </a:cxnLst>
              <a:rect l="0" t="0" r="r" b="b"/>
              <a:pathLst>
                <a:path w="361" h="361">
                  <a:moveTo>
                    <a:pt x="97" y="42"/>
                  </a:moveTo>
                  <a:lnTo>
                    <a:pt x="97" y="42"/>
                  </a:lnTo>
                  <a:cubicBezTo>
                    <a:pt x="180" y="0"/>
                    <a:pt x="277" y="28"/>
                    <a:pt x="318" y="111"/>
                  </a:cubicBezTo>
                  <a:cubicBezTo>
                    <a:pt x="360" y="180"/>
                    <a:pt x="318" y="277"/>
                    <a:pt x="249" y="318"/>
                  </a:cubicBezTo>
                  <a:cubicBezTo>
                    <a:pt x="166" y="360"/>
                    <a:pt x="83" y="332"/>
                    <a:pt x="41" y="249"/>
                  </a:cubicBezTo>
                  <a:cubicBezTo>
                    <a:pt x="0" y="180"/>
                    <a:pt x="28" y="83"/>
                    <a:pt x="97" y="42"/>
                  </a:cubicBezTo>
                </a:path>
              </a:pathLst>
            </a:custGeom>
            <a:solidFill>
              <a:srgbClr val="FED6B6"/>
            </a:solidFill>
            <a:ln>
              <a:noFill/>
            </a:ln>
            <a:effectLst/>
          </p:spPr>
          <p:txBody>
            <a:bodyPr anchor="ctr"/>
            <a:lstStyle/>
            <a:p>
              <a:pPr algn="ctr"/>
            </a:p>
          </p:txBody>
        </p:sp>
        <p:sp>
          <p:nvSpPr>
            <p:cNvPr id="55" name="îṧliḋê"/>
            <p:cNvSpPr/>
            <p:nvPr/>
          </p:nvSpPr>
          <p:spPr bwMode="auto">
            <a:xfrm>
              <a:off x="887413" y="4132263"/>
              <a:ext cx="125412" cy="130175"/>
            </a:xfrm>
            <a:custGeom>
              <a:avLst/>
              <a:gdLst>
                <a:gd name="T0" fmla="*/ 97 w 347"/>
                <a:gd name="T1" fmla="*/ 42 h 361"/>
                <a:gd name="T2" fmla="*/ 97 w 347"/>
                <a:gd name="T3" fmla="*/ 42 h 361"/>
                <a:gd name="T4" fmla="*/ 305 w 347"/>
                <a:gd name="T5" fmla="*/ 111 h 361"/>
                <a:gd name="T6" fmla="*/ 249 w 347"/>
                <a:gd name="T7" fmla="*/ 318 h 361"/>
                <a:gd name="T8" fmla="*/ 28 w 347"/>
                <a:gd name="T9" fmla="*/ 263 h 361"/>
                <a:gd name="T10" fmla="*/ 97 w 347"/>
                <a:gd name="T11" fmla="*/ 42 h 361"/>
              </a:gdLst>
              <a:ahLst/>
              <a:cxnLst>
                <a:cxn ang="0">
                  <a:pos x="T0" y="T1"/>
                </a:cxn>
                <a:cxn ang="0">
                  <a:pos x="T2" y="T3"/>
                </a:cxn>
                <a:cxn ang="0">
                  <a:pos x="T4" y="T5"/>
                </a:cxn>
                <a:cxn ang="0">
                  <a:pos x="T6" y="T7"/>
                </a:cxn>
                <a:cxn ang="0">
                  <a:pos x="T8" y="T9"/>
                </a:cxn>
                <a:cxn ang="0">
                  <a:pos x="T10" y="T11"/>
                </a:cxn>
              </a:cxnLst>
              <a:rect l="0" t="0" r="r" b="b"/>
              <a:pathLst>
                <a:path w="347" h="361">
                  <a:moveTo>
                    <a:pt x="97" y="42"/>
                  </a:moveTo>
                  <a:lnTo>
                    <a:pt x="97" y="42"/>
                  </a:lnTo>
                  <a:cubicBezTo>
                    <a:pt x="180" y="0"/>
                    <a:pt x="277" y="28"/>
                    <a:pt x="305" y="111"/>
                  </a:cubicBezTo>
                  <a:cubicBezTo>
                    <a:pt x="346" y="194"/>
                    <a:pt x="319" y="277"/>
                    <a:pt x="249" y="318"/>
                  </a:cubicBezTo>
                  <a:cubicBezTo>
                    <a:pt x="166" y="360"/>
                    <a:pt x="69" y="332"/>
                    <a:pt x="28" y="263"/>
                  </a:cubicBezTo>
                  <a:cubicBezTo>
                    <a:pt x="0" y="180"/>
                    <a:pt x="28" y="83"/>
                    <a:pt x="97" y="42"/>
                  </a:cubicBezTo>
                </a:path>
              </a:pathLst>
            </a:custGeom>
            <a:solidFill>
              <a:srgbClr val="FED6B6"/>
            </a:solidFill>
            <a:ln>
              <a:noFill/>
            </a:ln>
            <a:effectLst/>
          </p:spPr>
          <p:txBody>
            <a:bodyPr anchor="ctr"/>
            <a:lstStyle/>
            <a:p>
              <a:pPr algn="ctr"/>
            </a:p>
          </p:txBody>
        </p:sp>
        <p:sp>
          <p:nvSpPr>
            <p:cNvPr id="56" name="íŝḷíďé"/>
            <p:cNvSpPr/>
            <p:nvPr/>
          </p:nvSpPr>
          <p:spPr bwMode="auto">
            <a:xfrm>
              <a:off x="922338" y="4008438"/>
              <a:ext cx="104775" cy="100012"/>
            </a:xfrm>
            <a:custGeom>
              <a:avLst/>
              <a:gdLst>
                <a:gd name="T0" fmla="*/ 152 w 292"/>
                <a:gd name="T1" fmla="*/ 0 h 278"/>
                <a:gd name="T2" fmla="*/ 208 w 292"/>
                <a:gd name="T3" fmla="*/ 69 h 278"/>
                <a:gd name="T4" fmla="*/ 222 w 292"/>
                <a:gd name="T5" fmla="*/ 97 h 278"/>
                <a:gd name="T6" fmla="*/ 291 w 292"/>
                <a:gd name="T7" fmla="*/ 194 h 278"/>
                <a:gd name="T8" fmla="*/ 194 w 292"/>
                <a:gd name="T9" fmla="*/ 263 h 278"/>
                <a:gd name="T10" fmla="*/ 180 w 292"/>
                <a:gd name="T11" fmla="*/ 263 h 278"/>
                <a:gd name="T12" fmla="*/ 138 w 292"/>
                <a:gd name="T13" fmla="*/ 277 h 278"/>
                <a:gd name="T14" fmla="*/ 28 w 292"/>
                <a:gd name="T15" fmla="*/ 208 h 278"/>
                <a:gd name="T16" fmla="*/ 56 w 292"/>
                <a:gd name="T17" fmla="*/ 56 h 278"/>
                <a:gd name="T18" fmla="*/ 56 w 292"/>
                <a:gd name="T19" fmla="*/ 56 h 278"/>
                <a:gd name="T20" fmla="*/ 56 w 292"/>
                <a:gd name="T21" fmla="*/ 56 h 278"/>
                <a:gd name="T22" fmla="*/ 69 w 292"/>
                <a:gd name="T23" fmla="*/ 42 h 278"/>
                <a:gd name="T24" fmla="*/ 83 w 292"/>
                <a:gd name="T25" fmla="*/ 42 h 278"/>
                <a:gd name="T26" fmla="*/ 152 w 292"/>
                <a:gd name="T27" fmla="*/ 0 h 278"/>
                <a:gd name="T28" fmla="*/ 152 w 292"/>
                <a:gd name="T2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78">
                  <a:moveTo>
                    <a:pt x="152" y="0"/>
                  </a:moveTo>
                  <a:cubicBezTo>
                    <a:pt x="152" y="0"/>
                    <a:pt x="180" y="42"/>
                    <a:pt x="208" y="69"/>
                  </a:cubicBezTo>
                  <a:cubicBezTo>
                    <a:pt x="222" y="84"/>
                    <a:pt x="222" y="97"/>
                    <a:pt x="222" y="97"/>
                  </a:cubicBezTo>
                  <a:cubicBezTo>
                    <a:pt x="263" y="139"/>
                    <a:pt x="291" y="180"/>
                    <a:pt x="291" y="194"/>
                  </a:cubicBezTo>
                  <a:cubicBezTo>
                    <a:pt x="291" y="194"/>
                    <a:pt x="291" y="194"/>
                    <a:pt x="194" y="263"/>
                  </a:cubicBezTo>
                  <a:cubicBezTo>
                    <a:pt x="194" y="263"/>
                    <a:pt x="194" y="263"/>
                    <a:pt x="180" y="263"/>
                  </a:cubicBezTo>
                  <a:cubicBezTo>
                    <a:pt x="166" y="277"/>
                    <a:pt x="152" y="277"/>
                    <a:pt x="138" y="277"/>
                  </a:cubicBezTo>
                  <a:cubicBezTo>
                    <a:pt x="97" y="277"/>
                    <a:pt x="42" y="250"/>
                    <a:pt x="28" y="208"/>
                  </a:cubicBezTo>
                  <a:cubicBezTo>
                    <a:pt x="0" y="153"/>
                    <a:pt x="14" y="84"/>
                    <a:pt x="56" y="56"/>
                  </a:cubicBezTo>
                  <a:lnTo>
                    <a:pt x="56" y="56"/>
                  </a:lnTo>
                  <a:lnTo>
                    <a:pt x="56" y="56"/>
                  </a:lnTo>
                  <a:cubicBezTo>
                    <a:pt x="69" y="56"/>
                    <a:pt x="69" y="56"/>
                    <a:pt x="69" y="42"/>
                  </a:cubicBezTo>
                  <a:lnTo>
                    <a:pt x="83" y="42"/>
                  </a:lnTo>
                  <a:cubicBezTo>
                    <a:pt x="83" y="42"/>
                    <a:pt x="83" y="42"/>
                    <a:pt x="152" y="0"/>
                  </a:cubicBezTo>
                  <a:lnTo>
                    <a:pt x="152" y="0"/>
                  </a:lnTo>
                </a:path>
              </a:pathLst>
            </a:custGeom>
            <a:solidFill>
              <a:srgbClr val="EEC4A8"/>
            </a:solidFill>
            <a:ln>
              <a:noFill/>
            </a:ln>
            <a:effectLst/>
          </p:spPr>
          <p:txBody>
            <a:bodyPr anchor="ctr"/>
            <a:lstStyle/>
            <a:p>
              <a:pPr algn="ctr"/>
            </a:p>
          </p:txBody>
        </p:sp>
        <p:sp>
          <p:nvSpPr>
            <p:cNvPr id="57" name="íŝlîďe"/>
            <p:cNvSpPr/>
            <p:nvPr/>
          </p:nvSpPr>
          <p:spPr bwMode="auto">
            <a:xfrm>
              <a:off x="1003300" y="4206875"/>
              <a:ext cx="4763" cy="4763"/>
            </a:xfrm>
            <a:custGeom>
              <a:avLst/>
              <a:gdLst>
                <a:gd name="T0" fmla="*/ 13 w 14"/>
                <a:gd name="T1" fmla="*/ 0 h 15"/>
                <a:gd name="T2" fmla="*/ 13 w 14"/>
                <a:gd name="T3" fmla="*/ 14 h 15"/>
                <a:gd name="T4" fmla="*/ 0 w 14"/>
                <a:gd name="T5" fmla="*/ 14 h 15"/>
                <a:gd name="T6" fmla="*/ 13 w 14"/>
                <a:gd name="T7" fmla="*/ 0 h 15"/>
                <a:gd name="T8" fmla="*/ 13 w 14"/>
                <a:gd name="T9" fmla="*/ 0 h 15"/>
              </a:gdLst>
              <a:ahLst/>
              <a:cxnLst>
                <a:cxn ang="0">
                  <a:pos x="T0" y="T1"/>
                </a:cxn>
                <a:cxn ang="0">
                  <a:pos x="T2" y="T3"/>
                </a:cxn>
                <a:cxn ang="0">
                  <a:pos x="T4" y="T5"/>
                </a:cxn>
                <a:cxn ang="0">
                  <a:pos x="T6" y="T7"/>
                </a:cxn>
                <a:cxn ang="0">
                  <a:pos x="T8" y="T9"/>
                </a:cxn>
              </a:cxnLst>
              <a:rect l="0" t="0" r="r" b="b"/>
              <a:pathLst>
                <a:path w="14" h="15">
                  <a:moveTo>
                    <a:pt x="13" y="0"/>
                  </a:moveTo>
                  <a:cubicBezTo>
                    <a:pt x="13" y="14"/>
                    <a:pt x="13" y="14"/>
                    <a:pt x="13" y="14"/>
                  </a:cubicBezTo>
                  <a:cubicBezTo>
                    <a:pt x="13" y="14"/>
                    <a:pt x="13" y="14"/>
                    <a:pt x="0" y="14"/>
                  </a:cubicBezTo>
                  <a:cubicBezTo>
                    <a:pt x="0" y="14"/>
                    <a:pt x="13" y="14"/>
                    <a:pt x="13" y="0"/>
                  </a:cubicBezTo>
                  <a:lnTo>
                    <a:pt x="13" y="0"/>
                  </a:lnTo>
                </a:path>
              </a:pathLst>
            </a:custGeom>
            <a:solidFill>
              <a:srgbClr val="EEC4A8"/>
            </a:solidFill>
            <a:ln>
              <a:noFill/>
            </a:ln>
            <a:effectLst/>
          </p:spPr>
          <p:txBody>
            <a:bodyPr anchor="ctr"/>
            <a:lstStyle/>
            <a:p>
              <a:pPr algn="ctr"/>
            </a:p>
          </p:txBody>
        </p:sp>
        <p:sp>
          <p:nvSpPr>
            <p:cNvPr id="58" name="îṩ1îdè"/>
            <p:cNvSpPr/>
            <p:nvPr/>
          </p:nvSpPr>
          <p:spPr bwMode="auto">
            <a:xfrm>
              <a:off x="903288" y="4141788"/>
              <a:ext cx="104775" cy="100012"/>
            </a:xfrm>
            <a:custGeom>
              <a:avLst/>
              <a:gdLst>
                <a:gd name="T0" fmla="*/ 152 w 291"/>
                <a:gd name="T1" fmla="*/ 0 h 278"/>
                <a:gd name="T2" fmla="*/ 207 w 291"/>
                <a:gd name="T3" fmla="*/ 69 h 278"/>
                <a:gd name="T4" fmla="*/ 221 w 291"/>
                <a:gd name="T5" fmla="*/ 97 h 278"/>
                <a:gd name="T6" fmla="*/ 290 w 291"/>
                <a:gd name="T7" fmla="*/ 180 h 278"/>
                <a:gd name="T8" fmla="*/ 277 w 291"/>
                <a:gd name="T9" fmla="*/ 194 h 278"/>
                <a:gd name="T10" fmla="*/ 193 w 291"/>
                <a:gd name="T11" fmla="*/ 249 h 278"/>
                <a:gd name="T12" fmla="*/ 180 w 291"/>
                <a:gd name="T13" fmla="*/ 263 h 278"/>
                <a:gd name="T14" fmla="*/ 138 w 291"/>
                <a:gd name="T15" fmla="*/ 277 h 278"/>
                <a:gd name="T16" fmla="*/ 27 w 291"/>
                <a:gd name="T17" fmla="*/ 208 h 278"/>
                <a:gd name="T18" fmla="*/ 69 w 291"/>
                <a:gd name="T19" fmla="*/ 55 h 278"/>
                <a:gd name="T20" fmla="*/ 69 w 291"/>
                <a:gd name="T21" fmla="*/ 55 h 278"/>
                <a:gd name="T22" fmla="*/ 69 w 291"/>
                <a:gd name="T23" fmla="*/ 55 h 278"/>
                <a:gd name="T24" fmla="*/ 69 w 291"/>
                <a:gd name="T25" fmla="*/ 55 h 278"/>
                <a:gd name="T26" fmla="*/ 83 w 291"/>
                <a:gd name="T27" fmla="*/ 42 h 278"/>
                <a:gd name="T28" fmla="*/ 152 w 291"/>
                <a:gd name="T29" fmla="*/ 0 h 278"/>
                <a:gd name="T30" fmla="*/ 152 w 291"/>
                <a:gd name="T3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278">
                  <a:moveTo>
                    <a:pt x="152" y="0"/>
                  </a:moveTo>
                  <a:cubicBezTo>
                    <a:pt x="152" y="0"/>
                    <a:pt x="180" y="42"/>
                    <a:pt x="207" y="69"/>
                  </a:cubicBezTo>
                  <a:cubicBezTo>
                    <a:pt x="221" y="83"/>
                    <a:pt x="221" y="97"/>
                    <a:pt x="221" y="97"/>
                  </a:cubicBezTo>
                  <a:cubicBezTo>
                    <a:pt x="249" y="138"/>
                    <a:pt x="277" y="166"/>
                    <a:pt x="290" y="180"/>
                  </a:cubicBezTo>
                  <a:cubicBezTo>
                    <a:pt x="290" y="194"/>
                    <a:pt x="277" y="194"/>
                    <a:pt x="277" y="194"/>
                  </a:cubicBezTo>
                  <a:cubicBezTo>
                    <a:pt x="277" y="194"/>
                    <a:pt x="277" y="194"/>
                    <a:pt x="193" y="249"/>
                  </a:cubicBezTo>
                  <a:cubicBezTo>
                    <a:pt x="193" y="249"/>
                    <a:pt x="193" y="263"/>
                    <a:pt x="180" y="263"/>
                  </a:cubicBezTo>
                  <a:cubicBezTo>
                    <a:pt x="166" y="263"/>
                    <a:pt x="152" y="277"/>
                    <a:pt x="138" y="277"/>
                  </a:cubicBezTo>
                  <a:cubicBezTo>
                    <a:pt x="97" y="277"/>
                    <a:pt x="55" y="249"/>
                    <a:pt x="27" y="208"/>
                  </a:cubicBezTo>
                  <a:cubicBezTo>
                    <a:pt x="0" y="152"/>
                    <a:pt x="14" y="83"/>
                    <a:pt x="69" y="55"/>
                  </a:cubicBezTo>
                  <a:lnTo>
                    <a:pt x="69" y="55"/>
                  </a:lnTo>
                  <a:lnTo>
                    <a:pt x="69" y="55"/>
                  </a:lnTo>
                  <a:lnTo>
                    <a:pt x="69" y="55"/>
                  </a:lnTo>
                  <a:cubicBezTo>
                    <a:pt x="83" y="42"/>
                    <a:pt x="83" y="42"/>
                    <a:pt x="83" y="42"/>
                  </a:cubicBezTo>
                  <a:cubicBezTo>
                    <a:pt x="83" y="42"/>
                    <a:pt x="83" y="42"/>
                    <a:pt x="152" y="0"/>
                  </a:cubicBezTo>
                  <a:lnTo>
                    <a:pt x="152" y="0"/>
                  </a:lnTo>
                </a:path>
              </a:pathLst>
            </a:custGeom>
            <a:solidFill>
              <a:srgbClr val="EEC4A8"/>
            </a:solidFill>
            <a:ln>
              <a:noFill/>
            </a:ln>
            <a:effectLst/>
          </p:spPr>
          <p:txBody>
            <a:bodyPr anchor="ctr"/>
            <a:lstStyle/>
            <a:p>
              <a:pPr algn="ctr"/>
            </a:p>
          </p:txBody>
        </p:sp>
        <p:sp>
          <p:nvSpPr>
            <p:cNvPr id="59" name="ï$1íḓe"/>
            <p:cNvSpPr/>
            <p:nvPr/>
          </p:nvSpPr>
          <p:spPr bwMode="auto">
            <a:xfrm>
              <a:off x="1087438" y="4197350"/>
              <a:ext cx="50800" cy="69850"/>
            </a:xfrm>
            <a:custGeom>
              <a:avLst/>
              <a:gdLst>
                <a:gd name="T0" fmla="*/ 138 w 139"/>
                <a:gd name="T1" fmla="*/ 180 h 195"/>
                <a:gd name="T2" fmla="*/ 138 w 139"/>
                <a:gd name="T3" fmla="*/ 194 h 195"/>
                <a:gd name="T4" fmla="*/ 137 w 139"/>
                <a:gd name="T5" fmla="*/ 194 h 195"/>
                <a:gd name="T6" fmla="*/ 138 w 139"/>
                <a:gd name="T7" fmla="*/ 180 h 195"/>
                <a:gd name="T8" fmla="*/ 13 w 139"/>
                <a:gd name="T9" fmla="*/ 14 h 195"/>
                <a:gd name="T10" fmla="*/ 0 w 139"/>
                <a:gd name="T11" fmla="*/ 14 h 195"/>
                <a:gd name="T12" fmla="*/ 13 w 139"/>
                <a:gd name="T13" fmla="*/ 0 h 195"/>
                <a:gd name="T14" fmla="*/ 13 w 139"/>
                <a:gd name="T15" fmla="*/ 14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95">
                  <a:moveTo>
                    <a:pt x="138" y="180"/>
                  </a:moveTo>
                  <a:lnTo>
                    <a:pt x="138" y="194"/>
                  </a:lnTo>
                  <a:lnTo>
                    <a:pt x="137" y="194"/>
                  </a:lnTo>
                  <a:cubicBezTo>
                    <a:pt x="138" y="190"/>
                    <a:pt x="138" y="185"/>
                    <a:pt x="138" y="180"/>
                  </a:cubicBezTo>
                  <a:close/>
                  <a:moveTo>
                    <a:pt x="13" y="14"/>
                  </a:moveTo>
                  <a:lnTo>
                    <a:pt x="0" y="14"/>
                  </a:lnTo>
                  <a:lnTo>
                    <a:pt x="13" y="0"/>
                  </a:lnTo>
                  <a:lnTo>
                    <a:pt x="13" y="14"/>
                  </a:lnTo>
                  <a:close/>
                </a:path>
              </a:pathLst>
            </a:custGeom>
            <a:solidFill>
              <a:srgbClr val="EEC4A8"/>
            </a:solidFill>
            <a:ln>
              <a:noFill/>
            </a:ln>
            <a:effectLst/>
          </p:spPr>
          <p:txBody>
            <a:bodyPr anchor="ctr"/>
            <a:lstStyle/>
            <a:p>
              <a:pPr algn="ctr"/>
            </a:p>
          </p:txBody>
        </p:sp>
        <p:sp>
          <p:nvSpPr>
            <p:cNvPr id="60" name="ísḷiḋè"/>
            <p:cNvSpPr/>
            <p:nvPr/>
          </p:nvSpPr>
          <p:spPr bwMode="auto">
            <a:xfrm>
              <a:off x="1031875" y="4202113"/>
              <a:ext cx="104775" cy="95250"/>
            </a:xfrm>
            <a:custGeom>
              <a:avLst/>
              <a:gdLst>
                <a:gd name="T0" fmla="*/ 153 w 292"/>
                <a:gd name="T1" fmla="*/ 0 h 264"/>
                <a:gd name="T2" fmla="*/ 166 w 292"/>
                <a:gd name="T3" fmla="*/ 0 h 264"/>
                <a:gd name="T4" fmla="*/ 208 w 292"/>
                <a:gd name="T5" fmla="*/ 69 h 264"/>
                <a:gd name="T6" fmla="*/ 236 w 292"/>
                <a:gd name="T7" fmla="*/ 97 h 264"/>
                <a:gd name="T8" fmla="*/ 291 w 292"/>
                <a:gd name="T9" fmla="*/ 166 h 264"/>
                <a:gd name="T10" fmla="*/ 277 w 292"/>
                <a:gd name="T11" fmla="*/ 194 h 264"/>
                <a:gd name="T12" fmla="*/ 208 w 292"/>
                <a:gd name="T13" fmla="*/ 249 h 264"/>
                <a:gd name="T14" fmla="*/ 194 w 292"/>
                <a:gd name="T15" fmla="*/ 249 h 264"/>
                <a:gd name="T16" fmla="*/ 139 w 292"/>
                <a:gd name="T17" fmla="*/ 263 h 264"/>
                <a:gd name="T18" fmla="*/ 28 w 292"/>
                <a:gd name="T19" fmla="*/ 194 h 264"/>
                <a:gd name="T20" fmla="*/ 70 w 292"/>
                <a:gd name="T21" fmla="*/ 42 h 264"/>
                <a:gd name="T22" fmla="*/ 70 w 292"/>
                <a:gd name="T23" fmla="*/ 42 h 264"/>
                <a:gd name="T24" fmla="*/ 70 w 292"/>
                <a:gd name="T25" fmla="*/ 42 h 264"/>
                <a:gd name="T26" fmla="*/ 70 w 292"/>
                <a:gd name="T27" fmla="*/ 42 h 264"/>
                <a:gd name="T28" fmla="*/ 84 w 292"/>
                <a:gd name="T29" fmla="*/ 28 h 264"/>
                <a:gd name="T30" fmla="*/ 153 w 292"/>
                <a:gd name="T31" fmla="*/ 0 h 264"/>
                <a:gd name="T32" fmla="*/ 153 w 292"/>
                <a:gd name="T3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2" h="264">
                  <a:moveTo>
                    <a:pt x="153" y="0"/>
                  </a:moveTo>
                  <a:lnTo>
                    <a:pt x="166" y="0"/>
                  </a:lnTo>
                  <a:cubicBezTo>
                    <a:pt x="166" y="14"/>
                    <a:pt x="194" y="28"/>
                    <a:pt x="208" y="69"/>
                  </a:cubicBezTo>
                  <a:cubicBezTo>
                    <a:pt x="222" y="69"/>
                    <a:pt x="222" y="83"/>
                    <a:pt x="236" y="97"/>
                  </a:cubicBezTo>
                  <a:cubicBezTo>
                    <a:pt x="250" y="124"/>
                    <a:pt x="277" y="152"/>
                    <a:pt x="291" y="166"/>
                  </a:cubicBezTo>
                  <a:cubicBezTo>
                    <a:pt x="291" y="180"/>
                    <a:pt x="291" y="194"/>
                    <a:pt x="277" y="194"/>
                  </a:cubicBezTo>
                  <a:cubicBezTo>
                    <a:pt x="277" y="194"/>
                    <a:pt x="277" y="194"/>
                    <a:pt x="208" y="249"/>
                  </a:cubicBezTo>
                  <a:cubicBezTo>
                    <a:pt x="194" y="249"/>
                    <a:pt x="194" y="249"/>
                    <a:pt x="194" y="249"/>
                  </a:cubicBezTo>
                  <a:cubicBezTo>
                    <a:pt x="166" y="263"/>
                    <a:pt x="153" y="263"/>
                    <a:pt x="139" y="263"/>
                  </a:cubicBezTo>
                  <a:cubicBezTo>
                    <a:pt x="97" y="263"/>
                    <a:pt x="56" y="235"/>
                    <a:pt x="28" y="194"/>
                  </a:cubicBezTo>
                  <a:cubicBezTo>
                    <a:pt x="0" y="138"/>
                    <a:pt x="14" y="83"/>
                    <a:pt x="70" y="42"/>
                  </a:cubicBezTo>
                  <a:lnTo>
                    <a:pt x="70" y="42"/>
                  </a:lnTo>
                  <a:lnTo>
                    <a:pt x="70" y="42"/>
                  </a:lnTo>
                  <a:lnTo>
                    <a:pt x="70" y="42"/>
                  </a:lnTo>
                  <a:cubicBezTo>
                    <a:pt x="84" y="42"/>
                    <a:pt x="84" y="28"/>
                    <a:pt x="84" y="28"/>
                  </a:cubicBezTo>
                  <a:cubicBezTo>
                    <a:pt x="84" y="28"/>
                    <a:pt x="84" y="28"/>
                    <a:pt x="153" y="0"/>
                  </a:cubicBezTo>
                  <a:lnTo>
                    <a:pt x="153" y="0"/>
                  </a:lnTo>
                </a:path>
              </a:pathLst>
            </a:custGeom>
            <a:solidFill>
              <a:srgbClr val="EEC4A8"/>
            </a:solidFill>
            <a:ln>
              <a:noFill/>
            </a:ln>
            <a:effectLst/>
          </p:spPr>
          <p:txBody>
            <a:bodyPr anchor="ctr"/>
            <a:lstStyle/>
            <a:p>
              <a:pPr algn="ctr"/>
            </a:p>
          </p:txBody>
        </p:sp>
        <p:sp>
          <p:nvSpPr>
            <p:cNvPr id="61" name="íṩḷïḓè"/>
            <p:cNvSpPr/>
            <p:nvPr/>
          </p:nvSpPr>
          <p:spPr bwMode="auto">
            <a:xfrm>
              <a:off x="1262063" y="4316413"/>
              <a:ext cx="9525" cy="11112"/>
            </a:xfrm>
            <a:custGeom>
              <a:avLst/>
              <a:gdLst>
                <a:gd name="T0" fmla="*/ 14 w 28"/>
                <a:gd name="T1" fmla="*/ 0 h 29"/>
                <a:gd name="T2" fmla="*/ 27 w 28"/>
                <a:gd name="T3" fmla="*/ 14 h 29"/>
                <a:gd name="T4" fmla="*/ 0 w 28"/>
                <a:gd name="T5" fmla="*/ 28 h 29"/>
                <a:gd name="T6" fmla="*/ 14 w 28"/>
                <a:gd name="T7" fmla="*/ 0 h 29"/>
                <a:gd name="T8" fmla="*/ 14 w 28"/>
                <a:gd name="T9" fmla="*/ 0 h 29"/>
              </a:gdLst>
              <a:ahLst/>
              <a:cxnLst>
                <a:cxn ang="0">
                  <a:pos x="T0" y="T1"/>
                </a:cxn>
                <a:cxn ang="0">
                  <a:pos x="T2" y="T3"/>
                </a:cxn>
                <a:cxn ang="0">
                  <a:pos x="T4" y="T5"/>
                </a:cxn>
                <a:cxn ang="0">
                  <a:pos x="T6" y="T7"/>
                </a:cxn>
                <a:cxn ang="0">
                  <a:pos x="T8" y="T9"/>
                </a:cxn>
              </a:cxnLst>
              <a:rect l="0" t="0" r="r" b="b"/>
              <a:pathLst>
                <a:path w="28" h="29">
                  <a:moveTo>
                    <a:pt x="14" y="0"/>
                  </a:moveTo>
                  <a:cubicBezTo>
                    <a:pt x="14" y="14"/>
                    <a:pt x="27" y="14"/>
                    <a:pt x="27" y="14"/>
                  </a:cubicBezTo>
                  <a:cubicBezTo>
                    <a:pt x="27" y="14"/>
                    <a:pt x="27" y="14"/>
                    <a:pt x="0" y="28"/>
                  </a:cubicBezTo>
                  <a:cubicBezTo>
                    <a:pt x="14" y="14"/>
                    <a:pt x="14" y="14"/>
                    <a:pt x="14" y="0"/>
                  </a:cubicBezTo>
                  <a:lnTo>
                    <a:pt x="14" y="0"/>
                  </a:lnTo>
                </a:path>
              </a:pathLst>
            </a:custGeom>
            <a:solidFill>
              <a:srgbClr val="EEC4A8"/>
            </a:solidFill>
            <a:ln>
              <a:noFill/>
            </a:ln>
            <a:effectLst/>
          </p:spPr>
          <p:txBody>
            <a:bodyPr anchor="ctr"/>
            <a:lstStyle/>
            <a:p>
              <a:pPr algn="ctr"/>
            </a:p>
          </p:txBody>
        </p:sp>
        <p:sp>
          <p:nvSpPr>
            <p:cNvPr id="62" name="i$ḷídè"/>
            <p:cNvSpPr/>
            <p:nvPr/>
          </p:nvSpPr>
          <p:spPr bwMode="auto">
            <a:xfrm>
              <a:off x="1176338" y="4262438"/>
              <a:ext cx="90487" cy="85725"/>
            </a:xfrm>
            <a:custGeom>
              <a:avLst/>
              <a:gdLst>
                <a:gd name="T0" fmla="*/ 139 w 251"/>
                <a:gd name="T1" fmla="*/ 0 h 236"/>
                <a:gd name="T2" fmla="*/ 181 w 251"/>
                <a:gd name="T3" fmla="*/ 69 h 236"/>
                <a:gd name="T4" fmla="*/ 208 w 251"/>
                <a:gd name="T5" fmla="*/ 83 h 236"/>
                <a:gd name="T6" fmla="*/ 250 w 251"/>
                <a:gd name="T7" fmla="*/ 152 h 236"/>
                <a:gd name="T8" fmla="*/ 236 w 251"/>
                <a:gd name="T9" fmla="*/ 180 h 236"/>
                <a:gd name="T10" fmla="*/ 181 w 251"/>
                <a:gd name="T11" fmla="*/ 221 h 236"/>
                <a:gd name="T12" fmla="*/ 167 w 251"/>
                <a:gd name="T13" fmla="*/ 235 h 236"/>
                <a:gd name="T14" fmla="*/ 125 w 251"/>
                <a:gd name="T15" fmla="*/ 235 h 236"/>
                <a:gd name="T16" fmla="*/ 28 w 251"/>
                <a:gd name="T17" fmla="*/ 180 h 236"/>
                <a:gd name="T18" fmla="*/ 56 w 251"/>
                <a:gd name="T19" fmla="*/ 42 h 236"/>
                <a:gd name="T20" fmla="*/ 56 w 251"/>
                <a:gd name="T21" fmla="*/ 42 h 236"/>
                <a:gd name="T22" fmla="*/ 56 w 251"/>
                <a:gd name="T23" fmla="*/ 42 h 236"/>
                <a:gd name="T24" fmla="*/ 70 w 251"/>
                <a:gd name="T25" fmla="*/ 42 h 236"/>
                <a:gd name="T26" fmla="*/ 70 w 251"/>
                <a:gd name="T27" fmla="*/ 42 h 236"/>
                <a:gd name="T28" fmla="*/ 139 w 251"/>
                <a:gd name="T29" fmla="*/ 0 h 236"/>
                <a:gd name="T30" fmla="*/ 139 w 251"/>
                <a:gd name="T3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1" h="236">
                  <a:moveTo>
                    <a:pt x="139" y="0"/>
                  </a:moveTo>
                  <a:cubicBezTo>
                    <a:pt x="139" y="0"/>
                    <a:pt x="167" y="28"/>
                    <a:pt x="181" y="69"/>
                  </a:cubicBezTo>
                  <a:cubicBezTo>
                    <a:pt x="194" y="69"/>
                    <a:pt x="194" y="83"/>
                    <a:pt x="208" y="83"/>
                  </a:cubicBezTo>
                  <a:cubicBezTo>
                    <a:pt x="222" y="111"/>
                    <a:pt x="236" y="138"/>
                    <a:pt x="250" y="152"/>
                  </a:cubicBezTo>
                  <a:cubicBezTo>
                    <a:pt x="250" y="166"/>
                    <a:pt x="250" y="166"/>
                    <a:pt x="236" y="180"/>
                  </a:cubicBezTo>
                  <a:cubicBezTo>
                    <a:pt x="236" y="180"/>
                    <a:pt x="236" y="180"/>
                    <a:pt x="181" y="221"/>
                  </a:cubicBezTo>
                  <a:cubicBezTo>
                    <a:pt x="167" y="221"/>
                    <a:pt x="167" y="221"/>
                    <a:pt x="167" y="235"/>
                  </a:cubicBezTo>
                  <a:cubicBezTo>
                    <a:pt x="153" y="235"/>
                    <a:pt x="139" y="235"/>
                    <a:pt x="125" y="235"/>
                  </a:cubicBezTo>
                  <a:cubicBezTo>
                    <a:pt x="84" y="235"/>
                    <a:pt x="42" y="221"/>
                    <a:pt x="28" y="180"/>
                  </a:cubicBezTo>
                  <a:cubicBezTo>
                    <a:pt x="0" y="138"/>
                    <a:pt x="15" y="69"/>
                    <a:pt x="56" y="42"/>
                  </a:cubicBezTo>
                  <a:lnTo>
                    <a:pt x="56" y="42"/>
                  </a:lnTo>
                  <a:lnTo>
                    <a:pt x="56" y="42"/>
                  </a:lnTo>
                  <a:lnTo>
                    <a:pt x="70" y="42"/>
                  </a:lnTo>
                  <a:lnTo>
                    <a:pt x="70" y="42"/>
                  </a:lnTo>
                  <a:cubicBezTo>
                    <a:pt x="70" y="42"/>
                    <a:pt x="70" y="42"/>
                    <a:pt x="139" y="0"/>
                  </a:cubicBezTo>
                  <a:lnTo>
                    <a:pt x="139" y="0"/>
                  </a:lnTo>
                </a:path>
              </a:pathLst>
            </a:custGeom>
            <a:solidFill>
              <a:srgbClr val="EEC4A8"/>
            </a:solidFill>
            <a:ln>
              <a:noFill/>
            </a:ln>
            <a:effectLst/>
          </p:spPr>
          <p:txBody>
            <a:bodyPr anchor="ctr"/>
            <a:lstStyle/>
            <a:p>
              <a:pPr algn="ctr"/>
            </a:p>
          </p:txBody>
        </p:sp>
        <p:sp>
          <p:nvSpPr>
            <p:cNvPr id="63" name="íşḷïḋê"/>
            <p:cNvSpPr/>
            <p:nvPr/>
          </p:nvSpPr>
          <p:spPr bwMode="auto">
            <a:xfrm>
              <a:off x="1166813" y="3689350"/>
              <a:ext cx="368300" cy="134938"/>
            </a:xfrm>
            <a:custGeom>
              <a:avLst/>
              <a:gdLst>
                <a:gd name="T0" fmla="*/ 927 w 1025"/>
                <a:gd name="T1" fmla="*/ 111 h 375"/>
                <a:gd name="T2" fmla="*/ 996 w 1025"/>
                <a:gd name="T3" fmla="*/ 263 h 375"/>
                <a:gd name="T4" fmla="*/ 816 w 1025"/>
                <a:gd name="T5" fmla="*/ 374 h 375"/>
                <a:gd name="T6" fmla="*/ 526 w 1025"/>
                <a:gd name="T7" fmla="*/ 360 h 375"/>
                <a:gd name="T8" fmla="*/ 429 w 1025"/>
                <a:gd name="T9" fmla="*/ 346 h 375"/>
                <a:gd name="T10" fmla="*/ 305 w 1025"/>
                <a:gd name="T11" fmla="*/ 332 h 375"/>
                <a:gd name="T12" fmla="*/ 360 w 1025"/>
                <a:gd name="T13" fmla="*/ 263 h 375"/>
                <a:gd name="T14" fmla="*/ 360 w 1025"/>
                <a:gd name="T15" fmla="*/ 249 h 375"/>
                <a:gd name="T16" fmla="*/ 0 w 1025"/>
                <a:gd name="T17" fmla="*/ 0 h 375"/>
                <a:gd name="T18" fmla="*/ 747 w 1025"/>
                <a:gd name="T19" fmla="*/ 83 h 375"/>
                <a:gd name="T20" fmla="*/ 927 w 1025"/>
                <a:gd name="T21" fmla="*/ 111 h 375"/>
                <a:gd name="T22" fmla="*/ 927 w 1025"/>
                <a:gd name="T23" fmla="*/ 11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5" h="375">
                  <a:moveTo>
                    <a:pt x="927" y="111"/>
                  </a:moveTo>
                  <a:cubicBezTo>
                    <a:pt x="927" y="111"/>
                    <a:pt x="1024" y="139"/>
                    <a:pt x="996" y="263"/>
                  </a:cubicBezTo>
                  <a:cubicBezTo>
                    <a:pt x="996" y="263"/>
                    <a:pt x="969" y="374"/>
                    <a:pt x="816" y="374"/>
                  </a:cubicBezTo>
                  <a:cubicBezTo>
                    <a:pt x="816" y="374"/>
                    <a:pt x="816" y="374"/>
                    <a:pt x="526" y="360"/>
                  </a:cubicBezTo>
                  <a:cubicBezTo>
                    <a:pt x="526" y="360"/>
                    <a:pt x="526" y="360"/>
                    <a:pt x="429" y="346"/>
                  </a:cubicBezTo>
                  <a:cubicBezTo>
                    <a:pt x="429" y="346"/>
                    <a:pt x="429" y="346"/>
                    <a:pt x="305" y="332"/>
                  </a:cubicBezTo>
                  <a:cubicBezTo>
                    <a:pt x="305" y="332"/>
                    <a:pt x="305" y="332"/>
                    <a:pt x="360" y="263"/>
                  </a:cubicBezTo>
                  <a:cubicBezTo>
                    <a:pt x="360" y="263"/>
                    <a:pt x="360" y="263"/>
                    <a:pt x="360" y="249"/>
                  </a:cubicBezTo>
                  <a:cubicBezTo>
                    <a:pt x="360" y="249"/>
                    <a:pt x="360" y="249"/>
                    <a:pt x="0" y="0"/>
                  </a:cubicBezTo>
                  <a:cubicBezTo>
                    <a:pt x="0" y="0"/>
                    <a:pt x="0" y="0"/>
                    <a:pt x="747" y="83"/>
                  </a:cubicBezTo>
                  <a:cubicBezTo>
                    <a:pt x="747" y="83"/>
                    <a:pt x="747" y="83"/>
                    <a:pt x="927" y="111"/>
                  </a:cubicBezTo>
                  <a:lnTo>
                    <a:pt x="927" y="111"/>
                  </a:lnTo>
                </a:path>
              </a:pathLst>
            </a:custGeom>
            <a:solidFill>
              <a:srgbClr val="EAB98C"/>
            </a:solidFill>
            <a:ln>
              <a:noFill/>
            </a:ln>
            <a:effectLst/>
          </p:spPr>
          <p:txBody>
            <a:bodyPr anchor="ctr"/>
            <a:lstStyle/>
            <a:p>
              <a:pPr algn="ctr"/>
            </a:p>
          </p:txBody>
        </p:sp>
        <p:sp>
          <p:nvSpPr>
            <p:cNvPr id="64" name="í$ḷïḋe"/>
            <p:cNvSpPr/>
            <p:nvPr/>
          </p:nvSpPr>
          <p:spPr bwMode="auto">
            <a:xfrm>
              <a:off x="1416050" y="3724275"/>
              <a:ext cx="109538" cy="60325"/>
            </a:xfrm>
            <a:custGeom>
              <a:avLst/>
              <a:gdLst>
                <a:gd name="T0" fmla="*/ 235 w 305"/>
                <a:gd name="T1" fmla="*/ 27 h 167"/>
                <a:gd name="T2" fmla="*/ 235 w 305"/>
                <a:gd name="T3" fmla="*/ 27 h 167"/>
                <a:gd name="T4" fmla="*/ 262 w 305"/>
                <a:gd name="T5" fmla="*/ 138 h 167"/>
                <a:gd name="T6" fmla="*/ 69 w 305"/>
                <a:gd name="T7" fmla="*/ 138 h 167"/>
                <a:gd name="T8" fmla="*/ 14 w 305"/>
                <a:gd name="T9" fmla="*/ 27 h 167"/>
                <a:gd name="T10" fmla="*/ 41 w 305"/>
                <a:gd name="T11" fmla="*/ 0 h 167"/>
                <a:gd name="T12" fmla="*/ 235 w 305"/>
                <a:gd name="T13" fmla="*/ 27 h 167"/>
              </a:gdLst>
              <a:ahLst/>
              <a:cxnLst>
                <a:cxn ang="0">
                  <a:pos x="T0" y="T1"/>
                </a:cxn>
                <a:cxn ang="0">
                  <a:pos x="T2" y="T3"/>
                </a:cxn>
                <a:cxn ang="0">
                  <a:pos x="T4" y="T5"/>
                </a:cxn>
                <a:cxn ang="0">
                  <a:pos x="T6" y="T7"/>
                </a:cxn>
                <a:cxn ang="0">
                  <a:pos x="T8" y="T9"/>
                </a:cxn>
                <a:cxn ang="0">
                  <a:pos x="T10" y="T11"/>
                </a:cxn>
                <a:cxn ang="0">
                  <a:pos x="T12" y="T13"/>
                </a:cxn>
              </a:cxnLst>
              <a:rect l="0" t="0" r="r" b="b"/>
              <a:pathLst>
                <a:path w="305" h="167">
                  <a:moveTo>
                    <a:pt x="235" y="27"/>
                  </a:moveTo>
                  <a:lnTo>
                    <a:pt x="235" y="27"/>
                  </a:lnTo>
                  <a:cubicBezTo>
                    <a:pt x="235" y="27"/>
                    <a:pt x="304" y="83"/>
                    <a:pt x="262" y="138"/>
                  </a:cubicBezTo>
                  <a:cubicBezTo>
                    <a:pt x="262" y="138"/>
                    <a:pt x="235" y="166"/>
                    <a:pt x="69" y="138"/>
                  </a:cubicBezTo>
                  <a:cubicBezTo>
                    <a:pt x="69" y="138"/>
                    <a:pt x="0" y="97"/>
                    <a:pt x="14" y="27"/>
                  </a:cubicBezTo>
                  <a:cubicBezTo>
                    <a:pt x="41" y="0"/>
                    <a:pt x="41" y="0"/>
                    <a:pt x="41" y="0"/>
                  </a:cubicBezTo>
                  <a:lnTo>
                    <a:pt x="235" y="27"/>
                  </a:lnTo>
                </a:path>
              </a:pathLst>
            </a:custGeom>
            <a:solidFill>
              <a:srgbClr val="E3B69D"/>
            </a:solidFill>
            <a:ln>
              <a:noFill/>
            </a:ln>
            <a:effectLst/>
          </p:spPr>
          <p:txBody>
            <a:bodyPr anchor="ctr"/>
            <a:lstStyle/>
            <a:p>
              <a:pPr algn="ctr"/>
            </a:p>
          </p:txBody>
        </p:sp>
        <p:sp>
          <p:nvSpPr>
            <p:cNvPr id="65" name="îSḻîďê"/>
            <p:cNvSpPr/>
            <p:nvPr/>
          </p:nvSpPr>
          <p:spPr bwMode="auto">
            <a:xfrm>
              <a:off x="1296988" y="3684588"/>
              <a:ext cx="239712" cy="46037"/>
            </a:xfrm>
            <a:custGeom>
              <a:avLst/>
              <a:gdLst>
                <a:gd name="T0" fmla="*/ 664 w 665"/>
                <a:gd name="T1" fmla="*/ 69 h 126"/>
                <a:gd name="T2" fmla="*/ 539 w 665"/>
                <a:gd name="T3" fmla="*/ 125 h 126"/>
                <a:gd name="T4" fmla="*/ 0 w 665"/>
                <a:gd name="T5" fmla="*/ 56 h 126"/>
                <a:gd name="T6" fmla="*/ 332 w 665"/>
                <a:gd name="T7" fmla="*/ 0 h 126"/>
                <a:gd name="T8" fmla="*/ 664 w 665"/>
                <a:gd name="T9" fmla="*/ 69 h 126"/>
                <a:gd name="T10" fmla="*/ 664 w 665"/>
                <a:gd name="T11" fmla="*/ 69 h 126"/>
              </a:gdLst>
              <a:ahLst/>
              <a:cxnLst>
                <a:cxn ang="0">
                  <a:pos x="T0" y="T1"/>
                </a:cxn>
                <a:cxn ang="0">
                  <a:pos x="T2" y="T3"/>
                </a:cxn>
                <a:cxn ang="0">
                  <a:pos x="T4" y="T5"/>
                </a:cxn>
                <a:cxn ang="0">
                  <a:pos x="T6" y="T7"/>
                </a:cxn>
                <a:cxn ang="0">
                  <a:pos x="T8" y="T9"/>
                </a:cxn>
                <a:cxn ang="0">
                  <a:pos x="T10" y="T11"/>
                </a:cxn>
              </a:cxnLst>
              <a:rect l="0" t="0" r="r" b="b"/>
              <a:pathLst>
                <a:path w="665" h="126">
                  <a:moveTo>
                    <a:pt x="664" y="69"/>
                  </a:moveTo>
                  <a:lnTo>
                    <a:pt x="539" y="125"/>
                  </a:lnTo>
                  <a:cubicBezTo>
                    <a:pt x="539" y="125"/>
                    <a:pt x="539" y="125"/>
                    <a:pt x="0" y="56"/>
                  </a:cubicBezTo>
                  <a:cubicBezTo>
                    <a:pt x="111" y="0"/>
                    <a:pt x="332" y="0"/>
                    <a:pt x="332" y="0"/>
                  </a:cubicBezTo>
                  <a:cubicBezTo>
                    <a:pt x="332" y="0"/>
                    <a:pt x="332" y="0"/>
                    <a:pt x="664" y="69"/>
                  </a:cubicBezTo>
                  <a:lnTo>
                    <a:pt x="664" y="69"/>
                  </a:lnTo>
                </a:path>
              </a:pathLst>
            </a:custGeom>
            <a:solidFill>
              <a:srgbClr val="FED6B6"/>
            </a:solidFill>
            <a:ln>
              <a:noFill/>
            </a:ln>
            <a:effectLst/>
          </p:spPr>
          <p:txBody>
            <a:bodyPr anchor="ctr"/>
            <a:lstStyle/>
            <a:p>
              <a:pPr algn="ctr"/>
            </a:p>
          </p:txBody>
        </p:sp>
        <p:sp>
          <p:nvSpPr>
            <p:cNvPr id="66" name="ï$ľïḍè"/>
            <p:cNvSpPr/>
            <p:nvPr/>
          </p:nvSpPr>
          <p:spPr bwMode="auto">
            <a:xfrm>
              <a:off x="1022350" y="3944938"/>
              <a:ext cx="279400" cy="153987"/>
            </a:xfrm>
            <a:custGeom>
              <a:avLst/>
              <a:gdLst>
                <a:gd name="T0" fmla="*/ 761 w 775"/>
                <a:gd name="T1" fmla="*/ 9 h 426"/>
                <a:gd name="T2" fmla="*/ 719 w 775"/>
                <a:gd name="T3" fmla="*/ 37 h 426"/>
                <a:gd name="T4" fmla="*/ 691 w 775"/>
                <a:gd name="T5" fmla="*/ 51 h 426"/>
                <a:gd name="T6" fmla="*/ 664 w 775"/>
                <a:gd name="T7" fmla="*/ 67 h 426"/>
                <a:gd name="T8" fmla="*/ 664 w 775"/>
                <a:gd name="T9" fmla="*/ 65 h 426"/>
                <a:gd name="T10" fmla="*/ 525 w 775"/>
                <a:gd name="T11" fmla="*/ 148 h 426"/>
                <a:gd name="T12" fmla="*/ 221 w 775"/>
                <a:gd name="T13" fmla="*/ 300 h 426"/>
                <a:gd name="T14" fmla="*/ 166 w 775"/>
                <a:gd name="T15" fmla="*/ 341 h 426"/>
                <a:gd name="T16" fmla="*/ 0 w 775"/>
                <a:gd name="T17" fmla="*/ 425 h 426"/>
                <a:gd name="T18" fmla="*/ 138 w 775"/>
                <a:gd name="T19" fmla="*/ 341 h 426"/>
                <a:gd name="T20" fmla="*/ 263 w 775"/>
                <a:gd name="T21" fmla="*/ 259 h 426"/>
                <a:gd name="T22" fmla="*/ 346 w 775"/>
                <a:gd name="T23" fmla="*/ 217 h 426"/>
                <a:gd name="T24" fmla="*/ 428 w 775"/>
                <a:gd name="T25" fmla="*/ 175 h 426"/>
                <a:gd name="T26" fmla="*/ 498 w 775"/>
                <a:gd name="T27" fmla="*/ 134 h 426"/>
                <a:gd name="T28" fmla="*/ 581 w 775"/>
                <a:gd name="T29" fmla="*/ 93 h 426"/>
                <a:gd name="T30" fmla="*/ 719 w 775"/>
                <a:gd name="T31" fmla="*/ 23 h 426"/>
                <a:gd name="T32" fmla="*/ 774 w 775"/>
                <a:gd name="T33" fmla="*/ 0 h 426"/>
                <a:gd name="T34" fmla="*/ 761 w 775"/>
                <a:gd name="T35" fmla="*/ 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5" h="426">
                  <a:moveTo>
                    <a:pt x="761" y="9"/>
                  </a:moveTo>
                  <a:cubicBezTo>
                    <a:pt x="747" y="9"/>
                    <a:pt x="733" y="23"/>
                    <a:pt x="719" y="37"/>
                  </a:cubicBezTo>
                  <a:cubicBezTo>
                    <a:pt x="719" y="37"/>
                    <a:pt x="706" y="51"/>
                    <a:pt x="691" y="51"/>
                  </a:cubicBezTo>
                  <a:cubicBezTo>
                    <a:pt x="679" y="57"/>
                    <a:pt x="670" y="62"/>
                    <a:pt x="664" y="67"/>
                  </a:cubicBezTo>
                  <a:cubicBezTo>
                    <a:pt x="664" y="66"/>
                    <a:pt x="664" y="66"/>
                    <a:pt x="664" y="65"/>
                  </a:cubicBezTo>
                  <a:lnTo>
                    <a:pt x="525" y="148"/>
                  </a:lnTo>
                  <a:lnTo>
                    <a:pt x="221" y="300"/>
                  </a:lnTo>
                  <a:lnTo>
                    <a:pt x="166" y="341"/>
                  </a:lnTo>
                  <a:lnTo>
                    <a:pt x="0" y="425"/>
                  </a:lnTo>
                  <a:cubicBezTo>
                    <a:pt x="0" y="425"/>
                    <a:pt x="55" y="383"/>
                    <a:pt x="138" y="341"/>
                  </a:cubicBezTo>
                  <a:cubicBezTo>
                    <a:pt x="166" y="314"/>
                    <a:pt x="221" y="286"/>
                    <a:pt x="263" y="259"/>
                  </a:cubicBezTo>
                  <a:cubicBezTo>
                    <a:pt x="290" y="244"/>
                    <a:pt x="318" y="231"/>
                    <a:pt x="346" y="217"/>
                  </a:cubicBezTo>
                  <a:cubicBezTo>
                    <a:pt x="374" y="203"/>
                    <a:pt x="401" y="189"/>
                    <a:pt x="428" y="175"/>
                  </a:cubicBezTo>
                  <a:cubicBezTo>
                    <a:pt x="456" y="162"/>
                    <a:pt x="484" y="148"/>
                    <a:pt x="498" y="134"/>
                  </a:cubicBezTo>
                  <a:cubicBezTo>
                    <a:pt x="525" y="120"/>
                    <a:pt x="553" y="106"/>
                    <a:pt x="581" y="93"/>
                  </a:cubicBezTo>
                  <a:cubicBezTo>
                    <a:pt x="636" y="65"/>
                    <a:pt x="678" y="51"/>
                    <a:pt x="719" y="23"/>
                  </a:cubicBezTo>
                  <a:cubicBezTo>
                    <a:pt x="737" y="13"/>
                    <a:pt x="756" y="5"/>
                    <a:pt x="774" y="0"/>
                  </a:cubicBezTo>
                  <a:cubicBezTo>
                    <a:pt x="770" y="2"/>
                    <a:pt x="765" y="4"/>
                    <a:pt x="761" y="9"/>
                  </a:cubicBezTo>
                </a:path>
              </a:pathLst>
            </a:custGeom>
            <a:solidFill>
              <a:srgbClr val="F8C9A0"/>
            </a:solidFill>
            <a:ln>
              <a:noFill/>
            </a:ln>
            <a:effectLst/>
          </p:spPr>
          <p:txBody>
            <a:bodyPr anchor="ctr"/>
            <a:lstStyle/>
            <a:p>
              <a:pPr algn="ctr"/>
            </a:p>
          </p:txBody>
        </p:sp>
        <p:sp>
          <p:nvSpPr>
            <p:cNvPr id="67" name="íŝļîḍê"/>
            <p:cNvSpPr/>
            <p:nvPr/>
          </p:nvSpPr>
          <p:spPr bwMode="auto">
            <a:xfrm>
              <a:off x="1255713" y="3929063"/>
              <a:ext cx="74612" cy="44450"/>
            </a:xfrm>
            <a:custGeom>
              <a:avLst/>
              <a:gdLst>
                <a:gd name="T0" fmla="*/ 207 w 208"/>
                <a:gd name="T1" fmla="*/ 0 h 125"/>
                <a:gd name="T2" fmla="*/ 152 w 208"/>
                <a:gd name="T3" fmla="*/ 42 h 125"/>
                <a:gd name="T4" fmla="*/ 68 w 208"/>
                <a:gd name="T5" fmla="*/ 84 h 125"/>
                <a:gd name="T6" fmla="*/ 42 w 208"/>
                <a:gd name="T7" fmla="*/ 97 h 125"/>
                <a:gd name="T8" fmla="*/ 30 w 208"/>
                <a:gd name="T9" fmla="*/ 102 h 125"/>
                <a:gd name="T10" fmla="*/ 14 w 208"/>
                <a:gd name="T11" fmla="*/ 111 h 125"/>
                <a:gd name="T12" fmla="*/ 14 w 208"/>
                <a:gd name="T13" fmla="*/ 113 h 125"/>
                <a:gd name="T14" fmla="*/ 30 w 208"/>
                <a:gd name="T15" fmla="*/ 102 h 125"/>
                <a:gd name="T16" fmla="*/ 41 w 208"/>
                <a:gd name="T17" fmla="*/ 97 h 125"/>
                <a:gd name="T18" fmla="*/ 42 w 208"/>
                <a:gd name="T19" fmla="*/ 97 h 125"/>
                <a:gd name="T20" fmla="*/ 68 w 208"/>
                <a:gd name="T21" fmla="*/ 84 h 125"/>
                <a:gd name="T22" fmla="*/ 69 w 208"/>
                <a:gd name="T23" fmla="*/ 83 h 125"/>
                <a:gd name="T24" fmla="*/ 111 w 208"/>
                <a:gd name="T25" fmla="*/ 55 h 125"/>
                <a:gd name="T26" fmla="*/ 152 w 208"/>
                <a:gd name="T27" fmla="*/ 42 h 125"/>
                <a:gd name="T28" fmla="*/ 207 w 208"/>
                <a:gd name="T29" fmla="*/ 0 h 125"/>
                <a:gd name="T30" fmla="*/ 0 w 208"/>
                <a:gd name="T31" fmla="*/ 124 h 125"/>
                <a:gd name="T32" fmla="*/ 14 w 208"/>
                <a:gd name="T33" fmla="*/ 113 h 125"/>
                <a:gd name="T34" fmla="*/ 0 w 208"/>
                <a:gd name="T35"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25">
                  <a:moveTo>
                    <a:pt x="207" y="0"/>
                  </a:moveTo>
                  <a:cubicBezTo>
                    <a:pt x="207" y="0"/>
                    <a:pt x="194" y="28"/>
                    <a:pt x="152" y="42"/>
                  </a:cubicBezTo>
                  <a:lnTo>
                    <a:pt x="68" y="84"/>
                  </a:lnTo>
                  <a:cubicBezTo>
                    <a:pt x="111" y="62"/>
                    <a:pt x="99" y="68"/>
                    <a:pt x="42" y="97"/>
                  </a:cubicBezTo>
                  <a:cubicBezTo>
                    <a:pt x="75" y="80"/>
                    <a:pt x="67" y="84"/>
                    <a:pt x="30" y="102"/>
                  </a:cubicBezTo>
                  <a:cubicBezTo>
                    <a:pt x="45" y="95"/>
                    <a:pt x="30" y="102"/>
                    <a:pt x="14" y="111"/>
                  </a:cubicBezTo>
                  <a:cubicBezTo>
                    <a:pt x="14" y="112"/>
                    <a:pt x="14" y="112"/>
                    <a:pt x="14" y="113"/>
                  </a:cubicBezTo>
                  <a:cubicBezTo>
                    <a:pt x="18" y="110"/>
                    <a:pt x="24" y="106"/>
                    <a:pt x="30" y="102"/>
                  </a:cubicBezTo>
                  <a:cubicBezTo>
                    <a:pt x="34" y="101"/>
                    <a:pt x="37" y="99"/>
                    <a:pt x="41" y="97"/>
                  </a:cubicBezTo>
                  <a:cubicBezTo>
                    <a:pt x="41" y="97"/>
                    <a:pt x="42" y="97"/>
                    <a:pt x="42" y="97"/>
                  </a:cubicBezTo>
                  <a:cubicBezTo>
                    <a:pt x="54" y="96"/>
                    <a:pt x="65" y="87"/>
                    <a:pt x="68" y="84"/>
                  </a:cubicBezTo>
                  <a:cubicBezTo>
                    <a:pt x="69" y="83"/>
                    <a:pt x="69" y="83"/>
                    <a:pt x="69" y="83"/>
                  </a:cubicBezTo>
                  <a:cubicBezTo>
                    <a:pt x="83" y="69"/>
                    <a:pt x="97" y="55"/>
                    <a:pt x="111" y="55"/>
                  </a:cubicBezTo>
                  <a:cubicBezTo>
                    <a:pt x="125" y="42"/>
                    <a:pt x="138" y="42"/>
                    <a:pt x="152" y="42"/>
                  </a:cubicBezTo>
                  <a:cubicBezTo>
                    <a:pt x="194" y="14"/>
                    <a:pt x="207" y="0"/>
                    <a:pt x="207" y="0"/>
                  </a:cubicBezTo>
                  <a:close/>
                  <a:moveTo>
                    <a:pt x="0" y="124"/>
                  </a:moveTo>
                  <a:cubicBezTo>
                    <a:pt x="0" y="124"/>
                    <a:pt x="5" y="119"/>
                    <a:pt x="14" y="113"/>
                  </a:cubicBezTo>
                  <a:cubicBezTo>
                    <a:pt x="12" y="124"/>
                    <a:pt x="0" y="124"/>
                    <a:pt x="0" y="124"/>
                  </a:cubicBezTo>
                  <a:close/>
                </a:path>
              </a:pathLst>
            </a:custGeom>
            <a:solidFill>
              <a:srgbClr val="F1BE90"/>
            </a:solidFill>
            <a:ln>
              <a:noFill/>
            </a:ln>
            <a:effectLst/>
          </p:spPr>
          <p:txBody>
            <a:bodyPr anchor="ctr"/>
            <a:lstStyle/>
            <a:p>
              <a:pPr algn="ctr"/>
            </a:p>
          </p:txBody>
        </p:sp>
        <p:sp>
          <p:nvSpPr>
            <p:cNvPr id="68" name="îṥ1îďê"/>
            <p:cNvSpPr/>
            <p:nvPr/>
          </p:nvSpPr>
          <p:spPr bwMode="auto">
            <a:xfrm>
              <a:off x="1022350" y="3943350"/>
              <a:ext cx="288925" cy="155575"/>
            </a:xfrm>
            <a:custGeom>
              <a:avLst/>
              <a:gdLst>
                <a:gd name="T0" fmla="*/ 802 w 803"/>
                <a:gd name="T1" fmla="*/ 0 h 430"/>
                <a:gd name="T2" fmla="*/ 733 w 803"/>
                <a:gd name="T3" fmla="*/ 41 h 430"/>
                <a:gd name="T4" fmla="*/ 595 w 803"/>
                <a:gd name="T5" fmla="*/ 124 h 430"/>
                <a:gd name="T6" fmla="*/ 525 w 803"/>
                <a:gd name="T7" fmla="*/ 166 h 430"/>
                <a:gd name="T8" fmla="*/ 443 w 803"/>
                <a:gd name="T9" fmla="*/ 207 h 430"/>
                <a:gd name="T10" fmla="*/ 359 w 803"/>
                <a:gd name="T11" fmla="*/ 248 h 430"/>
                <a:gd name="T12" fmla="*/ 277 w 803"/>
                <a:gd name="T13" fmla="*/ 290 h 430"/>
                <a:gd name="T14" fmla="*/ 138 w 803"/>
                <a:gd name="T15" fmla="*/ 359 h 430"/>
                <a:gd name="T16" fmla="*/ 0 w 803"/>
                <a:gd name="T17" fmla="*/ 429 h 430"/>
                <a:gd name="T18" fmla="*/ 0 w 803"/>
                <a:gd name="T19" fmla="*/ 429 h 430"/>
                <a:gd name="T20" fmla="*/ 166 w 803"/>
                <a:gd name="T21" fmla="*/ 345 h 430"/>
                <a:gd name="T22" fmla="*/ 221 w 803"/>
                <a:gd name="T23" fmla="*/ 304 h 430"/>
                <a:gd name="T24" fmla="*/ 525 w 803"/>
                <a:gd name="T25" fmla="*/ 152 h 430"/>
                <a:gd name="T26" fmla="*/ 525 w 803"/>
                <a:gd name="T27" fmla="*/ 152 h 430"/>
                <a:gd name="T28" fmla="*/ 664 w 803"/>
                <a:gd name="T29" fmla="*/ 69 h 430"/>
                <a:gd name="T30" fmla="*/ 802 w 803"/>
                <a:gd name="T31" fmla="*/ 0 h 430"/>
                <a:gd name="T32" fmla="*/ 802 w 803"/>
                <a:gd name="T3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30">
                  <a:moveTo>
                    <a:pt x="802" y="0"/>
                  </a:moveTo>
                  <a:cubicBezTo>
                    <a:pt x="775" y="13"/>
                    <a:pt x="761" y="27"/>
                    <a:pt x="733" y="41"/>
                  </a:cubicBezTo>
                  <a:cubicBezTo>
                    <a:pt x="691" y="69"/>
                    <a:pt x="650" y="97"/>
                    <a:pt x="595" y="124"/>
                  </a:cubicBezTo>
                  <a:cubicBezTo>
                    <a:pt x="567" y="138"/>
                    <a:pt x="553" y="152"/>
                    <a:pt x="525" y="166"/>
                  </a:cubicBezTo>
                  <a:cubicBezTo>
                    <a:pt x="498" y="179"/>
                    <a:pt x="470" y="193"/>
                    <a:pt x="443" y="207"/>
                  </a:cubicBezTo>
                  <a:cubicBezTo>
                    <a:pt x="415" y="221"/>
                    <a:pt x="387" y="235"/>
                    <a:pt x="359" y="248"/>
                  </a:cubicBezTo>
                  <a:cubicBezTo>
                    <a:pt x="332" y="263"/>
                    <a:pt x="304" y="276"/>
                    <a:pt x="277" y="290"/>
                  </a:cubicBezTo>
                  <a:cubicBezTo>
                    <a:pt x="235" y="318"/>
                    <a:pt x="180" y="345"/>
                    <a:pt x="138" y="359"/>
                  </a:cubicBezTo>
                  <a:cubicBezTo>
                    <a:pt x="55" y="401"/>
                    <a:pt x="0" y="429"/>
                    <a:pt x="0" y="429"/>
                  </a:cubicBezTo>
                  <a:lnTo>
                    <a:pt x="0" y="429"/>
                  </a:lnTo>
                  <a:cubicBezTo>
                    <a:pt x="0" y="429"/>
                    <a:pt x="0" y="429"/>
                    <a:pt x="166" y="345"/>
                  </a:cubicBezTo>
                  <a:cubicBezTo>
                    <a:pt x="166" y="345"/>
                    <a:pt x="166" y="345"/>
                    <a:pt x="221" y="304"/>
                  </a:cubicBezTo>
                  <a:cubicBezTo>
                    <a:pt x="221" y="304"/>
                    <a:pt x="221" y="304"/>
                    <a:pt x="525" y="152"/>
                  </a:cubicBezTo>
                  <a:lnTo>
                    <a:pt x="525" y="152"/>
                  </a:lnTo>
                  <a:cubicBezTo>
                    <a:pt x="525" y="152"/>
                    <a:pt x="525" y="152"/>
                    <a:pt x="664" y="69"/>
                  </a:cubicBezTo>
                  <a:cubicBezTo>
                    <a:pt x="664" y="69"/>
                    <a:pt x="664" y="69"/>
                    <a:pt x="802" y="0"/>
                  </a:cubicBezTo>
                  <a:lnTo>
                    <a:pt x="802" y="0"/>
                  </a:lnTo>
                </a:path>
              </a:pathLst>
            </a:custGeom>
            <a:solidFill>
              <a:srgbClr val="F8C9A0"/>
            </a:solidFill>
            <a:ln>
              <a:noFill/>
            </a:ln>
            <a:effectLst/>
          </p:spPr>
          <p:txBody>
            <a:bodyPr anchor="ctr"/>
            <a:lstStyle/>
            <a:p>
              <a:pPr algn="ctr"/>
            </a:p>
          </p:txBody>
        </p:sp>
        <p:sp>
          <p:nvSpPr>
            <p:cNvPr id="69" name="íṥḷïḑe"/>
            <p:cNvSpPr/>
            <p:nvPr/>
          </p:nvSpPr>
          <p:spPr bwMode="auto">
            <a:xfrm>
              <a:off x="1077913" y="4032250"/>
              <a:ext cx="309562" cy="165100"/>
            </a:xfrm>
            <a:custGeom>
              <a:avLst/>
              <a:gdLst>
                <a:gd name="T0" fmla="*/ 857 w 858"/>
                <a:gd name="T1" fmla="*/ 0 h 457"/>
                <a:gd name="T2" fmla="*/ 732 w 858"/>
                <a:gd name="T3" fmla="*/ 70 h 457"/>
                <a:gd name="T4" fmla="*/ 594 w 858"/>
                <a:gd name="T5" fmla="*/ 153 h 457"/>
                <a:gd name="T6" fmla="*/ 511 w 858"/>
                <a:gd name="T7" fmla="*/ 194 h 457"/>
                <a:gd name="T8" fmla="*/ 442 w 858"/>
                <a:gd name="T9" fmla="*/ 236 h 457"/>
                <a:gd name="T10" fmla="*/ 359 w 858"/>
                <a:gd name="T11" fmla="*/ 277 h 457"/>
                <a:gd name="T12" fmla="*/ 275 w 858"/>
                <a:gd name="T13" fmla="*/ 319 h 457"/>
                <a:gd name="T14" fmla="*/ 137 w 858"/>
                <a:gd name="T15" fmla="*/ 388 h 457"/>
                <a:gd name="T16" fmla="*/ 0 w 858"/>
                <a:gd name="T17" fmla="*/ 456 h 457"/>
                <a:gd name="T18" fmla="*/ 68 w 858"/>
                <a:gd name="T19" fmla="*/ 416 h 457"/>
                <a:gd name="T20" fmla="*/ 345 w 858"/>
                <a:gd name="T21" fmla="*/ 263 h 457"/>
                <a:gd name="T22" fmla="*/ 663 w 858"/>
                <a:gd name="T23" fmla="*/ 97 h 457"/>
                <a:gd name="T24" fmla="*/ 843 w 858"/>
                <a:gd name="T25" fmla="*/ 0 h 457"/>
                <a:gd name="T26" fmla="*/ 857 w 858"/>
                <a:gd name="T27"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8" h="457">
                  <a:moveTo>
                    <a:pt x="857" y="0"/>
                  </a:moveTo>
                  <a:cubicBezTo>
                    <a:pt x="857" y="0"/>
                    <a:pt x="801" y="28"/>
                    <a:pt x="732" y="70"/>
                  </a:cubicBezTo>
                  <a:cubicBezTo>
                    <a:pt x="691" y="97"/>
                    <a:pt x="635" y="125"/>
                    <a:pt x="594" y="153"/>
                  </a:cubicBezTo>
                  <a:cubicBezTo>
                    <a:pt x="566" y="167"/>
                    <a:pt x="538" y="181"/>
                    <a:pt x="511" y="194"/>
                  </a:cubicBezTo>
                  <a:cubicBezTo>
                    <a:pt x="483" y="208"/>
                    <a:pt x="469" y="222"/>
                    <a:pt x="442" y="236"/>
                  </a:cubicBezTo>
                  <a:cubicBezTo>
                    <a:pt x="414" y="250"/>
                    <a:pt x="387" y="263"/>
                    <a:pt x="359" y="277"/>
                  </a:cubicBezTo>
                  <a:cubicBezTo>
                    <a:pt x="331" y="305"/>
                    <a:pt x="303" y="305"/>
                    <a:pt x="275" y="319"/>
                  </a:cubicBezTo>
                  <a:cubicBezTo>
                    <a:pt x="221" y="347"/>
                    <a:pt x="179" y="374"/>
                    <a:pt x="137" y="388"/>
                  </a:cubicBezTo>
                  <a:cubicBezTo>
                    <a:pt x="60" y="426"/>
                    <a:pt x="7" y="452"/>
                    <a:pt x="0" y="456"/>
                  </a:cubicBezTo>
                  <a:cubicBezTo>
                    <a:pt x="5" y="454"/>
                    <a:pt x="31" y="440"/>
                    <a:pt x="68" y="416"/>
                  </a:cubicBezTo>
                  <a:lnTo>
                    <a:pt x="345" y="263"/>
                  </a:lnTo>
                  <a:lnTo>
                    <a:pt x="663" y="97"/>
                  </a:lnTo>
                  <a:lnTo>
                    <a:pt x="843" y="0"/>
                  </a:lnTo>
                  <a:lnTo>
                    <a:pt x="857" y="0"/>
                  </a:lnTo>
                </a:path>
              </a:pathLst>
            </a:custGeom>
            <a:solidFill>
              <a:srgbClr val="F8C9A0"/>
            </a:solidFill>
            <a:ln>
              <a:noFill/>
            </a:ln>
            <a:effectLst/>
          </p:spPr>
          <p:txBody>
            <a:bodyPr anchor="ctr"/>
            <a:lstStyle/>
            <a:p>
              <a:pPr algn="ctr"/>
            </a:p>
          </p:txBody>
        </p:sp>
        <p:sp>
          <p:nvSpPr>
            <p:cNvPr id="70" name="ïṩlîdê"/>
            <p:cNvSpPr/>
            <p:nvPr/>
          </p:nvSpPr>
          <p:spPr bwMode="auto">
            <a:xfrm>
              <a:off x="1101725" y="4035425"/>
              <a:ext cx="274638" cy="147638"/>
            </a:xfrm>
            <a:custGeom>
              <a:avLst/>
              <a:gdLst>
                <a:gd name="T0" fmla="*/ 595 w 763"/>
                <a:gd name="T1" fmla="*/ 90 h 410"/>
                <a:gd name="T2" fmla="*/ 277 w 763"/>
                <a:gd name="T3" fmla="*/ 256 h 410"/>
                <a:gd name="T4" fmla="*/ 0 w 763"/>
                <a:gd name="T5" fmla="*/ 409 h 410"/>
                <a:gd name="T6" fmla="*/ 56 w 763"/>
                <a:gd name="T7" fmla="*/ 367 h 410"/>
                <a:gd name="T8" fmla="*/ 194 w 763"/>
                <a:gd name="T9" fmla="*/ 298 h 410"/>
                <a:gd name="T10" fmla="*/ 277 w 763"/>
                <a:gd name="T11" fmla="*/ 243 h 410"/>
                <a:gd name="T12" fmla="*/ 346 w 763"/>
                <a:gd name="T13" fmla="*/ 201 h 410"/>
                <a:gd name="T14" fmla="*/ 429 w 763"/>
                <a:gd name="T15" fmla="*/ 160 h 410"/>
                <a:gd name="T16" fmla="*/ 512 w 763"/>
                <a:gd name="T17" fmla="*/ 118 h 410"/>
                <a:gd name="T18" fmla="*/ 651 w 763"/>
                <a:gd name="T19" fmla="*/ 49 h 410"/>
                <a:gd name="T20" fmla="*/ 727 w 763"/>
                <a:gd name="T21" fmla="*/ 19 h 410"/>
                <a:gd name="T22" fmla="*/ 595 w 763"/>
                <a:gd name="T23" fmla="*/ 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3" h="410">
                  <a:moveTo>
                    <a:pt x="595" y="90"/>
                  </a:moveTo>
                  <a:lnTo>
                    <a:pt x="277" y="256"/>
                  </a:lnTo>
                  <a:lnTo>
                    <a:pt x="0" y="409"/>
                  </a:lnTo>
                  <a:cubicBezTo>
                    <a:pt x="14" y="395"/>
                    <a:pt x="42" y="381"/>
                    <a:pt x="56" y="367"/>
                  </a:cubicBezTo>
                  <a:cubicBezTo>
                    <a:pt x="97" y="340"/>
                    <a:pt x="138" y="326"/>
                    <a:pt x="194" y="298"/>
                  </a:cubicBezTo>
                  <a:cubicBezTo>
                    <a:pt x="222" y="284"/>
                    <a:pt x="249" y="256"/>
                    <a:pt x="277" y="243"/>
                  </a:cubicBezTo>
                  <a:cubicBezTo>
                    <a:pt x="304" y="229"/>
                    <a:pt x="319" y="215"/>
                    <a:pt x="346" y="201"/>
                  </a:cubicBezTo>
                  <a:cubicBezTo>
                    <a:pt x="374" y="187"/>
                    <a:pt x="401" y="174"/>
                    <a:pt x="429" y="160"/>
                  </a:cubicBezTo>
                  <a:cubicBezTo>
                    <a:pt x="457" y="146"/>
                    <a:pt x="485" y="132"/>
                    <a:pt x="512" y="118"/>
                  </a:cubicBezTo>
                  <a:cubicBezTo>
                    <a:pt x="567" y="90"/>
                    <a:pt x="609" y="77"/>
                    <a:pt x="651" y="49"/>
                  </a:cubicBezTo>
                  <a:cubicBezTo>
                    <a:pt x="682" y="36"/>
                    <a:pt x="707" y="27"/>
                    <a:pt x="727" y="19"/>
                  </a:cubicBezTo>
                  <a:cubicBezTo>
                    <a:pt x="762" y="0"/>
                    <a:pt x="727" y="19"/>
                    <a:pt x="595" y="90"/>
                  </a:cubicBezTo>
                </a:path>
              </a:pathLst>
            </a:custGeom>
            <a:solidFill>
              <a:srgbClr val="F8C9A0"/>
            </a:solidFill>
            <a:ln>
              <a:noFill/>
            </a:ln>
            <a:effectLst/>
          </p:spPr>
          <p:txBody>
            <a:bodyPr anchor="ctr"/>
            <a:lstStyle/>
            <a:p>
              <a:pPr algn="ctr"/>
            </a:p>
          </p:txBody>
        </p:sp>
        <p:sp>
          <p:nvSpPr>
            <p:cNvPr id="71" name="îṩlïḑê"/>
            <p:cNvSpPr/>
            <p:nvPr/>
          </p:nvSpPr>
          <p:spPr bwMode="auto">
            <a:xfrm>
              <a:off x="1211263" y="4127500"/>
              <a:ext cx="228600" cy="127000"/>
            </a:xfrm>
            <a:custGeom>
              <a:avLst/>
              <a:gdLst>
                <a:gd name="T0" fmla="*/ 636 w 637"/>
                <a:gd name="T1" fmla="*/ 0 h 353"/>
                <a:gd name="T2" fmla="*/ 608 w 637"/>
                <a:gd name="T3" fmla="*/ 28 h 353"/>
                <a:gd name="T4" fmla="*/ 484 w 637"/>
                <a:gd name="T5" fmla="*/ 97 h 353"/>
                <a:gd name="T6" fmla="*/ 415 w 637"/>
                <a:gd name="T7" fmla="*/ 139 h 353"/>
                <a:gd name="T8" fmla="*/ 346 w 637"/>
                <a:gd name="T9" fmla="*/ 180 h 353"/>
                <a:gd name="T10" fmla="*/ 276 w 637"/>
                <a:gd name="T11" fmla="*/ 208 h 353"/>
                <a:gd name="T12" fmla="*/ 193 w 637"/>
                <a:gd name="T13" fmla="*/ 250 h 353"/>
                <a:gd name="T14" fmla="*/ 69 w 637"/>
                <a:gd name="T15" fmla="*/ 319 h 353"/>
                <a:gd name="T16" fmla="*/ 47 w 637"/>
                <a:gd name="T17" fmla="*/ 326 h 353"/>
                <a:gd name="T18" fmla="*/ 262 w 637"/>
                <a:gd name="T19" fmla="*/ 208 h 353"/>
                <a:gd name="T20" fmla="*/ 567 w 637"/>
                <a:gd name="T21" fmla="*/ 42 h 353"/>
                <a:gd name="T22" fmla="*/ 636 w 637"/>
                <a:gd name="T23"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7" h="353">
                  <a:moveTo>
                    <a:pt x="636" y="0"/>
                  </a:moveTo>
                  <a:lnTo>
                    <a:pt x="608" y="28"/>
                  </a:lnTo>
                  <a:cubicBezTo>
                    <a:pt x="567" y="42"/>
                    <a:pt x="525" y="70"/>
                    <a:pt x="484" y="97"/>
                  </a:cubicBezTo>
                  <a:cubicBezTo>
                    <a:pt x="456" y="111"/>
                    <a:pt x="442" y="125"/>
                    <a:pt x="415" y="139"/>
                  </a:cubicBezTo>
                  <a:cubicBezTo>
                    <a:pt x="387" y="153"/>
                    <a:pt x="373" y="166"/>
                    <a:pt x="346" y="180"/>
                  </a:cubicBezTo>
                  <a:cubicBezTo>
                    <a:pt x="318" y="180"/>
                    <a:pt x="290" y="194"/>
                    <a:pt x="276" y="208"/>
                  </a:cubicBezTo>
                  <a:cubicBezTo>
                    <a:pt x="249" y="222"/>
                    <a:pt x="221" y="236"/>
                    <a:pt x="193" y="250"/>
                  </a:cubicBezTo>
                  <a:cubicBezTo>
                    <a:pt x="152" y="277"/>
                    <a:pt x="110" y="291"/>
                    <a:pt x="69" y="319"/>
                  </a:cubicBezTo>
                  <a:cubicBezTo>
                    <a:pt x="61" y="321"/>
                    <a:pt x="54" y="323"/>
                    <a:pt x="47" y="326"/>
                  </a:cubicBezTo>
                  <a:cubicBezTo>
                    <a:pt x="0" y="352"/>
                    <a:pt x="47" y="326"/>
                    <a:pt x="262" y="208"/>
                  </a:cubicBezTo>
                  <a:lnTo>
                    <a:pt x="567" y="42"/>
                  </a:lnTo>
                  <a:lnTo>
                    <a:pt x="636" y="0"/>
                  </a:lnTo>
                </a:path>
              </a:pathLst>
            </a:custGeom>
            <a:solidFill>
              <a:srgbClr val="F8C9A0"/>
            </a:solidFill>
            <a:ln>
              <a:noFill/>
            </a:ln>
            <a:effectLst/>
          </p:spPr>
          <p:txBody>
            <a:bodyPr anchor="ctr"/>
            <a:lstStyle/>
            <a:p>
              <a:pPr algn="ctr"/>
            </a:p>
          </p:txBody>
        </p:sp>
        <p:sp>
          <p:nvSpPr>
            <p:cNvPr id="72" name="iṥļíḍé"/>
            <p:cNvSpPr/>
            <p:nvPr/>
          </p:nvSpPr>
          <p:spPr bwMode="auto">
            <a:xfrm>
              <a:off x="1192213" y="4106863"/>
              <a:ext cx="284162" cy="155575"/>
            </a:xfrm>
            <a:custGeom>
              <a:avLst/>
              <a:gdLst>
                <a:gd name="T0" fmla="*/ 788 w 789"/>
                <a:gd name="T1" fmla="*/ 0 h 430"/>
                <a:gd name="T2" fmla="*/ 692 w 789"/>
                <a:gd name="T3" fmla="*/ 55 h 430"/>
                <a:gd name="T4" fmla="*/ 623 w 789"/>
                <a:gd name="T5" fmla="*/ 97 h 430"/>
                <a:gd name="T6" fmla="*/ 623 w 789"/>
                <a:gd name="T7" fmla="*/ 97 h 430"/>
                <a:gd name="T8" fmla="*/ 318 w 789"/>
                <a:gd name="T9" fmla="*/ 263 h 430"/>
                <a:gd name="T10" fmla="*/ 42 w 789"/>
                <a:gd name="T11" fmla="*/ 415 h 430"/>
                <a:gd name="T12" fmla="*/ 28 w 789"/>
                <a:gd name="T13" fmla="*/ 415 h 430"/>
                <a:gd name="T14" fmla="*/ 0 w 789"/>
                <a:gd name="T15" fmla="*/ 429 h 430"/>
                <a:gd name="T16" fmla="*/ 111 w 789"/>
                <a:gd name="T17" fmla="*/ 346 h 430"/>
                <a:gd name="T18" fmla="*/ 236 w 789"/>
                <a:gd name="T19" fmla="*/ 277 h 430"/>
                <a:gd name="T20" fmla="*/ 305 w 789"/>
                <a:gd name="T21" fmla="*/ 235 h 430"/>
                <a:gd name="T22" fmla="*/ 387 w 789"/>
                <a:gd name="T23" fmla="*/ 194 h 430"/>
                <a:gd name="T24" fmla="*/ 457 w 789"/>
                <a:gd name="T25" fmla="*/ 166 h 430"/>
                <a:gd name="T26" fmla="*/ 526 w 789"/>
                <a:gd name="T27" fmla="*/ 125 h 430"/>
                <a:gd name="T28" fmla="*/ 650 w 789"/>
                <a:gd name="T29" fmla="*/ 55 h 430"/>
                <a:gd name="T30" fmla="*/ 788 w 789"/>
                <a:gd name="T31" fmla="*/ 0 h 430"/>
                <a:gd name="T32" fmla="*/ 788 w 789"/>
                <a:gd name="T3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9" h="430">
                  <a:moveTo>
                    <a:pt x="788" y="0"/>
                  </a:moveTo>
                  <a:cubicBezTo>
                    <a:pt x="788" y="0"/>
                    <a:pt x="747" y="28"/>
                    <a:pt x="692" y="55"/>
                  </a:cubicBezTo>
                  <a:cubicBezTo>
                    <a:pt x="692" y="55"/>
                    <a:pt x="692" y="55"/>
                    <a:pt x="623" y="97"/>
                  </a:cubicBezTo>
                  <a:lnTo>
                    <a:pt x="623" y="97"/>
                  </a:lnTo>
                  <a:cubicBezTo>
                    <a:pt x="623" y="97"/>
                    <a:pt x="623" y="97"/>
                    <a:pt x="318" y="263"/>
                  </a:cubicBezTo>
                  <a:cubicBezTo>
                    <a:pt x="318" y="263"/>
                    <a:pt x="318" y="263"/>
                    <a:pt x="42" y="415"/>
                  </a:cubicBezTo>
                  <a:cubicBezTo>
                    <a:pt x="42" y="415"/>
                    <a:pt x="42" y="415"/>
                    <a:pt x="28" y="415"/>
                  </a:cubicBezTo>
                  <a:cubicBezTo>
                    <a:pt x="14" y="415"/>
                    <a:pt x="0" y="429"/>
                    <a:pt x="0" y="429"/>
                  </a:cubicBezTo>
                  <a:cubicBezTo>
                    <a:pt x="0" y="429"/>
                    <a:pt x="42" y="387"/>
                    <a:pt x="111" y="346"/>
                  </a:cubicBezTo>
                  <a:cubicBezTo>
                    <a:pt x="152" y="332"/>
                    <a:pt x="194" y="305"/>
                    <a:pt x="236" y="277"/>
                  </a:cubicBezTo>
                  <a:cubicBezTo>
                    <a:pt x="263" y="263"/>
                    <a:pt x="291" y="249"/>
                    <a:pt x="305" y="235"/>
                  </a:cubicBezTo>
                  <a:cubicBezTo>
                    <a:pt x="332" y="221"/>
                    <a:pt x="360" y="208"/>
                    <a:pt x="387" y="194"/>
                  </a:cubicBezTo>
                  <a:cubicBezTo>
                    <a:pt x="402" y="180"/>
                    <a:pt x="429" y="180"/>
                    <a:pt x="457" y="166"/>
                  </a:cubicBezTo>
                  <a:cubicBezTo>
                    <a:pt x="484" y="152"/>
                    <a:pt x="498" y="139"/>
                    <a:pt x="526" y="125"/>
                  </a:cubicBezTo>
                  <a:cubicBezTo>
                    <a:pt x="567" y="97"/>
                    <a:pt x="623" y="83"/>
                    <a:pt x="650" y="55"/>
                  </a:cubicBezTo>
                  <a:cubicBezTo>
                    <a:pt x="734" y="28"/>
                    <a:pt x="788" y="0"/>
                    <a:pt x="788" y="0"/>
                  </a:cubicBezTo>
                  <a:lnTo>
                    <a:pt x="788" y="0"/>
                  </a:lnTo>
                </a:path>
              </a:pathLst>
            </a:custGeom>
            <a:solidFill>
              <a:srgbClr val="F8C9A0"/>
            </a:solidFill>
            <a:ln>
              <a:noFill/>
            </a:ln>
            <a:effectLst/>
          </p:spPr>
          <p:txBody>
            <a:bodyPr anchor="ctr"/>
            <a:lstStyle/>
            <a:p>
              <a:pPr algn="ctr"/>
            </a:p>
          </p:txBody>
        </p:sp>
        <p:sp>
          <p:nvSpPr>
            <p:cNvPr id="73" name="išḷïḋé"/>
            <p:cNvSpPr/>
            <p:nvPr/>
          </p:nvSpPr>
          <p:spPr bwMode="auto">
            <a:xfrm>
              <a:off x="1660525" y="3451225"/>
              <a:ext cx="528638" cy="561975"/>
            </a:xfrm>
            <a:custGeom>
              <a:avLst/>
              <a:gdLst>
                <a:gd name="T0" fmla="*/ 1466 w 1467"/>
                <a:gd name="T1" fmla="*/ 994 h 1562"/>
                <a:gd name="T2" fmla="*/ 1461 w 1467"/>
                <a:gd name="T3" fmla="*/ 1046 h 1562"/>
                <a:gd name="T4" fmla="*/ 470 w 1467"/>
                <a:gd name="T5" fmla="*/ 1561 h 1562"/>
                <a:gd name="T6" fmla="*/ 0 w 1467"/>
                <a:gd name="T7" fmla="*/ 635 h 1562"/>
                <a:gd name="T8" fmla="*/ 1244 w 1467"/>
                <a:gd name="T9" fmla="*/ 0 h 1562"/>
                <a:gd name="T10" fmla="*/ 1281 w 1467"/>
                <a:gd name="T11" fmla="*/ 70 h 1562"/>
                <a:gd name="T12" fmla="*/ 1418 w 1467"/>
                <a:gd name="T13" fmla="*/ 515 h 1562"/>
                <a:gd name="T14" fmla="*/ 1466 w 1467"/>
                <a:gd name="T15" fmla="*/ 994 h 15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7" h="1562">
                  <a:moveTo>
                    <a:pt x="1466" y="994"/>
                  </a:moveTo>
                  <a:lnTo>
                    <a:pt x="1461" y="1046"/>
                  </a:lnTo>
                  <a:lnTo>
                    <a:pt x="470" y="1561"/>
                  </a:lnTo>
                  <a:lnTo>
                    <a:pt x="0" y="635"/>
                  </a:lnTo>
                  <a:lnTo>
                    <a:pt x="1244" y="0"/>
                  </a:lnTo>
                  <a:lnTo>
                    <a:pt x="1281" y="70"/>
                  </a:lnTo>
                  <a:lnTo>
                    <a:pt x="1418" y="515"/>
                  </a:lnTo>
                  <a:lnTo>
                    <a:pt x="1466" y="994"/>
                  </a:lnTo>
                </a:path>
              </a:pathLst>
            </a:custGeom>
            <a:solidFill>
              <a:schemeClr val="accent4"/>
            </a:solidFill>
            <a:ln>
              <a:noFill/>
            </a:ln>
            <a:effectLst/>
          </p:spPr>
          <p:txBody>
            <a:bodyPr anchor="ctr"/>
            <a:lstStyle/>
            <a:p>
              <a:pPr algn="ctr"/>
            </a:p>
          </p:txBody>
        </p:sp>
        <p:sp>
          <p:nvSpPr>
            <p:cNvPr id="74" name="ïS1iḋè"/>
            <p:cNvSpPr/>
            <p:nvPr/>
          </p:nvSpPr>
          <p:spPr bwMode="auto">
            <a:xfrm>
              <a:off x="492125" y="3360738"/>
              <a:ext cx="544513" cy="598487"/>
            </a:xfrm>
            <a:custGeom>
              <a:avLst/>
              <a:gdLst>
                <a:gd name="T0" fmla="*/ 25 w 1513"/>
                <a:gd name="T1" fmla="*/ 767 h 1662"/>
                <a:gd name="T2" fmla="*/ 164 w 1513"/>
                <a:gd name="T3" fmla="*/ 322 h 1662"/>
                <a:gd name="T4" fmla="*/ 338 w 1513"/>
                <a:gd name="T5" fmla="*/ 0 h 1662"/>
                <a:gd name="T6" fmla="*/ 1512 w 1513"/>
                <a:gd name="T7" fmla="*/ 803 h 1662"/>
                <a:gd name="T8" fmla="*/ 931 w 1513"/>
                <a:gd name="T9" fmla="*/ 1661 h 1662"/>
                <a:gd name="T10" fmla="*/ 0 w 1513"/>
                <a:gd name="T11" fmla="*/ 1017 h 1662"/>
                <a:gd name="T12" fmla="*/ 25 w 1513"/>
                <a:gd name="T13" fmla="*/ 767 h 1662"/>
              </a:gdLst>
              <a:ahLst/>
              <a:cxnLst>
                <a:cxn ang="0">
                  <a:pos x="T0" y="T1"/>
                </a:cxn>
                <a:cxn ang="0">
                  <a:pos x="T2" y="T3"/>
                </a:cxn>
                <a:cxn ang="0">
                  <a:pos x="T4" y="T5"/>
                </a:cxn>
                <a:cxn ang="0">
                  <a:pos x="T6" y="T7"/>
                </a:cxn>
                <a:cxn ang="0">
                  <a:pos x="T8" y="T9"/>
                </a:cxn>
                <a:cxn ang="0">
                  <a:pos x="T10" y="T11"/>
                </a:cxn>
                <a:cxn ang="0">
                  <a:pos x="T12" y="T13"/>
                </a:cxn>
              </a:cxnLst>
              <a:rect l="0" t="0" r="r" b="b"/>
              <a:pathLst>
                <a:path w="1513" h="1662">
                  <a:moveTo>
                    <a:pt x="25" y="767"/>
                  </a:moveTo>
                  <a:lnTo>
                    <a:pt x="164" y="322"/>
                  </a:lnTo>
                  <a:lnTo>
                    <a:pt x="338" y="0"/>
                  </a:lnTo>
                  <a:lnTo>
                    <a:pt x="1512" y="803"/>
                  </a:lnTo>
                  <a:lnTo>
                    <a:pt x="931" y="1661"/>
                  </a:lnTo>
                  <a:lnTo>
                    <a:pt x="0" y="1017"/>
                  </a:lnTo>
                  <a:lnTo>
                    <a:pt x="25" y="767"/>
                  </a:lnTo>
                </a:path>
              </a:pathLst>
            </a:custGeom>
            <a:solidFill>
              <a:schemeClr val="accent2"/>
            </a:solidFill>
            <a:ln>
              <a:noFill/>
            </a:ln>
            <a:effectLst/>
          </p:spPr>
          <p:txBody>
            <a:bodyPr anchor="ctr"/>
            <a:lstStyle/>
            <a:p>
              <a:pPr algn="ctr"/>
            </a:p>
          </p:txBody>
        </p:sp>
      </p:grpSp>
      <p:sp>
        <p:nvSpPr>
          <p:cNvPr id="10" name="išļídê"/>
          <p:cNvSpPr txBox="1"/>
          <p:nvPr/>
        </p:nvSpPr>
        <p:spPr>
          <a:xfrm>
            <a:off x="8751692" y="3604387"/>
            <a:ext cx="2334062" cy="373231"/>
          </a:xfrm>
          <a:prstGeom prst="rect">
            <a:avLst/>
          </a:prstGeom>
        </p:spPr>
        <p:txBody>
          <a:bodyPr vert="horz" wrap="none" lIns="90000" tIns="46800" rIns="90000" bIns="46800" anchor="ctr">
            <a:normAutofit/>
          </a:bodyPr>
          <a:lstStyle/>
          <a:p>
            <a:pPr algn="ctr"/>
            <a:r>
              <a:rPr lang="zh-CN" altLang="en-US" b="1" dirty="0" smtClean="0"/>
              <a:t>培训监控</a:t>
            </a:r>
            <a:endParaRPr lang="zh-CN" altLang="en-US" b="1" dirty="0"/>
          </a:p>
        </p:txBody>
      </p:sp>
      <p:sp>
        <p:nvSpPr>
          <p:cNvPr id="11" name="iṧļïde"/>
          <p:cNvSpPr txBox="1"/>
          <p:nvPr/>
        </p:nvSpPr>
        <p:spPr>
          <a:xfrm>
            <a:off x="8734744" y="4044418"/>
            <a:ext cx="2367959" cy="1202391"/>
          </a:xfrm>
          <a:prstGeom prst="rect">
            <a:avLst/>
          </a:prstGeom>
        </p:spPr>
        <p:txBody>
          <a:bodyPr vert="horz" wrap="square" lIns="90000" tIns="46800" rIns="90000" bIns="46800" anchor="t" anchorCtr="0">
            <a:noAutofit/>
          </a:bodyPr>
          <a:lstStyle/>
          <a:p>
            <a:pPr marL="171450" indent="-171450">
              <a:lnSpc>
                <a:spcPct val="160000"/>
              </a:lnSpc>
              <a:spcAft>
                <a:spcPts val="600"/>
              </a:spcAft>
              <a:buFont typeface="Arial" panose="020B0604020202020204" pitchFamily="34" charset="0"/>
              <a:buChar char="•"/>
            </a:pPr>
            <a:r>
              <a:rPr lang="zh-CN" altLang="zh-CN" sz="1200" kern="100" dirty="0" smtClean="0">
                <a:latin typeface="+mn-ea"/>
                <a:cs typeface="Times New Roman" panose="02020603050405020304" pitchFamily="18" charset="0"/>
              </a:rPr>
              <a:t>实时监控</a:t>
            </a:r>
            <a:r>
              <a:rPr lang="zh-CN" altLang="en-US" sz="1200" kern="100" dirty="0" smtClean="0">
                <a:latin typeface="+mn-ea"/>
                <a:cs typeface="Times New Roman" panose="02020603050405020304" pitchFamily="18" charset="0"/>
              </a:rPr>
              <a:t>学员学习</a:t>
            </a:r>
            <a:r>
              <a:rPr lang="zh-CN" altLang="zh-CN" sz="1200" kern="100" dirty="0" smtClean="0">
                <a:latin typeface="+mn-ea"/>
                <a:cs typeface="Times New Roman" panose="02020603050405020304" pitchFamily="18" charset="0"/>
              </a:rPr>
              <a:t>进度</a:t>
            </a:r>
            <a:r>
              <a:rPr lang="zh-CN" altLang="en-US" sz="1200" kern="100" dirty="0" smtClean="0">
                <a:latin typeface="+mn-ea"/>
                <a:cs typeface="Times New Roman" panose="02020603050405020304" pitchFamily="18" charset="0"/>
              </a:rPr>
              <a:t>及状态</a:t>
            </a:r>
            <a:endParaRPr lang="en-US" altLang="zh-CN" sz="1200" kern="100" dirty="0">
              <a:latin typeface="+mn-ea"/>
              <a:cs typeface="Times New Roman" panose="02020603050405020304" pitchFamily="18" charset="0"/>
            </a:endParaRPr>
          </a:p>
          <a:p>
            <a:pPr marL="171450" indent="-171450">
              <a:lnSpc>
                <a:spcPct val="160000"/>
              </a:lnSpc>
              <a:spcAft>
                <a:spcPts val="600"/>
              </a:spcAft>
              <a:buFont typeface="Arial" panose="020B0604020202020204" pitchFamily="34" charset="0"/>
              <a:buChar char="•"/>
            </a:pPr>
            <a:r>
              <a:rPr lang="zh-CN" altLang="zh-CN" sz="1200" kern="100" dirty="0" smtClean="0">
                <a:latin typeface="+mn-ea"/>
                <a:cs typeface="Times New Roman" panose="02020603050405020304" pitchFamily="18" charset="0"/>
              </a:rPr>
              <a:t>提供</a:t>
            </a:r>
            <a:r>
              <a:rPr lang="zh-CN" altLang="zh-CN" sz="1200" kern="100" dirty="0">
                <a:latin typeface="+mn-ea"/>
                <a:cs typeface="Times New Roman" panose="02020603050405020304" pitchFamily="18" charset="0"/>
              </a:rPr>
              <a:t>历史</a:t>
            </a:r>
            <a:r>
              <a:rPr lang="zh-CN" altLang="zh-CN" sz="1200" kern="100" dirty="0" smtClean="0">
                <a:latin typeface="+mn-ea"/>
                <a:cs typeface="Times New Roman" panose="02020603050405020304" pitchFamily="18" charset="0"/>
              </a:rPr>
              <a:t>数据回</a:t>
            </a:r>
            <a:r>
              <a:rPr lang="zh-CN" altLang="zh-CN" sz="1200" kern="100" dirty="0">
                <a:latin typeface="+mn-ea"/>
                <a:cs typeface="Times New Roman" panose="02020603050405020304" pitchFamily="18" charset="0"/>
              </a:rPr>
              <a:t>查</a:t>
            </a:r>
            <a:r>
              <a:rPr lang="zh-CN" altLang="zh-CN" sz="1200" kern="100" dirty="0" smtClean="0">
                <a:latin typeface="+mn-ea"/>
                <a:cs typeface="Times New Roman" panose="02020603050405020304" pitchFamily="18" charset="0"/>
              </a:rPr>
              <a:t>功能</a:t>
            </a:r>
            <a:r>
              <a:rPr lang="zh-CN" altLang="en-US" sz="1200" kern="100" dirty="0" smtClean="0">
                <a:latin typeface="+mn-ea"/>
                <a:cs typeface="Times New Roman" panose="02020603050405020304" pitchFamily="18" charset="0"/>
              </a:rPr>
              <a:t>，数据保存至少</a:t>
            </a:r>
            <a:r>
              <a:rPr lang="en-US" altLang="zh-CN" sz="1200" kern="100" dirty="0" smtClean="0">
                <a:latin typeface="+mn-ea"/>
                <a:cs typeface="Times New Roman" panose="02020603050405020304" pitchFamily="18" charset="0"/>
              </a:rPr>
              <a:t>6</a:t>
            </a:r>
            <a:r>
              <a:rPr lang="zh-CN" altLang="en-US" sz="1200" kern="100" dirty="0" smtClean="0">
                <a:latin typeface="+mn-ea"/>
                <a:cs typeface="Times New Roman" panose="02020603050405020304" pitchFamily="18" charset="0"/>
              </a:rPr>
              <a:t>个月</a:t>
            </a:r>
            <a:endParaRPr lang="en-US" altLang="zh-CN" sz="1200" dirty="0" smtClean="0">
              <a:latin typeface="+mn-ea"/>
            </a:endParaRPr>
          </a:p>
          <a:p>
            <a:pPr marL="171450" indent="-171450">
              <a:lnSpc>
                <a:spcPct val="160000"/>
              </a:lnSpc>
              <a:spcAft>
                <a:spcPts val="600"/>
              </a:spcAft>
              <a:buFont typeface="Arial" panose="020B0604020202020204" pitchFamily="34" charset="0"/>
              <a:buChar char="•"/>
            </a:pPr>
            <a:r>
              <a:rPr lang="zh-CN" altLang="en-US" sz="1200" dirty="0" smtClean="0">
                <a:latin typeface="+mn-ea"/>
              </a:rPr>
              <a:t>提供</a:t>
            </a:r>
            <a:r>
              <a:rPr lang="zh-CN" altLang="zh-CN" sz="1200" kern="100" dirty="0">
                <a:latin typeface="+mn-ea"/>
                <a:cs typeface="Times New Roman" panose="02020603050405020304" pitchFamily="18" charset="0"/>
              </a:rPr>
              <a:t>人脸</a:t>
            </a:r>
            <a:r>
              <a:rPr lang="zh-CN" altLang="zh-CN" sz="1200" kern="100" dirty="0" smtClean="0">
                <a:latin typeface="+mn-ea"/>
                <a:cs typeface="Times New Roman" panose="02020603050405020304" pitchFamily="18" charset="0"/>
              </a:rPr>
              <a:t>识别</a:t>
            </a:r>
            <a:r>
              <a:rPr lang="zh-CN" altLang="en-US" sz="1200" kern="100" dirty="0" smtClean="0">
                <a:latin typeface="+mn-ea"/>
                <a:cs typeface="Times New Roman" panose="02020603050405020304" pitchFamily="18" charset="0"/>
              </a:rPr>
              <a:t>登陆及监控，</a:t>
            </a:r>
            <a:r>
              <a:rPr lang="zh-CN" altLang="zh-CN" sz="1200" kern="100" dirty="0" smtClean="0">
                <a:latin typeface="+mn-ea"/>
                <a:cs typeface="Times New Roman" panose="02020603050405020304" pitchFamily="18" charset="0"/>
              </a:rPr>
              <a:t>保证</a:t>
            </a:r>
            <a:r>
              <a:rPr lang="zh-CN" altLang="zh-CN" sz="1200" kern="100" dirty="0">
                <a:latin typeface="+mn-ea"/>
                <a:cs typeface="Times New Roman" panose="02020603050405020304" pitchFamily="18" charset="0"/>
              </a:rPr>
              <a:t>学习结果的</a:t>
            </a:r>
            <a:r>
              <a:rPr lang="zh-CN" altLang="zh-CN" sz="1200" kern="100" dirty="0" smtClean="0">
                <a:latin typeface="+mn-ea"/>
                <a:cs typeface="Times New Roman" panose="02020603050405020304" pitchFamily="18" charset="0"/>
              </a:rPr>
              <a:t>有效性</a:t>
            </a:r>
            <a:endParaRPr lang="en-US" altLang="zh-CN" sz="1200" kern="100" dirty="0">
              <a:latin typeface="+mn-ea"/>
              <a:cs typeface="Times New Roman" panose="02020603050405020304" pitchFamily="18" charset="0"/>
            </a:endParaRPr>
          </a:p>
        </p:txBody>
      </p:sp>
      <p:cxnSp>
        <p:nvCxnSpPr>
          <p:cNvPr id="7" name="直接连接符 6"/>
          <p:cNvCxnSpPr/>
          <p:nvPr/>
        </p:nvCxnSpPr>
        <p:spPr>
          <a:xfrm>
            <a:off x="4033319" y="1444812"/>
            <a:ext cx="0" cy="46482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8925494" y="6350924"/>
            <a:ext cx="4095404" cy="307777"/>
          </a:xfrm>
          <a:prstGeom prst="rect">
            <a:avLst/>
          </a:prstGeom>
          <a:noFill/>
        </p:spPr>
        <p:txBody>
          <a:bodyPr wrap="square" rtlCol="0">
            <a:spAutoFit/>
          </a:bodyPr>
          <a:lstStyle/>
          <a:p>
            <a:r>
              <a:rPr lang="en-US" altLang="zh-CN" sz="1400" dirty="0" smtClean="0"/>
              <a:t>2018 @NUCTECH Company Limited</a:t>
            </a:r>
            <a:endParaRPr lang="zh-CN" altLang="en-US" sz="1400" dirty="0"/>
          </a:p>
        </p:txBody>
      </p:sp>
      <p:sp>
        <p:nvSpPr>
          <p:cNvPr id="114" name="矩形 113"/>
          <p:cNvSpPr/>
          <p:nvPr/>
        </p:nvSpPr>
        <p:spPr>
          <a:xfrm>
            <a:off x="659794" y="412310"/>
            <a:ext cx="4692682" cy="584775"/>
          </a:xfrm>
          <a:prstGeom prst="rect">
            <a:avLst/>
          </a:prstGeom>
        </p:spPr>
        <p:txBody>
          <a:bodyPr wrap="square">
            <a:spAutoFit/>
          </a:bodyPr>
          <a:lstStyle/>
          <a:p>
            <a:pPr marL="228600" algn="just">
              <a:spcAft>
                <a:spcPts val="600"/>
              </a:spcAft>
            </a:pPr>
            <a:r>
              <a:rPr lang="zh-CN" altLang="en-US" sz="3200" b="1" kern="100" dirty="0" smtClean="0">
                <a:latin typeface="+mj-ea"/>
                <a:cs typeface="Times New Roman" panose="02020603050405020304" pitchFamily="18" charset="0"/>
              </a:rPr>
              <a:t>培训计划（</a:t>
            </a:r>
            <a:r>
              <a:rPr lang="en-US" altLang="zh-CN" sz="3200" b="1" kern="100" dirty="0" smtClean="0">
                <a:latin typeface="+mj-ea"/>
                <a:cs typeface="Times New Roman" panose="02020603050405020304" pitchFamily="18" charset="0"/>
              </a:rPr>
              <a:t>Planning</a:t>
            </a:r>
            <a:r>
              <a:rPr lang="zh-CN" altLang="en-US" sz="3200" b="1" kern="100" dirty="0" smtClean="0">
                <a:latin typeface="+mj-ea"/>
                <a:cs typeface="Times New Roman" panose="02020603050405020304" pitchFamily="18" charset="0"/>
              </a:rPr>
              <a:t>）</a:t>
            </a:r>
            <a:endParaRPr lang="en-US" altLang="zh-CN" sz="3200" b="1" kern="100" dirty="0">
              <a:latin typeface="+mj-ea"/>
              <a:cs typeface="Times New Roman" panose="02020603050405020304" pitchFamily="18" charset="0"/>
            </a:endParaRPr>
          </a:p>
        </p:txBody>
      </p:sp>
      <p:sp>
        <p:nvSpPr>
          <p:cNvPr id="115" name="矩形 114"/>
          <p:cNvSpPr/>
          <p:nvPr/>
        </p:nvSpPr>
        <p:spPr>
          <a:xfrm>
            <a:off x="258742" y="646391"/>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6" name="矩形 115"/>
          <p:cNvSpPr/>
          <p:nvPr/>
        </p:nvSpPr>
        <p:spPr>
          <a:xfrm>
            <a:off x="478318" y="846917"/>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7" name="矩形 116"/>
          <p:cNvSpPr/>
          <p:nvPr/>
        </p:nvSpPr>
        <p:spPr>
          <a:xfrm>
            <a:off x="659794" y="1071506"/>
            <a:ext cx="5440522"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2" name="直接连接符 121"/>
          <p:cNvCxnSpPr/>
          <p:nvPr/>
        </p:nvCxnSpPr>
        <p:spPr>
          <a:xfrm>
            <a:off x="8129069" y="1444812"/>
            <a:ext cx="0" cy="46482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9" name="直接连接符 168"/>
          <p:cNvCxnSpPr/>
          <p:nvPr/>
        </p:nvCxnSpPr>
        <p:spPr>
          <a:xfrm>
            <a:off x="8722201" y="4548330"/>
            <a:ext cx="920104" cy="1"/>
          </a:xfrm>
          <a:prstGeom prst="line">
            <a:avLst/>
          </a:prstGeom>
          <a:ln>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H="1" flipV="1">
            <a:off x="4562072" y="5651568"/>
            <a:ext cx="85578" cy="2"/>
          </a:xfrm>
          <a:prstGeom prst="line">
            <a:avLst/>
          </a:prstGeom>
          <a:ln>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8824210" y="3069800"/>
            <a:ext cx="920104" cy="1"/>
          </a:xfrm>
          <a:prstGeom prst="line">
            <a:avLst/>
          </a:prstGeom>
          <a:ln>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309241" y="1675367"/>
            <a:ext cx="10267950" cy="4420509"/>
            <a:chOff x="590550" y="1540288"/>
            <a:chExt cx="11715748" cy="5043808"/>
          </a:xfrm>
        </p:grpSpPr>
        <p:grpSp>
          <p:nvGrpSpPr>
            <p:cNvPr id="3" name="a24f8250-0137-4905-bb29-a6e331c1c76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90550" y="1540288"/>
              <a:ext cx="11715748" cy="4133051"/>
              <a:chOff x="504212" y="1428750"/>
              <a:chExt cx="12463926" cy="4396990"/>
            </a:xfrm>
          </p:grpSpPr>
          <p:cxnSp>
            <p:nvCxnSpPr>
              <p:cNvPr id="4" name="直接连接符 3"/>
              <p:cNvCxnSpPr/>
              <p:nvPr/>
            </p:nvCxnSpPr>
            <p:spPr>
              <a:xfrm flipV="1">
                <a:off x="4259847" y="2237647"/>
                <a:ext cx="406286" cy="812572"/>
              </a:xfrm>
              <a:prstGeom prst="line">
                <a:avLst/>
              </a:prstGeom>
              <a:ln>
                <a:solidFill>
                  <a:schemeClr val="bg1">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666133" y="2237647"/>
                <a:ext cx="1072365" cy="0"/>
              </a:xfrm>
              <a:prstGeom prst="line">
                <a:avLst/>
              </a:prstGeom>
              <a:ln>
                <a:solidFill>
                  <a:schemeClr val="bg1">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6" name="îṩḷîďê"/>
              <p:cNvSpPr/>
              <p:nvPr/>
            </p:nvSpPr>
            <p:spPr>
              <a:xfrm>
                <a:off x="4608283" y="2187335"/>
                <a:ext cx="115699" cy="115699"/>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cxnSp>
            <p:nvCxnSpPr>
              <p:cNvPr id="8" name="直接连接符 7"/>
              <p:cNvCxnSpPr/>
              <p:nvPr/>
            </p:nvCxnSpPr>
            <p:spPr>
              <a:xfrm>
                <a:off x="7565045" y="3274062"/>
                <a:ext cx="366446" cy="732891"/>
              </a:xfrm>
              <a:prstGeom prst="line">
                <a:avLst/>
              </a:prstGeom>
              <a:ln>
                <a:solidFill>
                  <a:schemeClr val="bg1">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65445" y="4997319"/>
                <a:ext cx="1072365" cy="0"/>
              </a:xfrm>
              <a:prstGeom prst="line">
                <a:avLst/>
              </a:prstGeom>
              <a:ln>
                <a:solidFill>
                  <a:schemeClr val="bg1">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5959519" y="5013168"/>
                <a:ext cx="406286" cy="812572"/>
              </a:xfrm>
              <a:prstGeom prst="line">
                <a:avLst/>
              </a:prstGeom>
              <a:ln>
                <a:solidFill>
                  <a:schemeClr val="bg1">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04410" y="4991396"/>
                <a:ext cx="406286" cy="812572"/>
              </a:xfrm>
              <a:prstGeom prst="line">
                <a:avLst/>
              </a:prstGeom>
              <a:ln>
                <a:solidFill>
                  <a:schemeClr val="bg1">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2" name="iṣlïḑé"/>
              <p:cNvSpPr/>
              <p:nvPr/>
            </p:nvSpPr>
            <p:spPr>
              <a:xfrm>
                <a:off x="5973153" y="1451359"/>
                <a:ext cx="1883664" cy="1626114"/>
              </a:xfrm>
              <a:prstGeom prst="hexagon">
                <a:avLst/>
              </a:prstGeom>
              <a:blipFill>
                <a:blip r:embed="rId2"/>
                <a:srcRect/>
                <a:stretch>
                  <a:fillRect l="-15332" r="-1512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3" name="îṣľïdê"/>
              <p:cNvSpPr/>
              <p:nvPr/>
            </p:nvSpPr>
            <p:spPr>
              <a:xfrm>
                <a:off x="4367902" y="2356121"/>
                <a:ext cx="1883664" cy="1626114"/>
              </a:xfrm>
              <a:prstGeom prst="hexagon">
                <a:avLst/>
              </a:prstGeom>
              <a:solidFill>
                <a:schemeClr val="accent1">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b="1" dirty="0" smtClean="0"/>
                  <a:t>课件统计</a:t>
                </a:r>
                <a:endParaRPr b="1" dirty="0"/>
              </a:p>
            </p:txBody>
          </p:sp>
          <p:sp>
            <p:nvSpPr>
              <p:cNvPr id="14" name="îṡlïdè"/>
              <p:cNvSpPr/>
              <p:nvPr/>
            </p:nvSpPr>
            <p:spPr>
              <a:xfrm>
                <a:off x="2738613" y="3251254"/>
                <a:ext cx="1883664" cy="1626114"/>
              </a:xfrm>
              <a:prstGeom prst="hexagon">
                <a:avLst/>
              </a:prstGeom>
              <a:blipFill>
                <a:blip r:embed="rId3"/>
                <a:srcRect/>
                <a:stretch>
                  <a:fillRect l="-15488" r="-1528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5" name="işḻíḍè"/>
              <p:cNvSpPr/>
              <p:nvPr/>
            </p:nvSpPr>
            <p:spPr>
              <a:xfrm>
                <a:off x="4377856" y="4146409"/>
                <a:ext cx="1883664" cy="1626114"/>
              </a:xfrm>
              <a:prstGeom prst="hexagon">
                <a:avLst/>
              </a:prstGeom>
              <a:blipFill>
                <a:blip r:embed="rId4"/>
                <a:srcRect/>
                <a:stretch>
                  <a:fillRect l="-7603" r="-7500"/>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en-US" altLang="zh-CN" sz="2000" b="1" dirty="0">
                  <a:solidFill>
                    <a:schemeClr val="tx1"/>
                  </a:solidFill>
                </a:endParaRPr>
              </a:p>
            </p:txBody>
          </p:sp>
          <p:sp>
            <p:nvSpPr>
              <p:cNvPr id="16" name="íSļíḑê"/>
              <p:cNvSpPr/>
              <p:nvPr/>
            </p:nvSpPr>
            <p:spPr>
              <a:xfrm>
                <a:off x="7618895" y="2308350"/>
                <a:ext cx="1883664" cy="1626114"/>
              </a:xfrm>
              <a:prstGeom prst="hexagon">
                <a:avLst/>
              </a:prstGeom>
              <a:blipFill>
                <a:blip r:embed="rId5"/>
                <a:srcRect/>
                <a:stretch>
                  <a:fillRect l="-26916" r="-26555"/>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en-US" altLang="zh-CN" sz="2000" b="1" dirty="0"/>
              </a:p>
            </p:txBody>
          </p:sp>
          <p:sp>
            <p:nvSpPr>
              <p:cNvPr id="17" name="iṣḷïḑê"/>
              <p:cNvSpPr/>
              <p:nvPr/>
            </p:nvSpPr>
            <p:spPr>
              <a:xfrm>
                <a:off x="7569723" y="4126904"/>
                <a:ext cx="1883664" cy="1626114"/>
              </a:xfrm>
              <a:prstGeom prst="hexagon">
                <a:avLst/>
              </a:prstGeom>
              <a:solidFill>
                <a:schemeClr val="tx2">
                  <a:lumMod val="60000"/>
                  <a:lumOff val="4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8" name="ïşlîḋê"/>
              <p:cNvSpPr txBox="1"/>
              <p:nvPr/>
            </p:nvSpPr>
            <p:spPr>
              <a:xfrm>
                <a:off x="580603" y="1428750"/>
                <a:ext cx="3538267" cy="430455"/>
              </a:xfrm>
              <a:prstGeom prst="rect">
                <a:avLst/>
              </a:prstGeom>
              <a:solidFill>
                <a:schemeClr val="accent1">
                  <a:lumMod val="50000"/>
                </a:schemeClr>
              </a:solidFill>
              <a:ln>
                <a:noFill/>
              </a:ln>
            </p:spPr>
            <p:txBody>
              <a:bodyPr wrap="square" lIns="91440" tIns="45720" rIns="91440" bIns="45720" anchor="ctr" anchorCtr="0">
                <a:no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lang="zh-CN" altLang="en-US" b="1" dirty="0" smtClean="0">
                    <a:solidFill>
                      <a:srgbClr val="FFFFFF"/>
                    </a:solidFill>
                  </a:rPr>
                  <a:t>所有数据同步统计分析</a:t>
                </a:r>
                <a:endParaRPr kumimoji="0" lang="de-DE" b="1" i="0" u="none" strike="noStrike" kern="1200" cap="none" spc="0" normalizeH="0" baseline="0" noProof="0" dirty="0">
                  <a:ln>
                    <a:noFill/>
                  </a:ln>
                  <a:solidFill>
                    <a:srgbClr val="FFFFFF"/>
                  </a:solidFill>
                  <a:effectLst/>
                  <a:uLnTx/>
                  <a:uFillTx/>
                </a:endParaRPr>
              </a:p>
            </p:txBody>
          </p:sp>
          <p:sp>
            <p:nvSpPr>
              <p:cNvPr id="19" name="îṥļíḑê"/>
              <p:cNvSpPr txBox="1"/>
              <p:nvPr/>
            </p:nvSpPr>
            <p:spPr>
              <a:xfrm>
                <a:off x="504212" y="1846239"/>
                <a:ext cx="3798686" cy="637884"/>
              </a:xfrm>
              <a:prstGeom prst="rect">
                <a:avLst/>
              </a:prstGeom>
              <a:noFill/>
              <a:ln>
                <a:noFill/>
              </a:ln>
            </p:spPr>
            <p:txBody>
              <a:bodyPr wrap="square" lIns="91440" tIns="45720" rIns="91440" bIns="45720" anchor="t" anchorCtr="0">
                <a:no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lang="zh-CN" altLang="en-US" sz="1200" dirty="0" smtClean="0">
                    <a:solidFill>
                      <a:srgbClr val="000000"/>
                    </a:solidFill>
                  </a:rPr>
                  <a:t>支持实时数据自定义导出，为管理层提供一手信息。</a:t>
                </a:r>
                <a:endParaRPr kumimoji="0" lang="de-DE" sz="1200" b="0" i="0" u="none" strike="noStrike" kern="1200" cap="none" spc="0" normalizeH="0" baseline="0" noProof="0" dirty="0">
                  <a:ln>
                    <a:noFill/>
                  </a:ln>
                  <a:solidFill>
                    <a:srgbClr val="000000"/>
                  </a:solidFill>
                  <a:effectLst/>
                  <a:uLnTx/>
                  <a:uFillTx/>
                </a:endParaRPr>
              </a:p>
            </p:txBody>
          </p:sp>
          <p:sp>
            <p:nvSpPr>
              <p:cNvPr id="20" name="îŝľíḍê"/>
              <p:cNvSpPr txBox="1"/>
              <p:nvPr/>
            </p:nvSpPr>
            <p:spPr>
              <a:xfrm>
                <a:off x="1851498" y="5375894"/>
                <a:ext cx="3600471" cy="430455"/>
              </a:xfrm>
              <a:prstGeom prst="rect">
                <a:avLst/>
              </a:prstGeom>
              <a:noFill/>
              <a:ln>
                <a:noFill/>
              </a:ln>
            </p:spPr>
            <p:txBody>
              <a:bodyPr wrap="square" lIns="91440" tIns="45720" rIns="91440" bIns="45720" anchor="ctr" anchorCtr="0">
                <a:noAutofit/>
              </a:bodyPr>
              <a:lstStyle/>
              <a:p>
                <a:pPr algn="ctr"/>
                <a:r>
                  <a:rPr lang="zh-CN" altLang="en-US" b="1" dirty="0"/>
                  <a:t>学习统计</a:t>
                </a:r>
                <a:endParaRPr lang="en-US" altLang="zh-CN" b="1" dirty="0"/>
              </a:p>
            </p:txBody>
          </p:sp>
          <p:sp>
            <p:nvSpPr>
              <p:cNvPr id="22" name="ïś1îḑè"/>
              <p:cNvSpPr txBox="1"/>
              <p:nvPr/>
            </p:nvSpPr>
            <p:spPr>
              <a:xfrm>
                <a:off x="9367668" y="4391488"/>
                <a:ext cx="3600470" cy="430455"/>
              </a:xfrm>
              <a:prstGeom prst="rect">
                <a:avLst/>
              </a:prstGeom>
              <a:noFill/>
              <a:ln>
                <a:noFill/>
              </a:ln>
            </p:spPr>
            <p:txBody>
              <a:bodyPr wrap="square" lIns="91440" tIns="45720" rIns="91440" bIns="45720" anchor="ctr" anchorCtr="0">
                <a:noAutofit/>
              </a:bodyPr>
              <a:lstStyle/>
              <a:p>
                <a:pPr marL="0" marR="0" lvl="0" indent="0" algn="l" defTabSz="913765" rtl="0" eaLnBrk="1" fontAlgn="auto" latinLnBrk="0" hangingPunct="1">
                  <a:lnSpc>
                    <a:spcPct val="100000"/>
                  </a:lnSpc>
                  <a:spcBef>
                    <a:spcPts val="0"/>
                  </a:spcBef>
                  <a:spcAft>
                    <a:spcPts val="0"/>
                  </a:spcAft>
                  <a:buClrTx/>
                  <a:buSzPct val="25000"/>
                  <a:buFontTx/>
                  <a:buNone/>
                  <a:defRPr/>
                </a:pPr>
                <a:r>
                  <a:rPr kumimoji="0" lang="zh-CN" altLang="en-US" b="1" i="0" u="none" strike="noStrike" kern="1200" cap="none" spc="0" normalizeH="0" baseline="0" noProof="0" dirty="0" smtClean="0">
                    <a:ln>
                      <a:noFill/>
                    </a:ln>
                    <a:effectLst/>
                    <a:uLnTx/>
                    <a:uFillTx/>
                  </a:rPr>
                  <a:t>考试统计</a:t>
                </a:r>
                <a:endParaRPr kumimoji="0" lang="de-DE" b="1" i="0" u="none" strike="noStrike" kern="1200" cap="none" spc="0" normalizeH="0" baseline="0" noProof="0" dirty="0">
                  <a:ln>
                    <a:noFill/>
                  </a:ln>
                  <a:effectLst/>
                  <a:uLnTx/>
                  <a:uFillTx/>
                </a:endParaRPr>
              </a:p>
            </p:txBody>
          </p:sp>
        </p:grpSp>
        <p:sp>
          <p:nvSpPr>
            <p:cNvPr id="164" name="exam_165755"/>
            <p:cNvSpPr>
              <a:spLocks noChangeAspect="1"/>
            </p:cNvSpPr>
            <p:nvPr/>
          </p:nvSpPr>
          <p:spPr bwMode="auto">
            <a:xfrm>
              <a:off x="7782057" y="4318915"/>
              <a:ext cx="743388" cy="952061"/>
            </a:xfrm>
            <a:custGeom>
              <a:avLst/>
              <a:gdLst>
                <a:gd name="connsiteX0" fmla="*/ 429602 w 472859"/>
                <a:gd name="connsiteY0" fmla="*/ 278098 h 605592"/>
                <a:gd name="connsiteX1" fmla="*/ 464876 w 472859"/>
                <a:gd name="connsiteY1" fmla="*/ 278098 h 605592"/>
                <a:gd name="connsiteX2" fmla="*/ 472859 w 472859"/>
                <a:gd name="connsiteY2" fmla="*/ 286162 h 605592"/>
                <a:gd name="connsiteX3" fmla="*/ 472859 w 472859"/>
                <a:gd name="connsiteY3" fmla="*/ 319713 h 605592"/>
                <a:gd name="connsiteX4" fmla="*/ 464876 w 472859"/>
                <a:gd name="connsiteY4" fmla="*/ 327776 h 605592"/>
                <a:gd name="connsiteX5" fmla="*/ 429602 w 472859"/>
                <a:gd name="connsiteY5" fmla="*/ 327776 h 605592"/>
                <a:gd name="connsiteX6" fmla="*/ 185799 w 472859"/>
                <a:gd name="connsiteY6" fmla="*/ 278098 h 605592"/>
                <a:gd name="connsiteX7" fmla="*/ 404905 w 472859"/>
                <a:gd name="connsiteY7" fmla="*/ 278098 h 605592"/>
                <a:gd name="connsiteX8" fmla="*/ 404905 w 472859"/>
                <a:gd name="connsiteY8" fmla="*/ 327494 h 605592"/>
                <a:gd name="connsiteX9" fmla="*/ 185799 w 472859"/>
                <a:gd name="connsiteY9" fmla="*/ 327494 h 605592"/>
                <a:gd name="connsiteX10" fmla="*/ 161877 w 472859"/>
                <a:gd name="connsiteY10" fmla="*/ 278098 h 605592"/>
                <a:gd name="connsiteX11" fmla="*/ 161877 w 472859"/>
                <a:gd name="connsiteY11" fmla="*/ 327494 h 605592"/>
                <a:gd name="connsiteX12" fmla="*/ 161413 w 472859"/>
                <a:gd name="connsiteY12" fmla="*/ 327401 h 605592"/>
                <a:gd name="connsiteX13" fmla="*/ 161134 w 472859"/>
                <a:gd name="connsiteY13" fmla="*/ 327309 h 605592"/>
                <a:gd name="connsiteX14" fmla="*/ 160577 w 472859"/>
                <a:gd name="connsiteY14" fmla="*/ 327031 h 605592"/>
                <a:gd name="connsiteX15" fmla="*/ 160484 w 472859"/>
                <a:gd name="connsiteY15" fmla="*/ 327031 h 605592"/>
                <a:gd name="connsiteX16" fmla="*/ 124180 w 472859"/>
                <a:gd name="connsiteY16" fmla="*/ 310071 h 605592"/>
                <a:gd name="connsiteX17" fmla="*/ 119538 w 472859"/>
                <a:gd name="connsiteY17" fmla="*/ 302842 h 605592"/>
                <a:gd name="connsiteX18" fmla="*/ 124180 w 472859"/>
                <a:gd name="connsiteY18" fmla="*/ 295521 h 605592"/>
                <a:gd name="connsiteX19" fmla="*/ 160484 w 472859"/>
                <a:gd name="connsiteY19" fmla="*/ 278562 h 605592"/>
                <a:gd name="connsiteX20" fmla="*/ 160577 w 472859"/>
                <a:gd name="connsiteY20" fmla="*/ 278562 h 605592"/>
                <a:gd name="connsiteX21" fmla="*/ 161413 w 472859"/>
                <a:gd name="connsiteY21" fmla="*/ 278283 h 605592"/>
                <a:gd name="connsiteX22" fmla="*/ 161413 w 472859"/>
                <a:gd name="connsiteY22" fmla="*/ 278191 h 605592"/>
                <a:gd name="connsiteX23" fmla="*/ 161877 w 472859"/>
                <a:gd name="connsiteY23" fmla="*/ 278098 h 605592"/>
                <a:gd name="connsiteX24" fmla="*/ 61932 w 472859"/>
                <a:gd name="connsiteY24" fmla="*/ 117447 h 605592"/>
                <a:gd name="connsiteX25" fmla="*/ 61932 w 472859"/>
                <a:gd name="connsiteY25" fmla="*/ 142105 h 605592"/>
                <a:gd name="connsiteX26" fmla="*/ 222846 w 472859"/>
                <a:gd name="connsiteY26" fmla="*/ 142105 h 605592"/>
                <a:gd name="connsiteX27" fmla="*/ 222846 w 472859"/>
                <a:gd name="connsiteY27" fmla="*/ 117447 h 605592"/>
                <a:gd name="connsiteX28" fmla="*/ 61932 w 472859"/>
                <a:gd name="connsiteY28" fmla="*/ 67947 h 605592"/>
                <a:gd name="connsiteX29" fmla="*/ 61932 w 472859"/>
                <a:gd name="connsiteY29" fmla="*/ 92697 h 605592"/>
                <a:gd name="connsiteX30" fmla="*/ 136214 w 472859"/>
                <a:gd name="connsiteY30" fmla="*/ 92697 h 605592"/>
                <a:gd name="connsiteX31" fmla="*/ 136214 w 472859"/>
                <a:gd name="connsiteY31" fmla="*/ 67947 h 605592"/>
                <a:gd name="connsiteX32" fmla="*/ 340478 w 472859"/>
                <a:gd name="connsiteY32" fmla="*/ 7198 h 605592"/>
                <a:gd name="connsiteX33" fmla="*/ 435953 w 472859"/>
                <a:gd name="connsiteY33" fmla="*/ 102602 h 605592"/>
                <a:gd name="connsiteX34" fmla="*/ 340478 w 472859"/>
                <a:gd name="connsiteY34" fmla="*/ 102602 h 605592"/>
                <a:gd name="connsiteX35" fmla="*/ 12349 w 472859"/>
                <a:gd name="connsiteY35" fmla="*/ 0 h 605592"/>
                <a:gd name="connsiteX36" fmla="*/ 313191 w 472859"/>
                <a:gd name="connsiteY36" fmla="*/ 0 h 605592"/>
                <a:gd name="connsiteX37" fmla="*/ 313191 w 472859"/>
                <a:gd name="connsiteY37" fmla="*/ 129776 h 605592"/>
                <a:gd name="connsiteX38" fmla="*/ 328047 w 472859"/>
                <a:gd name="connsiteY38" fmla="*/ 129776 h 605592"/>
                <a:gd name="connsiteX39" fmla="*/ 340489 w 472859"/>
                <a:gd name="connsiteY39" fmla="*/ 129776 h 605592"/>
                <a:gd name="connsiteX40" fmla="*/ 433342 w 472859"/>
                <a:gd name="connsiteY40" fmla="*/ 129776 h 605592"/>
                <a:gd name="connsiteX41" fmla="*/ 445691 w 472859"/>
                <a:gd name="connsiteY41" fmla="*/ 129776 h 605592"/>
                <a:gd name="connsiteX42" fmla="*/ 445691 w 472859"/>
                <a:gd name="connsiteY42" fmla="*/ 253342 h 605592"/>
                <a:gd name="connsiteX43" fmla="*/ 160913 w 472859"/>
                <a:gd name="connsiteY43" fmla="*/ 253342 h 605592"/>
                <a:gd name="connsiteX44" fmla="*/ 160263 w 472859"/>
                <a:gd name="connsiteY44" fmla="*/ 253435 h 605592"/>
                <a:gd name="connsiteX45" fmla="*/ 159799 w 472859"/>
                <a:gd name="connsiteY45" fmla="*/ 253435 h 605592"/>
                <a:gd name="connsiteX46" fmla="*/ 158406 w 472859"/>
                <a:gd name="connsiteY46" fmla="*/ 253620 h 605592"/>
                <a:gd name="connsiteX47" fmla="*/ 157013 w 472859"/>
                <a:gd name="connsiteY47" fmla="*/ 253991 h 605592"/>
                <a:gd name="connsiteX48" fmla="*/ 156642 w 472859"/>
                <a:gd name="connsiteY48" fmla="*/ 254176 h 605592"/>
                <a:gd name="connsiteX49" fmla="*/ 155620 w 472859"/>
                <a:gd name="connsiteY49" fmla="*/ 254640 h 605592"/>
                <a:gd name="connsiteX50" fmla="*/ 155435 w 472859"/>
                <a:gd name="connsiteY50" fmla="*/ 254640 h 605592"/>
                <a:gd name="connsiteX51" fmla="*/ 81153 w 472859"/>
                <a:gd name="connsiteY51" fmla="*/ 291719 h 605592"/>
                <a:gd name="connsiteX52" fmla="*/ 74282 w 472859"/>
                <a:gd name="connsiteY52" fmla="*/ 302842 h 605592"/>
                <a:gd name="connsiteX53" fmla="*/ 81153 w 472859"/>
                <a:gd name="connsiteY53" fmla="*/ 313873 h 605592"/>
                <a:gd name="connsiteX54" fmla="*/ 155435 w 472859"/>
                <a:gd name="connsiteY54" fmla="*/ 350952 h 605592"/>
                <a:gd name="connsiteX55" fmla="*/ 155620 w 472859"/>
                <a:gd name="connsiteY55" fmla="*/ 351045 h 605592"/>
                <a:gd name="connsiteX56" fmla="*/ 156549 w 472859"/>
                <a:gd name="connsiteY56" fmla="*/ 351416 h 605592"/>
                <a:gd name="connsiteX57" fmla="*/ 156920 w 472859"/>
                <a:gd name="connsiteY57" fmla="*/ 351601 h 605592"/>
                <a:gd name="connsiteX58" fmla="*/ 157849 w 472859"/>
                <a:gd name="connsiteY58" fmla="*/ 351879 h 605592"/>
                <a:gd name="connsiteX59" fmla="*/ 158220 w 472859"/>
                <a:gd name="connsiteY59" fmla="*/ 351972 h 605592"/>
                <a:gd name="connsiteX60" fmla="*/ 159242 w 472859"/>
                <a:gd name="connsiteY60" fmla="*/ 352157 h 605592"/>
                <a:gd name="connsiteX61" fmla="*/ 159613 w 472859"/>
                <a:gd name="connsiteY61" fmla="*/ 352157 h 605592"/>
                <a:gd name="connsiteX62" fmla="*/ 160913 w 472859"/>
                <a:gd name="connsiteY62" fmla="*/ 352250 h 605592"/>
                <a:gd name="connsiteX63" fmla="*/ 445691 w 472859"/>
                <a:gd name="connsiteY63" fmla="*/ 352250 h 605592"/>
                <a:gd name="connsiteX64" fmla="*/ 445691 w 472859"/>
                <a:gd name="connsiteY64" fmla="*/ 593263 h 605592"/>
                <a:gd name="connsiteX65" fmla="*/ 433342 w 472859"/>
                <a:gd name="connsiteY65" fmla="*/ 605592 h 605592"/>
                <a:gd name="connsiteX66" fmla="*/ 12349 w 472859"/>
                <a:gd name="connsiteY66" fmla="*/ 605592 h 605592"/>
                <a:gd name="connsiteX67" fmla="*/ 0 w 472859"/>
                <a:gd name="connsiteY67" fmla="*/ 593263 h 605592"/>
                <a:gd name="connsiteX68" fmla="*/ 0 w 472859"/>
                <a:gd name="connsiteY68" fmla="*/ 12329 h 605592"/>
                <a:gd name="connsiteX69" fmla="*/ 12349 w 472859"/>
                <a:gd name="connsiteY69"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72859" h="605592">
                  <a:moveTo>
                    <a:pt x="429602" y="278098"/>
                  </a:moveTo>
                  <a:lnTo>
                    <a:pt x="464876" y="278098"/>
                  </a:lnTo>
                  <a:cubicBezTo>
                    <a:pt x="469332" y="278098"/>
                    <a:pt x="472859" y="281713"/>
                    <a:pt x="472859" y="286162"/>
                  </a:cubicBezTo>
                  <a:lnTo>
                    <a:pt x="472859" y="319713"/>
                  </a:lnTo>
                  <a:cubicBezTo>
                    <a:pt x="472859" y="324161"/>
                    <a:pt x="469332" y="327776"/>
                    <a:pt x="464876" y="327776"/>
                  </a:cubicBezTo>
                  <a:lnTo>
                    <a:pt x="429602" y="327776"/>
                  </a:lnTo>
                  <a:close/>
                  <a:moveTo>
                    <a:pt x="185799" y="278098"/>
                  </a:moveTo>
                  <a:lnTo>
                    <a:pt x="404905" y="278098"/>
                  </a:lnTo>
                  <a:lnTo>
                    <a:pt x="404905" y="327494"/>
                  </a:lnTo>
                  <a:lnTo>
                    <a:pt x="185799" y="327494"/>
                  </a:lnTo>
                  <a:close/>
                  <a:moveTo>
                    <a:pt x="161877" y="278098"/>
                  </a:moveTo>
                  <a:lnTo>
                    <a:pt x="161877" y="327494"/>
                  </a:lnTo>
                  <a:cubicBezTo>
                    <a:pt x="161691" y="327494"/>
                    <a:pt x="161506" y="327401"/>
                    <a:pt x="161413" y="327401"/>
                  </a:cubicBezTo>
                  <a:cubicBezTo>
                    <a:pt x="161320" y="327309"/>
                    <a:pt x="161227" y="327309"/>
                    <a:pt x="161134" y="327309"/>
                  </a:cubicBezTo>
                  <a:cubicBezTo>
                    <a:pt x="160948" y="327216"/>
                    <a:pt x="160763" y="327123"/>
                    <a:pt x="160577" y="327031"/>
                  </a:cubicBezTo>
                  <a:cubicBezTo>
                    <a:pt x="160577" y="327031"/>
                    <a:pt x="160484" y="327031"/>
                    <a:pt x="160484" y="327031"/>
                  </a:cubicBezTo>
                  <a:lnTo>
                    <a:pt x="124180" y="310071"/>
                  </a:lnTo>
                  <a:cubicBezTo>
                    <a:pt x="121302" y="308774"/>
                    <a:pt x="119538" y="305901"/>
                    <a:pt x="119538" y="302842"/>
                  </a:cubicBezTo>
                  <a:cubicBezTo>
                    <a:pt x="119538" y="299691"/>
                    <a:pt x="121302" y="296819"/>
                    <a:pt x="124180" y="295521"/>
                  </a:cubicBezTo>
                  <a:lnTo>
                    <a:pt x="160484" y="278562"/>
                  </a:lnTo>
                  <a:cubicBezTo>
                    <a:pt x="160484" y="278562"/>
                    <a:pt x="160577" y="278562"/>
                    <a:pt x="160577" y="278562"/>
                  </a:cubicBezTo>
                  <a:cubicBezTo>
                    <a:pt x="160856" y="278469"/>
                    <a:pt x="161134" y="278376"/>
                    <a:pt x="161413" y="278283"/>
                  </a:cubicBezTo>
                  <a:cubicBezTo>
                    <a:pt x="161413" y="278191"/>
                    <a:pt x="161413" y="278191"/>
                    <a:pt x="161413" y="278191"/>
                  </a:cubicBezTo>
                  <a:cubicBezTo>
                    <a:pt x="161598" y="278191"/>
                    <a:pt x="161784" y="278098"/>
                    <a:pt x="161877" y="278098"/>
                  </a:cubicBezTo>
                  <a:close/>
                  <a:moveTo>
                    <a:pt x="61932" y="117447"/>
                  </a:moveTo>
                  <a:lnTo>
                    <a:pt x="61932" y="142105"/>
                  </a:lnTo>
                  <a:lnTo>
                    <a:pt x="222846" y="142105"/>
                  </a:lnTo>
                  <a:lnTo>
                    <a:pt x="222846" y="117447"/>
                  </a:lnTo>
                  <a:close/>
                  <a:moveTo>
                    <a:pt x="61932" y="67947"/>
                  </a:moveTo>
                  <a:lnTo>
                    <a:pt x="61932" y="92697"/>
                  </a:lnTo>
                  <a:lnTo>
                    <a:pt x="136214" y="92697"/>
                  </a:lnTo>
                  <a:lnTo>
                    <a:pt x="136214" y="67947"/>
                  </a:lnTo>
                  <a:close/>
                  <a:moveTo>
                    <a:pt x="340478" y="7198"/>
                  </a:moveTo>
                  <a:lnTo>
                    <a:pt x="435953" y="102602"/>
                  </a:lnTo>
                  <a:lnTo>
                    <a:pt x="340478" y="102602"/>
                  </a:lnTo>
                  <a:close/>
                  <a:moveTo>
                    <a:pt x="12349" y="0"/>
                  </a:moveTo>
                  <a:lnTo>
                    <a:pt x="313191" y="0"/>
                  </a:lnTo>
                  <a:lnTo>
                    <a:pt x="313191" y="129776"/>
                  </a:lnTo>
                  <a:lnTo>
                    <a:pt x="328047" y="129776"/>
                  </a:lnTo>
                  <a:lnTo>
                    <a:pt x="340489" y="129776"/>
                  </a:lnTo>
                  <a:lnTo>
                    <a:pt x="433342" y="129776"/>
                  </a:lnTo>
                  <a:lnTo>
                    <a:pt x="445691" y="129776"/>
                  </a:lnTo>
                  <a:lnTo>
                    <a:pt x="445691" y="253342"/>
                  </a:lnTo>
                  <a:lnTo>
                    <a:pt x="160913" y="253342"/>
                  </a:lnTo>
                  <a:cubicBezTo>
                    <a:pt x="160727" y="253342"/>
                    <a:pt x="160449" y="253435"/>
                    <a:pt x="160263" y="253435"/>
                  </a:cubicBezTo>
                  <a:cubicBezTo>
                    <a:pt x="160077" y="253435"/>
                    <a:pt x="159984" y="253435"/>
                    <a:pt x="159799" y="253435"/>
                  </a:cubicBezTo>
                  <a:cubicBezTo>
                    <a:pt x="159334" y="253435"/>
                    <a:pt x="158870" y="253527"/>
                    <a:pt x="158406" y="253620"/>
                  </a:cubicBezTo>
                  <a:cubicBezTo>
                    <a:pt x="157942" y="253713"/>
                    <a:pt x="157477" y="253898"/>
                    <a:pt x="157013" y="253991"/>
                  </a:cubicBezTo>
                  <a:cubicBezTo>
                    <a:pt x="156920" y="254083"/>
                    <a:pt x="156827" y="254083"/>
                    <a:pt x="156642" y="254176"/>
                  </a:cubicBezTo>
                  <a:cubicBezTo>
                    <a:pt x="156270" y="254269"/>
                    <a:pt x="155992" y="254454"/>
                    <a:pt x="155620" y="254640"/>
                  </a:cubicBezTo>
                  <a:cubicBezTo>
                    <a:pt x="155528" y="254640"/>
                    <a:pt x="155435" y="254640"/>
                    <a:pt x="155435" y="254640"/>
                  </a:cubicBezTo>
                  <a:lnTo>
                    <a:pt x="81153" y="291719"/>
                  </a:lnTo>
                  <a:cubicBezTo>
                    <a:pt x="76974" y="293851"/>
                    <a:pt x="74282" y="298115"/>
                    <a:pt x="74282" y="302842"/>
                  </a:cubicBezTo>
                  <a:cubicBezTo>
                    <a:pt x="74282" y="307477"/>
                    <a:pt x="76974" y="311741"/>
                    <a:pt x="81153" y="313873"/>
                  </a:cubicBezTo>
                  <a:lnTo>
                    <a:pt x="155435" y="350952"/>
                  </a:lnTo>
                  <a:cubicBezTo>
                    <a:pt x="155435" y="350952"/>
                    <a:pt x="155528" y="351045"/>
                    <a:pt x="155620" y="351045"/>
                  </a:cubicBezTo>
                  <a:cubicBezTo>
                    <a:pt x="155899" y="351138"/>
                    <a:pt x="156270" y="351323"/>
                    <a:pt x="156549" y="351416"/>
                  </a:cubicBezTo>
                  <a:cubicBezTo>
                    <a:pt x="156642" y="351509"/>
                    <a:pt x="156827" y="351509"/>
                    <a:pt x="156920" y="351601"/>
                  </a:cubicBezTo>
                  <a:cubicBezTo>
                    <a:pt x="157199" y="351694"/>
                    <a:pt x="157570" y="351787"/>
                    <a:pt x="157849" y="351879"/>
                  </a:cubicBezTo>
                  <a:cubicBezTo>
                    <a:pt x="158035" y="351879"/>
                    <a:pt x="158127" y="351879"/>
                    <a:pt x="158220" y="351972"/>
                  </a:cubicBezTo>
                  <a:cubicBezTo>
                    <a:pt x="158592" y="352065"/>
                    <a:pt x="158870" y="352065"/>
                    <a:pt x="159242" y="352157"/>
                  </a:cubicBezTo>
                  <a:cubicBezTo>
                    <a:pt x="159334" y="352157"/>
                    <a:pt x="159520" y="352157"/>
                    <a:pt x="159613" y="352157"/>
                  </a:cubicBezTo>
                  <a:cubicBezTo>
                    <a:pt x="160077" y="352250"/>
                    <a:pt x="160449" y="352250"/>
                    <a:pt x="160913" y="352250"/>
                  </a:cubicBezTo>
                  <a:lnTo>
                    <a:pt x="445691" y="352250"/>
                  </a:lnTo>
                  <a:lnTo>
                    <a:pt x="445691" y="593263"/>
                  </a:lnTo>
                  <a:cubicBezTo>
                    <a:pt x="445691" y="600123"/>
                    <a:pt x="440120" y="605592"/>
                    <a:pt x="433342" y="605592"/>
                  </a:cubicBezTo>
                  <a:lnTo>
                    <a:pt x="12349" y="605592"/>
                  </a:lnTo>
                  <a:cubicBezTo>
                    <a:pt x="5571" y="605592"/>
                    <a:pt x="0" y="600123"/>
                    <a:pt x="0" y="593263"/>
                  </a:cubicBezTo>
                  <a:lnTo>
                    <a:pt x="0" y="12329"/>
                  </a:lnTo>
                  <a:cubicBezTo>
                    <a:pt x="0" y="5562"/>
                    <a:pt x="5571" y="0"/>
                    <a:pt x="12349" y="0"/>
                  </a:cubicBezTo>
                  <a:close/>
                </a:path>
              </a:pathLst>
            </a:custGeom>
            <a:solidFill>
              <a:schemeClr val="bg1"/>
            </a:solidFill>
            <a:ln>
              <a:noFill/>
            </a:ln>
          </p:spPr>
        </p:sp>
        <p:sp>
          <p:nvSpPr>
            <p:cNvPr id="165" name="îṣľïdê"/>
            <p:cNvSpPr/>
            <p:nvPr/>
          </p:nvSpPr>
          <p:spPr>
            <a:xfrm>
              <a:off x="5775974" y="3203274"/>
              <a:ext cx="1770593" cy="1528503"/>
            </a:xfrm>
            <a:prstGeom prst="hexagon">
              <a:avLst/>
            </a:prstGeom>
            <a:solidFill>
              <a:schemeClr val="tx2">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b="1" dirty="0" smtClean="0"/>
                <a:t>证书统计</a:t>
              </a:r>
              <a:endParaRPr b="1" dirty="0"/>
            </a:p>
          </p:txBody>
        </p:sp>
        <p:sp>
          <p:nvSpPr>
            <p:cNvPr id="166" name="îṣľïdê"/>
            <p:cNvSpPr/>
            <p:nvPr/>
          </p:nvSpPr>
          <p:spPr>
            <a:xfrm>
              <a:off x="5807753" y="5055593"/>
              <a:ext cx="1770593" cy="1528503"/>
            </a:xfrm>
            <a:prstGeom prst="hexagon">
              <a:avLst/>
            </a:prstGeom>
            <a:solidFill>
              <a:schemeClr val="accent1">
                <a:lumMod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sz="2000" b="1" dirty="0"/>
            </a:p>
          </p:txBody>
        </p:sp>
        <p:sp>
          <p:nvSpPr>
            <p:cNvPr id="167" name="矩形 166"/>
            <p:cNvSpPr/>
            <p:nvPr/>
          </p:nvSpPr>
          <p:spPr>
            <a:xfrm>
              <a:off x="4502642" y="1619992"/>
              <a:ext cx="1509522" cy="421408"/>
            </a:xfrm>
            <a:prstGeom prst="rect">
              <a:avLst/>
            </a:prstGeom>
          </p:spPr>
          <p:txBody>
            <a:bodyPr wrap="square">
              <a:spAutoFit/>
            </a:bodyPr>
            <a:lstStyle/>
            <a:p>
              <a:pPr algn="ctr"/>
              <a:r>
                <a:rPr lang="zh-CN" altLang="en-US" b="1" dirty="0" smtClean="0"/>
                <a:t>图像统计</a:t>
              </a:r>
              <a:endParaRPr lang="en-US" altLang="zh-CN" b="1" dirty="0"/>
            </a:p>
          </p:txBody>
        </p:sp>
        <p:sp>
          <p:nvSpPr>
            <p:cNvPr id="168" name="矩形 167"/>
            <p:cNvSpPr/>
            <p:nvPr/>
          </p:nvSpPr>
          <p:spPr>
            <a:xfrm>
              <a:off x="1495213" y="3506468"/>
              <a:ext cx="1406521" cy="421408"/>
            </a:xfrm>
            <a:prstGeom prst="rect">
              <a:avLst/>
            </a:prstGeom>
          </p:spPr>
          <p:txBody>
            <a:bodyPr wrap="square">
              <a:spAutoFit/>
            </a:bodyPr>
            <a:lstStyle/>
            <a:p>
              <a:pPr algn="ctr"/>
              <a:r>
                <a:rPr lang="zh-CN" altLang="en-US" b="1" dirty="0" smtClean="0"/>
                <a:t>培训统计</a:t>
              </a:r>
              <a:endParaRPr lang="en-US" altLang="zh-CN" b="1" dirty="0"/>
            </a:p>
          </p:txBody>
        </p:sp>
        <p:sp>
          <p:nvSpPr>
            <p:cNvPr id="171" name="ïś1îḑè"/>
            <p:cNvSpPr txBox="1"/>
            <p:nvPr/>
          </p:nvSpPr>
          <p:spPr>
            <a:xfrm>
              <a:off x="6091625" y="5604982"/>
              <a:ext cx="3384345" cy="404616"/>
            </a:xfrm>
            <a:prstGeom prst="rect">
              <a:avLst/>
            </a:prstGeom>
            <a:noFill/>
            <a:ln>
              <a:noFill/>
            </a:ln>
          </p:spPr>
          <p:txBody>
            <a:bodyPr wrap="square" lIns="91440" tIns="45720" rIns="91440" bIns="45720" anchor="ctr" anchorCtr="0">
              <a:noAutofit/>
            </a:bodyPr>
            <a:lstStyle/>
            <a:p>
              <a:pPr marL="0" marR="0" lvl="0" indent="0" algn="l" defTabSz="913765" rtl="0" eaLnBrk="1" fontAlgn="auto" latinLnBrk="0" hangingPunct="1">
                <a:lnSpc>
                  <a:spcPct val="100000"/>
                </a:lnSpc>
                <a:spcBef>
                  <a:spcPts val="0"/>
                </a:spcBef>
                <a:spcAft>
                  <a:spcPts val="0"/>
                </a:spcAft>
                <a:buClrTx/>
                <a:buSzPct val="25000"/>
                <a:buFontTx/>
                <a:buNone/>
                <a:defRPr/>
              </a:pPr>
              <a:r>
                <a:rPr lang="zh-CN" altLang="en-US" b="1" dirty="0">
                  <a:solidFill>
                    <a:schemeClr val="bg1"/>
                  </a:solidFill>
                </a:rPr>
                <a:t>考题</a:t>
              </a:r>
              <a:r>
                <a:rPr kumimoji="0" lang="zh-CN" altLang="en-US" b="1" i="0" u="none" strike="noStrike" kern="1200" cap="none" spc="0" normalizeH="0" baseline="0" noProof="0" dirty="0" smtClean="0">
                  <a:ln>
                    <a:noFill/>
                  </a:ln>
                  <a:solidFill>
                    <a:schemeClr val="bg1"/>
                  </a:solidFill>
                  <a:effectLst/>
                  <a:uLnTx/>
                  <a:uFillTx/>
                </a:rPr>
                <a:t>统计</a:t>
              </a:r>
              <a:endParaRPr kumimoji="0" lang="de-DE" b="1" i="0" u="none" strike="noStrike" kern="1200" cap="none" spc="0" normalizeH="0" baseline="0" noProof="0" dirty="0">
                <a:ln>
                  <a:noFill/>
                </a:ln>
                <a:solidFill>
                  <a:schemeClr val="bg1"/>
                </a:solidFill>
                <a:effectLst/>
                <a:uLnTx/>
                <a:uFillTx/>
              </a:endParaRPr>
            </a:p>
          </p:txBody>
        </p:sp>
        <p:sp>
          <p:nvSpPr>
            <p:cNvPr id="176" name="矩形 175"/>
            <p:cNvSpPr/>
            <p:nvPr/>
          </p:nvSpPr>
          <p:spPr>
            <a:xfrm>
              <a:off x="8813014" y="2672739"/>
              <a:ext cx="1518361" cy="421408"/>
            </a:xfrm>
            <a:prstGeom prst="rect">
              <a:avLst/>
            </a:prstGeom>
          </p:spPr>
          <p:txBody>
            <a:bodyPr wrap="square">
              <a:spAutoFit/>
            </a:bodyPr>
            <a:lstStyle/>
            <a:p>
              <a:pPr algn="ctr"/>
              <a:r>
                <a:rPr lang="zh-CN" altLang="en-US" b="1" dirty="0"/>
                <a:t>资源统计</a:t>
              </a:r>
              <a:endParaRPr lang="en-US" altLang="zh-CN" b="1" dirty="0"/>
            </a:p>
          </p:txBody>
        </p:sp>
        <p:cxnSp>
          <p:nvCxnSpPr>
            <p:cNvPr id="180" name="直接连接符 179"/>
            <p:cNvCxnSpPr/>
            <p:nvPr/>
          </p:nvCxnSpPr>
          <p:spPr>
            <a:xfrm flipH="1" flipV="1">
              <a:off x="1507923" y="4017643"/>
              <a:ext cx="1157482" cy="2676"/>
            </a:xfrm>
            <a:prstGeom prst="line">
              <a:avLst/>
            </a:prstGeom>
            <a:ln>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flipH="1">
              <a:off x="2901734" y="5657788"/>
              <a:ext cx="1439205" cy="15551"/>
            </a:xfrm>
            <a:prstGeom prst="line">
              <a:avLst/>
            </a:prstGeom>
            <a:ln>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95" name="文本框 194"/>
          <p:cNvSpPr txBox="1"/>
          <p:nvPr/>
        </p:nvSpPr>
        <p:spPr>
          <a:xfrm>
            <a:off x="8925494" y="6350924"/>
            <a:ext cx="4095404" cy="307777"/>
          </a:xfrm>
          <a:prstGeom prst="rect">
            <a:avLst/>
          </a:prstGeom>
          <a:noFill/>
        </p:spPr>
        <p:txBody>
          <a:bodyPr wrap="square" rtlCol="0">
            <a:spAutoFit/>
          </a:bodyPr>
          <a:lstStyle/>
          <a:p>
            <a:r>
              <a:rPr lang="en-US" altLang="zh-CN" sz="1400" dirty="0" smtClean="0"/>
              <a:t>2018 @NUCTECH Company Limited</a:t>
            </a:r>
            <a:endParaRPr lang="zh-CN" altLang="en-US" sz="1400" dirty="0"/>
          </a:p>
        </p:txBody>
      </p:sp>
      <p:sp>
        <p:nvSpPr>
          <p:cNvPr id="197" name="矩形 196"/>
          <p:cNvSpPr/>
          <p:nvPr/>
        </p:nvSpPr>
        <p:spPr>
          <a:xfrm>
            <a:off x="659794" y="412310"/>
            <a:ext cx="5621998" cy="584775"/>
          </a:xfrm>
          <a:prstGeom prst="rect">
            <a:avLst/>
          </a:prstGeom>
        </p:spPr>
        <p:txBody>
          <a:bodyPr wrap="square">
            <a:spAutoFit/>
          </a:bodyPr>
          <a:lstStyle/>
          <a:p>
            <a:pPr marL="228600" algn="just">
              <a:spcAft>
                <a:spcPts val="600"/>
              </a:spcAft>
            </a:pPr>
            <a:r>
              <a:rPr lang="zh-CN" altLang="en-US" sz="3200" b="1" kern="100" dirty="0" smtClean="0">
                <a:latin typeface="+mj-ea"/>
                <a:cs typeface="Times New Roman" panose="02020603050405020304" pitchFamily="18" charset="0"/>
              </a:rPr>
              <a:t>培训</a:t>
            </a:r>
            <a:r>
              <a:rPr lang="zh-CN" altLang="en-US" sz="3200" b="1" kern="100">
                <a:latin typeface="+mj-ea"/>
                <a:cs typeface="Times New Roman" panose="02020603050405020304" pitchFamily="18" charset="0"/>
              </a:rPr>
              <a:t>管理</a:t>
            </a:r>
            <a:r>
              <a:rPr lang="zh-CN" altLang="en-US" sz="3200" b="1" kern="100" smtClean="0">
                <a:latin typeface="+mj-ea"/>
                <a:cs typeface="Times New Roman" panose="02020603050405020304" pitchFamily="18" charset="0"/>
              </a:rPr>
              <a:t>（</a:t>
            </a:r>
            <a:r>
              <a:rPr lang="en-US" altLang="zh-CN" sz="3200" b="1" kern="100" dirty="0" smtClean="0">
                <a:latin typeface="+mj-ea"/>
                <a:cs typeface="Times New Roman" panose="02020603050405020304" pitchFamily="18" charset="0"/>
              </a:rPr>
              <a:t>Management</a:t>
            </a:r>
            <a:r>
              <a:rPr lang="zh-CN" altLang="en-US" sz="3200" b="1" kern="100" dirty="0" smtClean="0">
                <a:latin typeface="+mj-ea"/>
                <a:cs typeface="Times New Roman" panose="02020603050405020304" pitchFamily="18" charset="0"/>
              </a:rPr>
              <a:t>）</a:t>
            </a:r>
            <a:endParaRPr lang="en-US" altLang="zh-CN" sz="3200" b="1" kern="100" dirty="0">
              <a:latin typeface="+mj-ea"/>
              <a:cs typeface="Times New Roman" panose="02020603050405020304" pitchFamily="18" charset="0"/>
            </a:endParaRPr>
          </a:p>
        </p:txBody>
      </p:sp>
      <p:sp>
        <p:nvSpPr>
          <p:cNvPr id="198" name="矩形 197"/>
          <p:cNvSpPr/>
          <p:nvPr/>
        </p:nvSpPr>
        <p:spPr>
          <a:xfrm>
            <a:off x="258742" y="646391"/>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9" name="矩形 198"/>
          <p:cNvSpPr/>
          <p:nvPr/>
        </p:nvSpPr>
        <p:spPr>
          <a:xfrm>
            <a:off x="478318" y="846917"/>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0" name="矩形 199"/>
          <p:cNvSpPr/>
          <p:nvPr/>
        </p:nvSpPr>
        <p:spPr>
          <a:xfrm>
            <a:off x="659794" y="1071506"/>
            <a:ext cx="5440522"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a1e9ccf-d79b-48e8-a0cb-62cbd83cb1f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34992" y="1299265"/>
            <a:ext cx="10720756" cy="4829862"/>
            <a:chOff x="1097312" y="1256548"/>
            <a:chExt cx="10991683" cy="4829862"/>
          </a:xfrm>
        </p:grpSpPr>
        <p:sp>
          <p:nvSpPr>
            <p:cNvPr id="4" name="ïṩļíďê"/>
            <p:cNvSpPr/>
            <p:nvPr/>
          </p:nvSpPr>
          <p:spPr>
            <a:xfrm>
              <a:off x="1100250" y="1733212"/>
              <a:ext cx="6678127" cy="3328998"/>
            </a:xfrm>
            <a:prstGeom prst="rect">
              <a:avLst/>
            </a:prstGeom>
            <a:pattFill prst="pct5">
              <a:fgClr>
                <a:srgbClr val="E4E6EA"/>
              </a:fgClr>
              <a:bgClr>
                <a:srgbClr val="ADB5BF"/>
              </a:bgClr>
            </a:patt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5" name="išļiḑe"/>
            <p:cNvSpPr/>
            <p:nvPr/>
          </p:nvSpPr>
          <p:spPr>
            <a:xfrm>
              <a:off x="1097312" y="1739714"/>
              <a:ext cx="6536395" cy="3328999"/>
            </a:xfrm>
            <a:prstGeom prst="roundRect">
              <a:avLst>
                <a:gd name="adj" fmla="val 0"/>
              </a:avLst>
            </a:prstGeom>
            <a:solidFill>
              <a:schemeClr val="accent3">
                <a:alpha val="70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42" name="ïṥļïdé"/>
            <p:cNvGrpSpPr/>
            <p:nvPr/>
          </p:nvGrpSpPr>
          <p:grpSpPr>
            <a:xfrm>
              <a:off x="5688194" y="1592174"/>
              <a:ext cx="1146783" cy="2891687"/>
              <a:chOff x="2501140" y="1757363"/>
              <a:chExt cx="1298977" cy="3275394"/>
            </a:xfrm>
          </p:grpSpPr>
          <p:sp>
            <p:nvSpPr>
              <p:cNvPr id="46" name="isḻïdé"/>
              <p:cNvSpPr/>
              <p:nvPr/>
            </p:nvSpPr>
            <p:spPr bwMode="auto">
              <a:xfrm>
                <a:off x="2513118" y="3109577"/>
                <a:ext cx="1270154" cy="1910633"/>
              </a:xfrm>
              <a:custGeom>
                <a:avLst/>
                <a:gdLst>
                  <a:gd name="T0" fmla="*/ 8235 w 8236"/>
                  <a:gd name="T1" fmla="*/ 11741 h 12294"/>
                  <a:gd name="T2" fmla="*/ 8235 w 8236"/>
                  <a:gd name="T3" fmla="*/ 11741 h 12294"/>
                  <a:gd name="T4" fmla="*/ 7683 w 8236"/>
                  <a:gd name="T5" fmla="*/ 12293 h 12294"/>
                  <a:gd name="T6" fmla="*/ 563 w 8236"/>
                  <a:gd name="T7" fmla="*/ 12293 h 12294"/>
                  <a:gd name="T8" fmla="*/ 0 w 8236"/>
                  <a:gd name="T9" fmla="*/ 11741 h 12294"/>
                  <a:gd name="T10" fmla="*/ 0 w 8236"/>
                  <a:gd name="T11" fmla="*/ 553 h 12294"/>
                  <a:gd name="T12" fmla="*/ 563 w 8236"/>
                  <a:gd name="T13" fmla="*/ 0 h 12294"/>
                  <a:gd name="T14" fmla="*/ 7683 w 8236"/>
                  <a:gd name="T15" fmla="*/ 0 h 12294"/>
                  <a:gd name="T16" fmla="*/ 8235 w 8236"/>
                  <a:gd name="T17" fmla="*/ 553 h 12294"/>
                  <a:gd name="T18" fmla="*/ 8235 w 8236"/>
                  <a:gd name="T19" fmla="*/ 11741 h 12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36" h="12294">
                    <a:moveTo>
                      <a:pt x="8235" y="11741"/>
                    </a:moveTo>
                    <a:lnTo>
                      <a:pt x="8235" y="11741"/>
                    </a:lnTo>
                    <a:cubicBezTo>
                      <a:pt x="8235" y="12049"/>
                      <a:pt x="7991" y="12293"/>
                      <a:pt x="7683" y="12293"/>
                    </a:cubicBezTo>
                    <a:cubicBezTo>
                      <a:pt x="563" y="12293"/>
                      <a:pt x="563" y="12293"/>
                      <a:pt x="563" y="12293"/>
                    </a:cubicBezTo>
                    <a:cubicBezTo>
                      <a:pt x="255" y="12293"/>
                      <a:pt x="0" y="12049"/>
                      <a:pt x="0" y="11741"/>
                    </a:cubicBezTo>
                    <a:cubicBezTo>
                      <a:pt x="0" y="553"/>
                      <a:pt x="0" y="553"/>
                      <a:pt x="0" y="553"/>
                    </a:cubicBezTo>
                    <a:cubicBezTo>
                      <a:pt x="0" y="255"/>
                      <a:pt x="255" y="0"/>
                      <a:pt x="563" y="0"/>
                    </a:cubicBezTo>
                    <a:cubicBezTo>
                      <a:pt x="7683" y="0"/>
                      <a:pt x="7683" y="0"/>
                      <a:pt x="7683" y="0"/>
                    </a:cubicBezTo>
                    <a:cubicBezTo>
                      <a:pt x="7991" y="0"/>
                      <a:pt x="8235" y="255"/>
                      <a:pt x="8235" y="553"/>
                    </a:cubicBezTo>
                    <a:lnTo>
                      <a:pt x="8235" y="11741"/>
                    </a:lnTo>
                  </a:path>
                </a:pathLst>
              </a:custGeom>
              <a:solidFill>
                <a:srgbClr val="17191D"/>
              </a:solidFill>
              <a:ln>
                <a:noFill/>
              </a:ln>
              <a:effectLst/>
            </p:spPr>
            <p:txBody>
              <a:bodyPr anchor="ctr"/>
              <a:lstStyle/>
              <a:p>
                <a:pPr algn="ctr"/>
              </a:p>
            </p:txBody>
          </p:sp>
          <p:sp>
            <p:nvSpPr>
              <p:cNvPr id="47" name="îśḷïďé"/>
              <p:cNvSpPr/>
              <p:nvPr/>
            </p:nvSpPr>
            <p:spPr bwMode="auto">
              <a:xfrm>
                <a:off x="2501140" y="3098786"/>
                <a:ext cx="1298977" cy="1933971"/>
              </a:xfrm>
              <a:custGeom>
                <a:avLst/>
                <a:gdLst>
                  <a:gd name="T0" fmla="*/ 7715 w 8300"/>
                  <a:gd name="T1" fmla="*/ 12357 h 12358"/>
                  <a:gd name="T2" fmla="*/ 7715 w 8300"/>
                  <a:gd name="T3" fmla="*/ 12357 h 12358"/>
                  <a:gd name="T4" fmla="*/ 595 w 8300"/>
                  <a:gd name="T5" fmla="*/ 12357 h 12358"/>
                  <a:gd name="T6" fmla="*/ 0 w 8300"/>
                  <a:gd name="T7" fmla="*/ 11773 h 12358"/>
                  <a:gd name="T8" fmla="*/ 0 w 8300"/>
                  <a:gd name="T9" fmla="*/ 585 h 12358"/>
                  <a:gd name="T10" fmla="*/ 595 w 8300"/>
                  <a:gd name="T11" fmla="*/ 0 h 12358"/>
                  <a:gd name="T12" fmla="*/ 7715 w 8300"/>
                  <a:gd name="T13" fmla="*/ 0 h 12358"/>
                  <a:gd name="T14" fmla="*/ 8299 w 8300"/>
                  <a:gd name="T15" fmla="*/ 585 h 12358"/>
                  <a:gd name="T16" fmla="*/ 8299 w 8300"/>
                  <a:gd name="T17" fmla="*/ 11773 h 12358"/>
                  <a:gd name="T18" fmla="*/ 7715 w 8300"/>
                  <a:gd name="T19" fmla="*/ 12357 h 12358"/>
                  <a:gd name="T20" fmla="*/ 595 w 8300"/>
                  <a:gd name="T21" fmla="*/ 64 h 12358"/>
                  <a:gd name="T22" fmla="*/ 595 w 8300"/>
                  <a:gd name="T23" fmla="*/ 64 h 12358"/>
                  <a:gd name="T24" fmla="*/ 64 w 8300"/>
                  <a:gd name="T25" fmla="*/ 585 h 12358"/>
                  <a:gd name="T26" fmla="*/ 64 w 8300"/>
                  <a:gd name="T27" fmla="*/ 11773 h 12358"/>
                  <a:gd name="T28" fmla="*/ 595 w 8300"/>
                  <a:gd name="T29" fmla="*/ 12294 h 12358"/>
                  <a:gd name="T30" fmla="*/ 7715 w 8300"/>
                  <a:gd name="T31" fmla="*/ 12294 h 12358"/>
                  <a:gd name="T32" fmla="*/ 8246 w 8300"/>
                  <a:gd name="T33" fmla="*/ 11773 h 12358"/>
                  <a:gd name="T34" fmla="*/ 8246 w 8300"/>
                  <a:gd name="T35" fmla="*/ 585 h 12358"/>
                  <a:gd name="T36" fmla="*/ 7715 w 8300"/>
                  <a:gd name="T37" fmla="*/ 64 h 12358"/>
                  <a:gd name="T38" fmla="*/ 595 w 8300"/>
                  <a:gd name="T39" fmla="*/ 64 h 12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00" h="12358">
                    <a:moveTo>
                      <a:pt x="7715" y="12357"/>
                    </a:moveTo>
                    <a:lnTo>
                      <a:pt x="7715" y="12357"/>
                    </a:lnTo>
                    <a:cubicBezTo>
                      <a:pt x="595" y="12357"/>
                      <a:pt x="595" y="12357"/>
                      <a:pt x="595" y="12357"/>
                    </a:cubicBezTo>
                    <a:cubicBezTo>
                      <a:pt x="266" y="12357"/>
                      <a:pt x="0" y="12092"/>
                      <a:pt x="0" y="11773"/>
                    </a:cubicBezTo>
                    <a:cubicBezTo>
                      <a:pt x="0" y="585"/>
                      <a:pt x="0" y="585"/>
                      <a:pt x="0" y="585"/>
                    </a:cubicBezTo>
                    <a:cubicBezTo>
                      <a:pt x="0" y="266"/>
                      <a:pt x="266" y="0"/>
                      <a:pt x="595" y="0"/>
                    </a:cubicBezTo>
                    <a:cubicBezTo>
                      <a:pt x="7715" y="0"/>
                      <a:pt x="7715" y="0"/>
                      <a:pt x="7715" y="0"/>
                    </a:cubicBezTo>
                    <a:cubicBezTo>
                      <a:pt x="8044" y="0"/>
                      <a:pt x="8299" y="266"/>
                      <a:pt x="8299" y="585"/>
                    </a:cubicBezTo>
                    <a:cubicBezTo>
                      <a:pt x="8299" y="11773"/>
                      <a:pt x="8299" y="11773"/>
                      <a:pt x="8299" y="11773"/>
                    </a:cubicBezTo>
                    <a:cubicBezTo>
                      <a:pt x="8299" y="12092"/>
                      <a:pt x="8044" y="12357"/>
                      <a:pt x="7715" y="12357"/>
                    </a:cubicBezTo>
                    <a:close/>
                    <a:moveTo>
                      <a:pt x="595" y="64"/>
                    </a:moveTo>
                    <a:lnTo>
                      <a:pt x="595" y="64"/>
                    </a:lnTo>
                    <a:cubicBezTo>
                      <a:pt x="298" y="64"/>
                      <a:pt x="64" y="298"/>
                      <a:pt x="64" y="585"/>
                    </a:cubicBezTo>
                    <a:cubicBezTo>
                      <a:pt x="64" y="11773"/>
                      <a:pt x="64" y="11773"/>
                      <a:pt x="64" y="11773"/>
                    </a:cubicBezTo>
                    <a:cubicBezTo>
                      <a:pt x="64" y="12060"/>
                      <a:pt x="298" y="12294"/>
                      <a:pt x="595" y="12294"/>
                    </a:cubicBezTo>
                    <a:cubicBezTo>
                      <a:pt x="7715" y="12294"/>
                      <a:pt x="7715" y="12294"/>
                      <a:pt x="7715" y="12294"/>
                    </a:cubicBezTo>
                    <a:cubicBezTo>
                      <a:pt x="8001" y="12294"/>
                      <a:pt x="8246" y="12060"/>
                      <a:pt x="8246" y="11773"/>
                    </a:cubicBezTo>
                    <a:cubicBezTo>
                      <a:pt x="8246" y="585"/>
                      <a:pt x="8246" y="585"/>
                      <a:pt x="8246" y="585"/>
                    </a:cubicBezTo>
                    <a:cubicBezTo>
                      <a:pt x="8246" y="298"/>
                      <a:pt x="8001" y="64"/>
                      <a:pt x="7715" y="64"/>
                    </a:cubicBezTo>
                    <a:cubicBezTo>
                      <a:pt x="595" y="64"/>
                      <a:pt x="595" y="64"/>
                      <a:pt x="595" y="64"/>
                    </a:cubicBezTo>
                    <a:close/>
                  </a:path>
                </a:pathLst>
              </a:custGeom>
              <a:solidFill>
                <a:srgbClr val="2A2E35"/>
              </a:solidFill>
              <a:ln>
                <a:noFill/>
              </a:ln>
              <a:effectLst/>
            </p:spPr>
            <p:txBody>
              <a:bodyPr anchor="ctr"/>
              <a:lstStyle/>
              <a:p>
                <a:pPr algn="ctr"/>
              </a:p>
            </p:txBody>
          </p:sp>
          <p:sp>
            <p:nvSpPr>
              <p:cNvPr id="48" name="ïṡḷîde"/>
              <p:cNvSpPr/>
              <p:nvPr/>
            </p:nvSpPr>
            <p:spPr bwMode="auto">
              <a:xfrm>
                <a:off x="3107221" y="4881347"/>
                <a:ext cx="99810" cy="99811"/>
              </a:xfrm>
              <a:custGeom>
                <a:avLst/>
                <a:gdLst>
                  <a:gd name="T0" fmla="*/ 627 w 628"/>
                  <a:gd name="T1" fmla="*/ 308 h 627"/>
                  <a:gd name="T2" fmla="*/ 627 w 628"/>
                  <a:gd name="T3" fmla="*/ 308 h 627"/>
                  <a:gd name="T4" fmla="*/ 318 w 628"/>
                  <a:gd name="T5" fmla="*/ 626 h 627"/>
                  <a:gd name="T6" fmla="*/ 0 w 628"/>
                  <a:gd name="T7" fmla="*/ 308 h 627"/>
                  <a:gd name="T8" fmla="*/ 318 w 628"/>
                  <a:gd name="T9" fmla="*/ 0 h 627"/>
                  <a:gd name="T10" fmla="*/ 627 w 628"/>
                  <a:gd name="T11" fmla="*/ 308 h 627"/>
                </a:gdLst>
                <a:ahLst/>
                <a:cxnLst>
                  <a:cxn ang="0">
                    <a:pos x="T0" y="T1"/>
                  </a:cxn>
                  <a:cxn ang="0">
                    <a:pos x="T2" y="T3"/>
                  </a:cxn>
                  <a:cxn ang="0">
                    <a:pos x="T4" y="T5"/>
                  </a:cxn>
                  <a:cxn ang="0">
                    <a:pos x="T6" y="T7"/>
                  </a:cxn>
                  <a:cxn ang="0">
                    <a:pos x="T8" y="T9"/>
                  </a:cxn>
                  <a:cxn ang="0">
                    <a:pos x="T10" y="T11"/>
                  </a:cxn>
                </a:cxnLst>
                <a:rect l="0" t="0" r="r" b="b"/>
                <a:pathLst>
                  <a:path w="628" h="627">
                    <a:moveTo>
                      <a:pt x="627" y="308"/>
                    </a:moveTo>
                    <a:lnTo>
                      <a:pt x="627" y="308"/>
                    </a:lnTo>
                    <a:cubicBezTo>
                      <a:pt x="627" y="488"/>
                      <a:pt x="488" y="626"/>
                      <a:pt x="318" y="626"/>
                    </a:cubicBezTo>
                    <a:cubicBezTo>
                      <a:pt x="138" y="626"/>
                      <a:pt x="0" y="488"/>
                      <a:pt x="0" y="308"/>
                    </a:cubicBezTo>
                    <a:cubicBezTo>
                      <a:pt x="0" y="138"/>
                      <a:pt x="138" y="0"/>
                      <a:pt x="318" y="0"/>
                    </a:cubicBezTo>
                    <a:cubicBezTo>
                      <a:pt x="488" y="0"/>
                      <a:pt x="627" y="138"/>
                      <a:pt x="627" y="308"/>
                    </a:cubicBezTo>
                  </a:path>
                </a:pathLst>
              </a:custGeom>
              <a:solidFill>
                <a:srgbClr val="333333"/>
              </a:solidFill>
              <a:ln>
                <a:noFill/>
              </a:ln>
              <a:effectLst/>
            </p:spPr>
            <p:txBody>
              <a:bodyPr anchor="ctr"/>
              <a:lstStyle/>
              <a:p>
                <a:pPr algn="ctr"/>
              </a:p>
            </p:txBody>
          </p:sp>
          <p:sp>
            <p:nvSpPr>
              <p:cNvPr id="50" name="i$ḻiḋé"/>
              <p:cNvSpPr/>
              <p:nvPr/>
            </p:nvSpPr>
            <p:spPr bwMode="auto">
              <a:xfrm>
                <a:off x="2940050" y="1757363"/>
                <a:ext cx="42863" cy="42862"/>
              </a:xfrm>
              <a:custGeom>
                <a:avLst/>
                <a:gdLst>
                  <a:gd name="T0" fmla="*/ 117 w 118"/>
                  <a:gd name="T1" fmla="*/ 53 h 118"/>
                  <a:gd name="T2" fmla="*/ 117 w 118"/>
                  <a:gd name="T3" fmla="*/ 53 h 118"/>
                  <a:gd name="T4" fmla="*/ 63 w 118"/>
                  <a:gd name="T5" fmla="*/ 117 h 118"/>
                  <a:gd name="T6" fmla="*/ 0 w 118"/>
                  <a:gd name="T7" fmla="*/ 53 h 118"/>
                  <a:gd name="T8" fmla="*/ 63 w 118"/>
                  <a:gd name="T9" fmla="*/ 0 h 118"/>
                  <a:gd name="T10" fmla="*/ 117 w 118"/>
                  <a:gd name="T11" fmla="*/ 53 h 118"/>
                </a:gdLst>
                <a:ahLst/>
                <a:cxnLst>
                  <a:cxn ang="0">
                    <a:pos x="T0" y="T1"/>
                  </a:cxn>
                  <a:cxn ang="0">
                    <a:pos x="T2" y="T3"/>
                  </a:cxn>
                  <a:cxn ang="0">
                    <a:pos x="T4" y="T5"/>
                  </a:cxn>
                  <a:cxn ang="0">
                    <a:pos x="T6" y="T7"/>
                  </a:cxn>
                  <a:cxn ang="0">
                    <a:pos x="T8" y="T9"/>
                  </a:cxn>
                  <a:cxn ang="0">
                    <a:pos x="T10" y="T11"/>
                  </a:cxn>
                </a:cxnLst>
                <a:rect l="0" t="0" r="r" b="b"/>
                <a:pathLst>
                  <a:path w="118" h="118">
                    <a:moveTo>
                      <a:pt x="117" y="53"/>
                    </a:moveTo>
                    <a:lnTo>
                      <a:pt x="117" y="53"/>
                    </a:lnTo>
                    <a:cubicBezTo>
                      <a:pt x="117" y="85"/>
                      <a:pt x="95" y="117"/>
                      <a:pt x="63" y="117"/>
                    </a:cubicBezTo>
                    <a:cubicBezTo>
                      <a:pt x="32" y="117"/>
                      <a:pt x="0" y="85"/>
                      <a:pt x="0" y="53"/>
                    </a:cubicBezTo>
                    <a:cubicBezTo>
                      <a:pt x="0" y="22"/>
                      <a:pt x="32" y="0"/>
                      <a:pt x="63" y="0"/>
                    </a:cubicBezTo>
                    <a:cubicBezTo>
                      <a:pt x="95" y="0"/>
                      <a:pt x="117" y="22"/>
                      <a:pt x="117" y="53"/>
                    </a:cubicBezTo>
                  </a:path>
                </a:pathLst>
              </a:custGeom>
              <a:solidFill>
                <a:srgbClr val="333333"/>
              </a:solidFill>
              <a:ln>
                <a:noFill/>
              </a:ln>
              <a:effectLst/>
            </p:spPr>
            <p:txBody>
              <a:bodyPr anchor="ctr"/>
              <a:lstStyle/>
              <a:p>
                <a:pPr algn="ctr"/>
              </a:p>
            </p:txBody>
          </p:sp>
        </p:grpSp>
        <p:sp>
          <p:nvSpPr>
            <p:cNvPr id="7" name="íŝḷídé"/>
            <p:cNvSpPr/>
            <p:nvPr/>
          </p:nvSpPr>
          <p:spPr>
            <a:xfrm>
              <a:off x="4335880" y="5789429"/>
              <a:ext cx="1141862" cy="296981"/>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altLang="zh-CN" sz="1400" b="1" dirty="0">
                  <a:latin typeface="+mn-ea"/>
                </a:rPr>
                <a:t> </a:t>
              </a:r>
              <a:r>
                <a:rPr lang="zh-CN" altLang="en-US" sz="1400" b="1" dirty="0" smtClean="0">
                  <a:latin typeface="+mn-ea"/>
                </a:rPr>
                <a:t>支持同步浏览</a:t>
              </a:r>
              <a:endParaRPr lang="zh-CN" altLang="en-US" sz="1400" b="1" dirty="0">
                <a:latin typeface="+mn-ea"/>
              </a:endParaRPr>
            </a:p>
          </p:txBody>
        </p:sp>
        <p:grpSp>
          <p:nvGrpSpPr>
            <p:cNvPr id="8" name="îṩľîḑe"/>
            <p:cNvGrpSpPr/>
            <p:nvPr/>
          </p:nvGrpSpPr>
          <p:grpSpPr>
            <a:xfrm>
              <a:off x="8282432" y="1485484"/>
              <a:ext cx="504056" cy="504056"/>
              <a:chOff x="858142" y="1983922"/>
              <a:chExt cx="504056" cy="504056"/>
            </a:xfrm>
          </p:grpSpPr>
          <p:sp>
            <p:nvSpPr>
              <p:cNvPr id="40" name="îşľíḑé"/>
              <p:cNvSpPr/>
              <p:nvPr/>
            </p:nvSpPr>
            <p:spPr>
              <a:xfrm>
                <a:off x="858142" y="1983922"/>
                <a:ext cx="504056" cy="504056"/>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1" name="íṡ1iḓê"/>
              <p:cNvSpPr/>
              <p:nvPr/>
            </p:nvSpPr>
            <p:spPr bwMode="auto">
              <a:xfrm>
                <a:off x="954641" y="2087623"/>
                <a:ext cx="311058" cy="296654"/>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anchor="ctr"/>
              <a:lstStyle/>
              <a:p>
                <a:pPr algn="ctr"/>
              </a:p>
            </p:txBody>
          </p:sp>
        </p:grpSp>
        <p:grpSp>
          <p:nvGrpSpPr>
            <p:cNvPr id="9" name="îṩlîḋê"/>
            <p:cNvGrpSpPr/>
            <p:nvPr/>
          </p:nvGrpSpPr>
          <p:grpSpPr>
            <a:xfrm>
              <a:off x="8282432" y="2722343"/>
              <a:ext cx="504056" cy="504056"/>
              <a:chOff x="858142" y="1983922"/>
              <a:chExt cx="504056" cy="504056"/>
            </a:xfrm>
          </p:grpSpPr>
          <p:sp>
            <p:nvSpPr>
              <p:cNvPr id="38" name="îṥḻide"/>
              <p:cNvSpPr/>
              <p:nvPr/>
            </p:nvSpPr>
            <p:spPr>
              <a:xfrm>
                <a:off x="858142" y="1983922"/>
                <a:ext cx="504056" cy="504056"/>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9" name="íS1ïḑê"/>
              <p:cNvSpPr/>
              <p:nvPr/>
            </p:nvSpPr>
            <p:spPr bwMode="auto">
              <a:xfrm>
                <a:off x="954641" y="2080517"/>
                <a:ext cx="311058" cy="310865"/>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solidFill>
                <a:schemeClr val="bg1"/>
              </a:solidFill>
              <a:ln>
                <a:noFill/>
              </a:ln>
            </p:spPr>
            <p:txBody>
              <a:bodyPr anchor="ctr"/>
              <a:lstStyle/>
              <a:p>
                <a:pPr algn="ctr"/>
              </a:p>
            </p:txBody>
          </p:sp>
        </p:grpSp>
        <p:grpSp>
          <p:nvGrpSpPr>
            <p:cNvPr id="10" name="iş1íde"/>
            <p:cNvGrpSpPr/>
            <p:nvPr/>
          </p:nvGrpSpPr>
          <p:grpSpPr>
            <a:xfrm>
              <a:off x="8282432" y="3959202"/>
              <a:ext cx="504056" cy="504056"/>
              <a:chOff x="858142" y="1983922"/>
              <a:chExt cx="504056" cy="504056"/>
            </a:xfrm>
          </p:grpSpPr>
          <p:sp>
            <p:nvSpPr>
              <p:cNvPr id="36" name="íṩľiḍè"/>
              <p:cNvSpPr/>
              <p:nvPr/>
            </p:nvSpPr>
            <p:spPr>
              <a:xfrm>
                <a:off x="858142" y="1983922"/>
                <a:ext cx="504056" cy="504056"/>
              </a:xfrm>
              <a:prstGeom prst="ellipse">
                <a:avLst/>
              </a:prstGeom>
              <a:solidFill>
                <a:srgbClr val="5B9BD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7" name="iṥlíḍè"/>
              <p:cNvSpPr/>
              <p:nvPr/>
            </p:nvSpPr>
            <p:spPr bwMode="auto">
              <a:xfrm>
                <a:off x="954641" y="2080659"/>
                <a:ext cx="311058" cy="310581"/>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chemeClr val="bg1"/>
              </a:solidFill>
              <a:ln>
                <a:noFill/>
              </a:ln>
            </p:spPr>
            <p:txBody>
              <a:bodyPr anchor="ctr"/>
              <a:lstStyle/>
              <a:p>
                <a:pPr algn="ctr"/>
              </a:p>
            </p:txBody>
          </p:sp>
        </p:grpSp>
        <p:grpSp>
          <p:nvGrpSpPr>
            <p:cNvPr id="11" name="îśľiḓé"/>
            <p:cNvGrpSpPr/>
            <p:nvPr/>
          </p:nvGrpSpPr>
          <p:grpSpPr>
            <a:xfrm>
              <a:off x="8282432" y="5196060"/>
              <a:ext cx="504056" cy="504056"/>
              <a:chOff x="858142" y="1983922"/>
              <a:chExt cx="504056" cy="504056"/>
            </a:xfrm>
          </p:grpSpPr>
          <p:sp>
            <p:nvSpPr>
              <p:cNvPr id="34" name="iṣľîḍê"/>
              <p:cNvSpPr/>
              <p:nvPr/>
            </p:nvSpPr>
            <p:spPr>
              <a:xfrm>
                <a:off x="858142" y="1983922"/>
                <a:ext cx="504056" cy="504056"/>
              </a:xfrm>
              <a:prstGeom prst="ellipse">
                <a:avLst/>
              </a:prstGeom>
              <a:solidFill>
                <a:srgbClr val="5B9BD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5" name="ïŝļïḋê"/>
              <p:cNvSpPr/>
              <p:nvPr/>
            </p:nvSpPr>
            <p:spPr bwMode="auto">
              <a:xfrm>
                <a:off x="954641" y="2080655"/>
                <a:ext cx="311058" cy="310590"/>
              </a:xfrm>
              <a:custGeom>
                <a:avLst/>
                <a:gdLst>
                  <a:gd name="T0" fmla="*/ 6794 w 6860"/>
                  <a:gd name="T1" fmla="*/ 3307 h 6860"/>
                  <a:gd name="T2" fmla="*/ 5828 w 6860"/>
                  <a:gd name="T3" fmla="*/ 2341 h 6860"/>
                  <a:gd name="T4" fmla="*/ 5586 w 6860"/>
                  <a:gd name="T5" fmla="*/ 2341 h 6860"/>
                  <a:gd name="T6" fmla="*/ 5586 w 6860"/>
                  <a:gd name="T7" fmla="*/ 2582 h 6860"/>
                  <a:gd name="T8" fmla="*/ 6261 w 6860"/>
                  <a:gd name="T9" fmla="*/ 3257 h 6860"/>
                  <a:gd name="T10" fmla="*/ 3601 w 6860"/>
                  <a:gd name="T11" fmla="*/ 3257 h 6860"/>
                  <a:gd name="T12" fmla="*/ 3601 w 6860"/>
                  <a:gd name="T13" fmla="*/ 600 h 6860"/>
                  <a:gd name="T14" fmla="*/ 4276 w 6860"/>
                  <a:gd name="T15" fmla="*/ 1275 h 6860"/>
                  <a:gd name="T16" fmla="*/ 4517 w 6860"/>
                  <a:gd name="T17" fmla="*/ 1275 h 6860"/>
                  <a:gd name="T18" fmla="*/ 4517 w 6860"/>
                  <a:gd name="T19" fmla="*/ 1033 h 6860"/>
                  <a:gd name="T20" fmla="*/ 3551 w 6860"/>
                  <a:gd name="T21" fmla="*/ 67 h 6860"/>
                  <a:gd name="T22" fmla="*/ 3310 w 6860"/>
                  <a:gd name="T23" fmla="*/ 67 h 6860"/>
                  <a:gd name="T24" fmla="*/ 2343 w 6860"/>
                  <a:gd name="T25" fmla="*/ 1033 h 6860"/>
                  <a:gd name="T26" fmla="*/ 2343 w 6860"/>
                  <a:gd name="T27" fmla="*/ 1275 h 6860"/>
                  <a:gd name="T28" fmla="*/ 2585 w 6860"/>
                  <a:gd name="T29" fmla="*/ 1275 h 6860"/>
                  <a:gd name="T30" fmla="*/ 3260 w 6860"/>
                  <a:gd name="T31" fmla="*/ 600 h 6860"/>
                  <a:gd name="T32" fmla="*/ 3260 w 6860"/>
                  <a:gd name="T33" fmla="*/ 3257 h 6860"/>
                  <a:gd name="T34" fmla="*/ 600 w 6860"/>
                  <a:gd name="T35" fmla="*/ 3257 h 6860"/>
                  <a:gd name="T36" fmla="*/ 1275 w 6860"/>
                  <a:gd name="T37" fmla="*/ 2583 h 6860"/>
                  <a:gd name="T38" fmla="*/ 1275 w 6860"/>
                  <a:gd name="T39" fmla="*/ 2341 h 6860"/>
                  <a:gd name="T40" fmla="*/ 1033 w 6860"/>
                  <a:gd name="T41" fmla="*/ 2341 h 6860"/>
                  <a:gd name="T42" fmla="*/ 67 w 6860"/>
                  <a:gd name="T43" fmla="*/ 3307 h 6860"/>
                  <a:gd name="T44" fmla="*/ 67 w 6860"/>
                  <a:gd name="T45" fmla="*/ 3549 h 6860"/>
                  <a:gd name="T46" fmla="*/ 1033 w 6860"/>
                  <a:gd name="T47" fmla="*/ 4515 h 6860"/>
                  <a:gd name="T48" fmla="*/ 1275 w 6860"/>
                  <a:gd name="T49" fmla="*/ 4515 h 6860"/>
                  <a:gd name="T50" fmla="*/ 1275 w 6860"/>
                  <a:gd name="T51" fmla="*/ 4273 h 6860"/>
                  <a:gd name="T52" fmla="*/ 600 w 6860"/>
                  <a:gd name="T53" fmla="*/ 3599 h 6860"/>
                  <a:gd name="T54" fmla="*/ 3260 w 6860"/>
                  <a:gd name="T55" fmla="*/ 3599 h 6860"/>
                  <a:gd name="T56" fmla="*/ 3260 w 6860"/>
                  <a:gd name="T57" fmla="*/ 6261 h 6860"/>
                  <a:gd name="T58" fmla="*/ 2585 w 6860"/>
                  <a:gd name="T59" fmla="*/ 5586 h 6860"/>
                  <a:gd name="T60" fmla="*/ 2344 w 6860"/>
                  <a:gd name="T61" fmla="*/ 5586 h 6860"/>
                  <a:gd name="T62" fmla="*/ 2344 w 6860"/>
                  <a:gd name="T63" fmla="*/ 5827 h 6860"/>
                  <a:gd name="T64" fmla="*/ 3310 w 6860"/>
                  <a:gd name="T65" fmla="*/ 6794 h 6860"/>
                  <a:gd name="T66" fmla="*/ 3551 w 6860"/>
                  <a:gd name="T67" fmla="*/ 6794 h 6860"/>
                  <a:gd name="T68" fmla="*/ 4517 w 6860"/>
                  <a:gd name="T69" fmla="*/ 5828 h 6860"/>
                  <a:gd name="T70" fmla="*/ 4517 w 6860"/>
                  <a:gd name="T71" fmla="*/ 5586 h 6860"/>
                  <a:gd name="T72" fmla="*/ 4276 w 6860"/>
                  <a:gd name="T73" fmla="*/ 5586 h 6860"/>
                  <a:gd name="T74" fmla="*/ 3601 w 6860"/>
                  <a:gd name="T75" fmla="*/ 6261 h 6860"/>
                  <a:gd name="T76" fmla="*/ 3601 w 6860"/>
                  <a:gd name="T77" fmla="*/ 3599 h 6860"/>
                  <a:gd name="T78" fmla="*/ 6261 w 6860"/>
                  <a:gd name="T79" fmla="*/ 3599 h 6860"/>
                  <a:gd name="T80" fmla="*/ 5586 w 6860"/>
                  <a:gd name="T81" fmla="*/ 4273 h 6860"/>
                  <a:gd name="T82" fmla="*/ 5586 w 6860"/>
                  <a:gd name="T83" fmla="*/ 4515 h 6860"/>
                  <a:gd name="T84" fmla="*/ 5828 w 6860"/>
                  <a:gd name="T85" fmla="*/ 4515 h 6860"/>
                  <a:gd name="T86" fmla="*/ 6794 w 6860"/>
                  <a:gd name="T87" fmla="*/ 3549 h 6860"/>
                  <a:gd name="T88" fmla="*/ 6794 w 6860"/>
                  <a:gd name="T89" fmla="*/ 3307 h 6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860" h="6860">
                    <a:moveTo>
                      <a:pt x="6794" y="3307"/>
                    </a:moveTo>
                    <a:lnTo>
                      <a:pt x="5828" y="2341"/>
                    </a:lnTo>
                    <a:cubicBezTo>
                      <a:pt x="5761" y="2274"/>
                      <a:pt x="5653" y="2274"/>
                      <a:pt x="5586" y="2341"/>
                    </a:cubicBezTo>
                    <a:cubicBezTo>
                      <a:pt x="5519" y="2408"/>
                      <a:pt x="5519" y="2516"/>
                      <a:pt x="5586" y="2582"/>
                    </a:cubicBezTo>
                    <a:lnTo>
                      <a:pt x="6261" y="3257"/>
                    </a:lnTo>
                    <a:lnTo>
                      <a:pt x="3601" y="3257"/>
                    </a:lnTo>
                    <a:lnTo>
                      <a:pt x="3601" y="600"/>
                    </a:lnTo>
                    <a:lnTo>
                      <a:pt x="4276" y="1275"/>
                    </a:lnTo>
                    <a:cubicBezTo>
                      <a:pt x="4343" y="1342"/>
                      <a:pt x="4450" y="1342"/>
                      <a:pt x="4517" y="1275"/>
                    </a:cubicBezTo>
                    <a:cubicBezTo>
                      <a:pt x="4584" y="1208"/>
                      <a:pt x="4584" y="1100"/>
                      <a:pt x="4517" y="1033"/>
                    </a:cubicBezTo>
                    <a:lnTo>
                      <a:pt x="3551" y="67"/>
                    </a:lnTo>
                    <a:cubicBezTo>
                      <a:pt x="3484" y="0"/>
                      <a:pt x="3376" y="0"/>
                      <a:pt x="3310" y="67"/>
                    </a:cubicBezTo>
                    <a:lnTo>
                      <a:pt x="2343" y="1033"/>
                    </a:lnTo>
                    <a:cubicBezTo>
                      <a:pt x="2277" y="1100"/>
                      <a:pt x="2277" y="1208"/>
                      <a:pt x="2343" y="1275"/>
                    </a:cubicBezTo>
                    <a:cubicBezTo>
                      <a:pt x="2410" y="1342"/>
                      <a:pt x="2518" y="1342"/>
                      <a:pt x="2585" y="1275"/>
                    </a:cubicBezTo>
                    <a:lnTo>
                      <a:pt x="3260" y="600"/>
                    </a:lnTo>
                    <a:lnTo>
                      <a:pt x="3260" y="3257"/>
                    </a:lnTo>
                    <a:lnTo>
                      <a:pt x="600" y="3257"/>
                    </a:lnTo>
                    <a:lnTo>
                      <a:pt x="1275" y="2583"/>
                    </a:lnTo>
                    <a:cubicBezTo>
                      <a:pt x="1342" y="2516"/>
                      <a:pt x="1342" y="2408"/>
                      <a:pt x="1275" y="2341"/>
                    </a:cubicBezTo>
                    <a:cubicBezTo>
                      <a:pt x="1208" y="2274"/>
                      <a:pt x="1100" y="2274"/>
                      <a:pt x="1033" y="2341"/>
                    </a:cubicBezTo>
                    <a:lnTo>
                      <a:pt x="67" y="3307"/>
                    </a:lnTo>
                    <a:cubicBezTo>
                      <a:pt x="0" y="3374"/>
                      <a:pt x="0" y="3482"/>
                      <a:pt x="67" y="3549"/>
                    </a:cubicBezTo>
                    <a:lnTo>
                      <a:pt x="1033" y="4515"/>
                    </a:lnTo>
                    <a:cubicBezTo>
                      <a:pt x="1100" y="4582"/>
                      <a:pt x="1208" y="4582"/>
                      <a:pt x="1275" y="4515"/>
                    </a:cubicBezTo>
                    <a:cubicBezTo>
                      <a:pt x="1342" y="4448"/>
                      <a:pt x="1342" y="4340"/>
                      <a:pt x="1275" y="4273"/>
                    </a:cubicBezTo>
                    <a:lnTo>
                      <a:pt x="600" y="3599"/>
                    </a:lnTo>
                    <a:lnTo>
                      <a:pt x="3260" y="3599"/>
                    </a:lnTo>
                    <a:lnTo>
                      <a:pt x="3260" y="6261"/>
                    </a:lnTo>
                    <a:lnTo>
                      <a:pt x="2585" y="5586"/>
                    </a:lnTo>
                    <a:cubicBezTo>
                      <a:pt x="2518" y="5519"/>
                      <a:pt x="2410" y="5519"/>
                      <a:pt x="2344" y="5586"/>
                    </a:cubicBezTo>
                    <a:cubicBezTo>
                      <a:pt x="2277" y="5653"/>
                      <a:pt x="2277" y="5761"/>
                      <a:pt x="2344" y="5827"/>
                    </a:cubicBezTo>
                    <a:lnTo>
                      <a:pt x="3310" y="6794"/>
                    </a:lnTo>
                    <a:cubicBezTo>
                      <a:pt x="3376" y="6860"/>
                      <a:pt x="3484" y="6860"/>
                      <a:pt x="3551" y="6794"/>
                    </a:cubicBezTo>
                    <a:lnTo>
                      <a:pt x="4517" y="5828"/>
                    </a:lnTo>
                    <a:cubicBezTo>
                      <a:pt x="4584" y="5761"/>
                      <a:pt x="4584" y="5653"/>
                      <a:pt x="4517" y="5586"/>
                    </a:cubicBezTo>
                    <a:cubicBezTo>
                      <a:pt x="4451" y="5519"/>
                      <a:pt x="4343" y="5519"/>
                      <a:pt x="4276" y="5586"/>
                    </a:cubicBezTo>
                    <a:lnTo>
                      <a:pt x="3601" y="6261"/>
                    </a:lnTo>
                    <a:lnTo>
                      <a:pt x="3601" y="3599"/>
                    </a:lnTo>
                    <a:lnTo>
                      <a:pt x="6261" y="3599"/>
                    </a:lnTo>
                    <a:lnTo>
                      <a:pt x="5586" y="4273"/>
                    </a:lnTo>
                    <a:cubicBezTo>
                      <a:pt x="5519" y="4340"/>
                      <a:pt x="5519" y="4448"/>
                      <a:pt x="5586" y="4515"/>
                    </a:cubicBezTo>
                    <a:cubicBezTo>
                      <a:pt x="5653" y="4582"/>
                      <a:pt x="5761" y="4582"/>
                      <a:pt x="5828" y="4515"/>
                    </a:cubicBezTo>
                    <a:lnTo>
                      <a:pt x="6794" y="3549"/>
                    </a:lnTo>
                    <a:cubicBezTo>
                      <a:pt x="6860" y="3482"/>
                      <a:pt x="6860" y="3374"/>
                      <a:pt x="6794" y="3307"/>
                    </a:cubicBezTo>
                    <a:close/>
                  </a:path>
                </a:pathLst>
              </a:custGeom>
              <a:solidFill>
                <a:schemeClr val="bg1"/>
              </a:solidFill>
              <a:ln>
                <a:noFill/>
              </a:ln>
            </p:spPr>
            <p:txBody>
              <a:bodyPr anchor="ctr"/>
              <a:lstStyle/>
              <a:p>
                <a:pPr algn="ctr"/>
              </a:p>
            </p:txBody>
          </p:sp>
        </p:grpSp>
        <p:cxnSp>
          <p:nvCxnSpPr>
            <p:cNvPr id="12" name="肘形连接符 11"/>
            <p:cNvCxnSpPr>
              <a:stCxn id="40" idx="2"/>
              <a:endCxn id="7" idx="2"/>
            </p:cNvCxnSpPr>
            <p:nvPr/>
          </p:nvCxnSpPr>
          <p:spPr>
            <a:xfrm rot="10800000" flipV="1">
              <a:off x="4906812" y="1737512"/>
              <a:ext cx="3375621" cy="4348898"/>
            </a:xfrm>
            <a:prstGeom prst="bentConnector4">
              <a:avLst>
                <a:gd name="adj1" fmla="val 15263"/>
                <a:gd name="adj2" fmla="val 105257"/>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36" idx="2"/>
              <a:endCxn id="7" idx="2"/>
            </p:cNvCxnSpPr>
            <p:nvPr/>
          </p:nvCxnSpPr>
          <p:spPr>
            <a:xfrm rot="10800000" flipV="1">
              <a:off x="4906812" y="4211230"/>
              <a:ext cx="3375621" cy="1875180"/>
            </a:xfrm>
            <a:prstGeom prst="bentConnector4">
              <a:avLst>
                <a:gd name="adj1" fmla="val 15263"/>
                <a:gd name="adj2" fmla="val 112191"/>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rot="10800000" flipV="1">
              <a:off x="4920460" y="5448088"/>
              <a:ext cx="3375621" cy="638322"/>
            </a:xfrm>
            <a:prstGeom prst="bentConnector4">
              <a:avLst>
                <a:gd name="adj1" fmla="val 15668"/>
                <a:gd name="adj2" fmla="val 13581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5" name="îṣliḋê"/>
            <p:cNvGrpSpPr/>
            <p:nvPr/>
          </p:nvGrpSpPr>
          <p:grpSpPr>
            <a:xfrm>
              <a:off x="8931156" y="1256548"/>
              <a:ext cx="2916180" cy="970279"/>
              <a:chOff x="9029904" y="1485484"/>
              <a:chExt cx="2374161" cy="970279"/>
            </a:xfrm>
          </p:grpSpPr>
          <p:sp>
            <p:nvSpPr>
              <p:cNvPr id="32" name="íṡḷîde"/>
              <p:cNvSpPr/>
              <p:nvPr/>
            </p:nvSpPr>
            <p:spPr bwMode="auto">
              <a:xfrm>
                <a:off x="9029904" y="1898364"/>
                <a:ext cx="2374161"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200" dirty="0" smtClean="0">
                    <a:latin typeface="+mn-ea"/>
                  </a:rPr>
                  <a:t>同时支持</a:t>
                </a:r>
                <a:r>
                  <a:rPr lang="en-US" altLang="zh-CN" sz="1200" dirty="0" smtClean="0">
                    <a:latin typeface="+mn-ea"/>
                  </a:rPr>
                  <a:t>PC</a:t>
                </a:r>
                <a:r>
                  <a:rPr lang="zh-CN" altLang="en-US" sz="1200" dirty="0" smtClean="0">
                    <a:latin typeface="+mn-ea"/>
                  </a:rPr>
                  <a:t>段和收集端的浏览</a:t>
                </a:r>
                <a:endParaRPr lang="en-US" altLang="zh-CN" sz="1200" dirty="0">
                  <a:latin typeface="+mn-ea"/>
                </a:endParaRPr>
              </a:p>
              <a:p>
                <a:pPr>
                  <a:lnSpc>
                    <a:spcPct val="120000"/>
                  </a:lnSpc>
                </a:pPr>
                <a:r>
                  <a:rPr lang="en-US" altLang="zh-CN" sz="1200" dirty="0" smtClean="0">
                    <a:latin typeface="+mn-ea"/>
                  </a:rPr>
                  <a:t>(Android, IOS,PC</a:t>
                </a:r>
                <a:r>
                  <a:rPr lang="zh-CN" altLang="en-US" sz="1200" dirty="0" smtClean="0">
                    <a:latin typeface="+mn-ea"/>
                  </a:rPr>
                  <a:t>网页浏览</a:t>
                </a:r>
                <a:r>
                  <a:rPr lang="en-US" altLang="zh-CN" sz="1200" dirty="0" smtClean="0">
                    <a:latin typeface="+mn-ea"/>
                  </a:rPr>
                  <a:t>,</a:t>
                </a:r>
                <a:r>
                  <a:rPr lang="zh-CN" altLang="en-US" sz="1200" dirty="0" smtClean="0">
                    <a:latin typeface="+mn-ea"/>
                  </a:rPr>
                  <a:t>手机</a:t>
                </a:r>
                <a:r>
                  <a:rPr lang="en-US" altLang="zh-CN" sz="1200" dirty="0" smtClean="0">
                    <a:latin typeface="+mn-ea"/>
                  </a:rPr>
                  <a:t>APP)</a:t>
                </a:r>
                <a:endParaRPr lang="en-US" altLang="zh-CN" sz="1200" dirty="0">
                  <a:latin typeface="+mn-ea"/>
                </a:endParaRPr>
              </a:p>
            </p:txBody>
          </p:sp>
          <p:sp>
            <p:nvSpPr>
              <p:cNvPr id="33" name="íšlîďe"/>
              <p:cNvSpPr txBox="1"/>
              <p:nvPr/>
            </p:nvSpPr>
            <p:spPr bwMode="auto">
              <a:xfrm>
                <a:off x="9029905" y="1485484"/>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smtClean="0"/>
                  <a:t>多终端浏览</a:t>
                </a:r>
                <a:endParaRPr lang="en-US" altLang="zh-CN" sz="1800" b="1" dirty="0">
                  <a:solidFill>
                    <a:schemeClr val="bg1"/>
                  </a:solidFill>
                </a:endParaRPr>
              </a:p>
            </p:txBody>
          </p:sp>
        </p:grpSp>
        <p:grpSp>
          <p:nvGrpSpPr>
            <p:cNvPr id="16" name="í$1ïḑê"/>
            <p:cNvGrpSpPr/>
            <p:nvPr/>
          </p:nvGrpSpPr>
          <p:grpSpPr>
            <a:xfrm>
              <a:off x="8931157" y="2525103"/>
              <a:ext cx="2916181" cy="970279"/>
              <a:chOff x="9029905" y="1485484"/>
              <a:chExt cx="2374162" cy="970279"/>
            </a:xfrm>
          </p:grpSpPr>
          <p:sp>
            <p:nvSpPr>
              <p:cNvPr id="30" name="iṡḻîde"/>
              <p:cNvSpPr/>
              <p:nvPr/>
            </p:nvSpPr>
            <p:spPr bwMode="auto">
              <a:xfrm>
                <a:off x="9029905" y="1898364"/>
                <a:ext cx="237416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zh-CN" altLang="en-US" sz="1200" dirty="0" smtClean="0">
                    <a:latin typeface="+mn-ea"/>
                  </a:rPr>
                  <a:t>系统实时推送培训计划通知</a:t>
                </a:r>
                <a:endParaRPr lang="en-US" altLang="zh-CN" sz="1200" dirty="0" smtClean="0">
                  <a:latin typeface="+mn-ea"/>
                </a:endParaRPr>
              </a:p>
              <a:p>
                <a:pPr>
                  <a:lnSpc>
                    <a:spcPct val="150000"/>
                  </a:lnSpc>
                </a:pPr>
                <a:r>
                  <a:rPr lang="zh-CN" altLang="en-US" sz="1200" dirty="0" smtClean="0">
                    <a:latin typeface="+mn-ea"/>
                  </a:rPr>
                  <a:t>随时随地参加在线学习、练习及考核</a:t>
                </a:r>
                <a:endParaRPr lang="zh-CN" altLang="en-US" sz="1200" dirty="0">
                  <a:latin typeface="+mn-ea"/>
                </a:endParaRPr>
              </a:p>
            </p:txBody>
          </p:sp>
          <p:sp>
            <p:nvSpPr>
              <p:cNvPr id="31" name="îṡlîḓè"/>
              <p:cNvSpPr txBox="1"/>
              <p:nvPr/>
            </p:nvSpPr>
            <p:spPr bwMode="auto">
              <a:xfrm>
                <a:off x="9029905" y="1485484"/>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smtClean="0"/>
                  <a:t>自主在线学习</a:t>
                </a:r>
                <a:endParaRPr lang="en-US" altLang="zh-CN" sz="1800" b="1" dirty="0"/>
              </a:p>
            </p:txBody>
          </p:sp>
        </p:grpSp>
        <p:grpSp>
          <p:nvGrpSpPr>
            <p:cNvPr id="17" name="íšlíḑé"/>
            <p:cNvGrpSpPr/>
            <p:nvPr/>
          </p:nvGrpSpPr>
          <p:grpSpPr>
            <a:xfrm>
              <a:off x="8931157" y="3793658"/>
              <a:ext cx="2589332" cy="970279"/>
              <a:chOff x="9029905" y="1485484"/>
              <a:chExt cx="2108063" cy="970279"/>
            </a:xfrm>
          </p:grpSpPr>
          <p:sp>
            <p:nvSpPr>
              <p:cNvPr id="28" name="îŝļidê"/>
              <p:cNvSpPr/>
              <p:nvPr/>
            </p:nvSpPr>
            <p:spPr bwMode="auto">
              <a:xfrm>
                <a:off x="9029905" y="1898364"/>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200" dirty="0" smtClean="0">
                    <a:latin typeface="+mn-ea"/>
                  </a:rPr>
                  <a:t>系统</a:t>
                </a:r>
                <a:r>
                  <a:rPr lang="zh-CN" altLang="en-US" sz="1200" dirty="0">
                    <a:latin typeface="+mn-ea"/>
                  </a:rPr>
                  <a:t>自动收集错</a:t>
                </a:r>
                <a:r>
                  <a:rPr lang="zh-CN" altLang="en-US" sz="1200" dirty="0" smtClean="0">
                    <a:latin typeface="+mn-ea"/>
                  </a:rPr>
                  <a:t>题</a:t>
                </a:r>
                <a:endParaRPr lang="en-US" altLang="zh-CN" sz="1200" dirty="0" smtClean="0">
                  <a:latin typeface="+mn-ea"/>
                </a:endParaRPr>
              </a:p>
              <a:p>
                <a:pPr>
                  <a:lnSpc>
                    <a:spcPct val="120000"/>
                  </a:lnSpc>
                </a:pPr>
                <a:r>
                  <a:rPr lang="zh-CN" altLang="en-US" sz="1200" dirty="0" smtClean="0">
                    <a:latin typeface="+mn-ea"/>
                  </a:rPr>
                  <a:t>个性</a:t>
                </a:r>
                <a:r>
                  <a:rPr lang="zh-CN" altLang="en-US" sz="1200" dirty="0">
                    <a:latin typeface="+mn-ea"/>
                  </a:rPr>
                  <a:t>推送弱项相关学习内容</a:t>
                </a:r>
                <a:endParaRPr lang="en-US" altLang="zh-CN" sz="1200" dirty="0">
                  <a:solidFill>
                    <a:schemeClr val="bg1"/>
                  </a:solidFill>
                  <a:latin typeface="+mn-ea"/>
                </a:endParaRPr>
              </a:p>
            </p:txBody>
          </p:sp>
          <p:sp>
            <p:nvSpPr>
              <p:cNvPr id="29" name="íṡlîḓe"/>
              <p:cNvSpPr txBox="1"/>
              <p:nvPr/>
            </p:nvSpPr>
            <p:spPr bwMode="auto">
              <a:xfrm>
                <a:off x="9029905" y="1485484"/>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smtClean="0"/>
                  <a:t>个性化推送</a:t>
                </a:r>
                <a:endParaRPr lang="en-US" altLang="zh-CN" sz="1800" b="1" dirty="0"/>
              </a:p>
            </p:txBody>
          </p:sp>
        </p:grpSp>
        <p:grpSp>
          <p:nvGrpSpPr>
            <p:cNvPr id="18" name="iṧ1iḋè"/>
            <p:cNvGrpSpPr/>
            <p:nvPr/>
          </p:nvGrpSpPr>
          <p:grpSpPr>
            <a:xfrm>
              <a:off x="8931158" y="5062212"/>
              <a:ext cx="3157837" cy="970279"/>
              <a:chOff x="9029905" y="1485484"/>
              <a:chExt cx="2570902" cy="970279"/>
            </a:xfrm>
          </p:grpSpPr>
          <p:sp>
            <p:nvSpPr>
              <p:cNvPr id="26" name="îṩļiďé"/>
              <p:cNvSpPr/>
              <p:nvPr/>
            </p:nvSpPr>
            <p:spPr bwMode="auto">
              <a:xfrm>
                <a:off x="9029905" y="1898364"/>
                <a:ext cx="257090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zh-CN" altLang="en-US" sz="1200" dirty="0" smtClean="0">
                    <a:latin typeface="+mn-ea"/>
                  </a:rPr>
                  <a:t>提供学习资料收藏空间</a:t>
                </a:r>
                <a:endParaRPr lang="en-US" altLang="zh-CN" sz="1200" dirty="0" smtClean="0">
                  <a:latin typeface="+mn-ea"/>
                </a:endParaRPr>
              </a:p>
              <a:p>
                <a:pPr>
                  <a:lnSpc>
                    <a:spcPct val="150000"/>
                  </a:lnSpc>
                </a:pPr>
                <a:r>
                  <a:rPr lang="zh-CN" altLang="en-US" sz="1200" dirty="0" smtClean="0">
                    <a:latin typeface="+mn-ea"/>
                  </a:rPr>
                  <a:t>留存学习记录，包括课程、成绩及排名等</a:t>
                </a:r>
                <a:endParaRPr lang="en-US" altLang="zh-CN" sz="1200" dirty="0" smtClean="0">
                  <a:latin typeface="+mn-ea"/>
                </a:endParaRPr>
              </a:p>
            </p:txBody>
          </p:sp>
          <p:sp>
            <p:nvSpPr>
              <p:cNvPr id="27" name="iṣḷiḑe"/>
              <p:cNvSpPr txBox="1"/>
              <p:nvPr/>
            </p:nvSpPr>
            <p:spPr bwMode="auto">
              <a:xfrm>
                <a:off x="9029905" y="1485484"/>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smtClean="0"/>
                  <a:t>个人空间</a:t>
                </a:r>
                <a:endParaRPr lang="en-US" altLang="zh-CN" sz="1800" b="1" dirty="0"/>
              </a:p>
            </p:txBody>
          </p:sp>
        </p:grpSp>
      </p:grpSp>
      <p:sp>
        <p:nvSpPr>
          <p:cNvPr id="58" name="îṣḻidé"/>
          <p:cNvSpPr/>
          <p:nvPr/>
        </p:nvSpPr>
        <p:spPr bwMode="auto">
          <a:xfrm>
            <a:off x="973555" y="2369257"/>
            <a:ext cx="3564910" cy="1929940"/>
          </a:xfrm>
          <a:custGeom>
            <a:avLst/>
            <a:gdLst>
              <a:gd name="T0" fmla="*/ 125 w 125"/>
              <a:gd name="T1" fmla="*/ 3 h 79"/>
              <a:gd name="T2" fmla="*/ 123 w 125"/>
              <a:gd name="T3" fmla="*/ 0 h 79"/>
              <a:gd name="T4" fmla="*/ 3 w 125"/>
              <a:gd name="T5" fmla="*/ 0 h 79"/>
              <a:gd name="T6" fmla="*/ 0 w 125"/>
              <a:gd name="T7" fmla="*/ 3 h 79"/>
              <a:gd name="T8" fmla="*/ 0 w 125"/>
              <a:gd name="T9" fmla="*/ 79 h 79"/>
              <a:gd name="T10" fmla="*/ 125 w 125"/>
              <a:gd name="T11" fmla="*/ 79 h 79"/>
              <a:gd name="T12" fmla="*/ 125 w 125"/>
              <a:gd name="T13" fmla="*/ 3 h 79"/>
            </a:gdLst>
            <a:ahLst/>
            <a:cxnLst>
              <a:cxn ang="0">
                <a:pos x="T0" y="T1"/>
              </a:cxn>
              <a:cxn ang="0">
                <a:pos x="T2" y="T3"/>
              </a:cxn>
              <a:cxn ang="0">
                <a:pos x="T4" y="T5"/>
              </a:cxn>
              <a:cxn ang="0">
                <a:pos x="T6" y="T7"/>
              </a:cxn>
              <a:cxn ang="0">
                <a:pos x="T8" y="T9"/>
              </a:cxn>
              <a:cxn ang="0">
                <a:pos x="T10" y="T11"/>
              </a:cxn>
              <a:cxn ang="0">
                <a:pos x="T12" y="T13"/>
              </a:cxn>
            </a:cxnLst>
            <a:rect l="0" t="0" r="r" b="b"/>
            <a:pathLst>
              <a:path w="125" h="79">
                <a:moveTo>
                  <a:pt x="125" y="3"/>
                </a:moveTo>
                <a:cubicBezTo>
                  <a:pt x="125" y="1"/>
                  <a:pt x="124" y="0"/>
                  <a:pt x="123" y="0"/>
                </a:cubicBezTo>
                <a:cubicBezTo>
                  <a:pt x="3" y="0"/>
                  <a:pt x="3" y="0"/>
                  <a:pt x="3" y="0"/>
                </a:cubicBezTo>
                <a:cubicBezTo>
                  <a:pt x="1" y="0"/>
                  <a:pt x="0" y="1"/>
                  <a:pt x="0" y="3"/>
                </a:cubicBezTo>
                <a:cubicBezTo>
                  <a:pt x="0" y="79"/>
                  <a:pt x="0" y="79"/>
                  <a:pt x="0" y="79"/>
                </a:cubicBezTo>
                <a:cubicBezTo>
                  <a:pt x="125" y="79"/>
                  <a:pt x="125" y="79"/>
                  <a:pt x="125" y="79"/>
                </a:cubicBezTo>
                <a:lnTo>
                  <a:pt x="125" y="3"/>
                </a:lnTo>
                <a:close/>
              </a:path>
            </a:pathLst>
          </a:custGeom>
          <a:solidFill>
            <a:schemeClr val="bg1">
              <a:lumMod val="85000"/>
            </a:schemeClr>
          </a:solidFill>
          <a:ln>
            <a:noFill/>
          </a:ln>
        </p:spPr>
        <p:txBody>
          <a:bodyPr anchor="ctr"/>
          <a:lstStyle/>
          <a:p>
            <a:pPr algn="ctr"/>
          </a:p>
        </p:txBody>
      </p:sp>
      <p:pic>
        <p:nvPicPr>
          <p:cNvPr id="52" name="图片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9671" y="2867314"/>
            <a:ext cx="901777" cy="1457598"/>
          </a:xfrm>
          <a:prstGeom prst="rect">
            <a:avLst/>
          </a:prstGeom>
        </p:spPr>
      </p:pic>
      <p:sp>
        <p:nvSpPr>
          <p:cNvPr id="53" name="i$ļïḋé"/>
          <p:cNvSpPr/>
          <p:nvPr/>
        </p:nvSpPr>
        <p:spPr bwMode="auto">
          <a:xfrm>
            <a:off x="2165177" y="5056141"/>
            <a:ext cx="1168973" cy="73816"/>
          </a:xfrm>
          <a:custGeom>
            <a:avLst/>
            <a:gdLst>
              <a:gd name="T0" fmla="*/ 853 w 871"/>
              <a:gd name="T1" fmla="*/ 0 h 55"/>
              <a:gd name="T2" fmla="*/ 18 w 871"/>
              <a:gd name="T3" fmla="*/ 0 h 55"/>
              <a:gd name="T4" fmla="*/ 0 w 871"/>
              <a:gd name="T5" fmla="*/ 55 h 55"/>
              <a:gd name="T6" fmla="*/ 871 w 871"/>
              <a:gd name="T7" fmla="*/ 55 h 55"/>
              <a:gd name="T8" fmla="*/ 853 w 871"/>
              <a:gd name="T9" fmla="*/ 0 h 55"/>
            </a:gdLst>
            <a:ahLst/>
            <a:cxnLst>
              <a:cxn ang="0">
                <a:pos x="T0" y="T1"/>
              </a:cxn>
              <a:cxn ang="0">
                <a:pos x="T2" y="T3"/>
              </a:cxn>
              <a:cxn ang="0">
                <a:pos x="T4" y="T5"/>
              </a:cxn>
              <a:cxn ang="0">
                <a:pos x="T6" y="T7"/>
              </a:cxn>
              <a:cxn ang="0">
                <a:pos x="T8" y="T9"/>
              </a:cxn>
            </a:cxnLst>
            <a:rect l="0" t="0" r="r" b="b"/>
            <a:pathLst>
              <a:path w="871" h="55">
                <a:moveTo>
                  <a:pt x="853" y="0"/>
                </a:moveTo>
                <a:lnTo>
                  <a:pt x="18" y="0"/>
                </a:lnTo>
                <a:lnTo>
                  <a:pt x="0" y="55"/>
                </a:lnTo>
                <a:lnTo>
                  <a:pt x="871" y="55"/>
                </a:lnTo>
                <a:lnTo>
                  <a:pt x="85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íSlíďè"/>
          <p:cNvSpPr/>
          <p:nvPr/>
        </p:nvSpPr>
        <p:spPr bwMode="auto">
          <a:xfrm>
            <a:off x="2335624" y="4519301"/>
            <a:ext cx="803920" cy="438867"/>
          </a:xfrm>
          <a:custGeom>
            <a:avLst/>
            <a:gdLst>
              <a:gd name="T0" fmla="*/ 526 w 599"/>
              <a:gd name="T1" fmla="*/ 0 h 327"/>
              <a:gd name="T2" fmla="*/ 90 w 599"/>
              <a:gd name="T3" fmla="*/ 0 h 327"/>
              <a:gd name="T4" fmla="*/ 0 w 599"/>
              <a:gd name="T5" fmla="*/ 327 h 327"/>
              <a:gd name="T6" fmla="*/ 599 w 599"/>
              <a:gd name="T7" fmla="*/ 327 h 327"/>
              <a:gd name="T8" fmla="*/ 526 w 599"/>
              <a:gd name="T9" fmla="*/ 0 h 327"/>
            </a:gdLst>
            <a:ahLst/>
            <a:cxnLst>
              <a:cxn ang="0">
                <a:pos x="T0" y="T1"/>
              </a:cxn>
              <a:cxn ang="0">
                <a:pos x="T2" y="T3"/>
              </a:cxn>
              <a:cxn ang="0">
                <a:pos x="T4" y="T5"/>
              </a:cxn>
              <a:cxn ang="0">
                <a:pos x="T6" y="T7"/>
              </a:cxn>
              <a:cxn ang="0">
                <a:pos x="T8" y="T9"/>
              </a:cxn>
            </a:cxnLst>
            <a:rect l="0" t="0" r="r" b="b"/>
            <a:pathLst>
              <a:path w="599" h="327">
                <a:moveTo>
                  <a:pt x="526" y="0"/>
                </a:moveTo>
                <a:lnTo>
                  <a:pt x="90" y="0"/>
                </a:lnTo>
                <a:lnTo>
                  <a:pt x="0" y="327"/>
                </a:lnTo>
                <a:lnTo>
                  <a:pt x="599" y="327"/>
                </a:lnTo>
                <a:lnTo>
                  <a:pt x="52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ïšḻiḑe"/>
          <p:cNvSpPr/>
          <p:nvPr/>
        </p:nvSpPr>
        <p:spPr bwMode="auto">
          <a:xfrm>
            <a:off x="973555" y="4299197"/>
            <a:ext cx="3564910" cy="390552"/>
          </a:xfrm>
          <a:custGeom>
            <a:avLst/>
            <a:gdLst>
              <a:gd name="T0" fmla="*/ 0 w 125"/>
              <a:gd name="T1" fmla="*/ 0 h 16"/>
              <a:gd name="T2" fmla="*/ 0 w 125"/>
              <a:gd name="T3" fmla="*/ 13 h 16"/>
              <a:gd name="T4" fmla="*/ 3 w 125"/>
              <a:gd name="T5" fmla="*/ 16 h 16"/>
              <a:gd name="T6" fmla="*/ 123 w 125"/>
              <a:gd name="T7" fmla="*/ 16 h 16"/>
              <a:gd name="T8" fmla="*/ 125 w 125"/>
              <a:gd name="T9" fmla="*/ 13 h 16"/>
              <a:gd name="T10" fmla="*/ 125 w 125"/>
              <a:gd name="T11" fmla="*/ 0 h 16"/>
              <a:gd name="T12" fmla="*/ 0 w 12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25" h="16">
                <a:moveTo>
                  <a:pt x="0" y="0"/>
                </a:moveTo>
                <a:cubicBezTo>
                  <a:pt x="0" y="13"/>
                  <a:pt x="0" y="13"/>
                  <a:pt x="0" y="13"/>
                </a:cubicBezTo>
                <a:cubicBezTo>
                  <a:pt x="0" y="15"/>
                  <a:pt x="1" y="16"/>
                  <a:pt x="3" y="16"/>
                </a:cubicBezTo>
                <a:cubicBezTo>
                  <a:pt x="123" y="16"/>
                  <a:pt x="123" y="16"/>
                  <a:pt x="123" y="16"/>
                </a:cubicBezTo>
                <a:cubicBezTo>
                  <a:pt x="124" y="16"/>
                  <a:pt x="125" y="15"/>
                  <a:pt x="125" y="13"/>
                </a:cubicBezTo>
                <a:cubicBezTo>
                  <a:pt x="125" y="0"/>
                  <a:pt x="125" y="0"/>
                  <a:pt x="125" y="0"/>
                </a:cubicBezTo>
                <a:lnTo>
                  <a:pt x="0" y="0"/>
                </a:lnTo>
                <a:close/>
              </a:path>
            </a:pathLst>
          </a:custGeom>
          <a:solidFill>
            <a:schemeClr val="bg1">
              <a:lumMod val="85000"/>
            </a:schemeClr>
          </a:solidFill>
          <a:ln>
            <a:noFill/>
          </a:ln>
        </p:spPr>
        <p:txBody>
          <a:bodyPr anchor="ctr"/>
          <a:lstStyle/>
          <a:p>
            <a:pPr algn="ctr"/>
          </a:p>
        </p:txBody>
      </p:sp>
      <p:sp>
        <p:nvSpPr>
          <p:cNvPr id="56" name="iSliḋé"/>
          <p:cNvSpPr/>
          <p:nvPr/>
        </p:nvSpPr>
        <p:spPr bwMode="auto">
          <a:xfrm>
            <a:off x="1067760" y="2696648"/>
            <a:ext cx="3370889" cy="1753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57" name="íśliḋé"/>
          <p:cNvSpPr/>
          <p:nvPr/>
        </p:nvSpPr>
        <p:spPr bwMode="auto">
          <a:xfrm>
            <a:off x="2189335" y="4977217"/>
            <a:ext cx="1120657" cy="97974"/>
          </a:xfrm>
          <a:custGeom>
            <a:avLst/>
            <a:gdLst>
              <a:gd name="T0" fmla="*/ 109 w 835"/>
              <a:gd name="T1" fmla="*/ 0 h 73"/>
              <a:gd name="T2" fmla="*/ 0 w 835"/>
              <a:gd name="T3" fmla="*/ 73 h 73"/>
              <a:gd name="T4" fmla="*/ 835 w 835"/>
              <a:gd name="T5" fmla="*/ 73 h 73"/>
              <a:gd name="T6" fmla="*/ 708 w 835"/>
              <a:gd name="T7" fmla="*/ 0 h 73"/>
              <a:gd name="T8" fmla="*/ 109 w 835"/>
              <a:gd name="T9" fmla="*/ 0 h 73"/>
            </a:gdLst>
            <a:ahLst/>
            <a:cxnLst>
              <a:cxn ang="0">
                <a:pos x="T0" y="T1"/>
              </a:cxn>
              <a:cxn ang="0">
                <a:pos x="T2" y="T3"/>
              </a:cxn>
              <a:cxn ang="0">
                <a:pos x="T4" y="T5"/>
              </a:cxn>
              <a:cxn ang="0">
                <a:pos x="T6" y="T7"/>
              </a:cxn>
              <a:cxn ang="0">
                <a:pos x="T8" y="T9"/>
              </a:cxn>
            </a:cxnLst>
            <a:rect l="0" t="0" r="r" b="b"/>
            <a:pathLst>
              <a:path w="835" h="73">
                <a:moveTo>
                  <a:pt x="109" y="0"/>
                </a:moveTo>
                <a:lnTo>
                  <a:pt x="0" y="73"/>
                </a:lnTo>
                <a:lnTo>
                  <a:pt x="835" y="73"/>
                </a:lnTo>
                <a:lnTo>
                  <a:pt x="708" y="0"/>
                </a:lnTo>
                <a:lnTo>
                  <a:pt x="109" y="0"/>
                </a:lnTo>
                <a:close/>
              </a:path>
            </a:pathLst>
          </a:custGeom>
          <a:solidFill>
            <a:srgbClr val="4A5C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761" y="2691533"/>
            <a:ext cx="3381464" cy="1739966"/>
          </a:xfrm>
          <a:prstGeom prst="rect">
            <a:avLst/>
          </a:prstGeom>
        </p:spPr>
      </p:pic>
      <p:sp>
        <p:nvSpPr>
          <p:cNvPr id="60" name="文本框 59"/>
          <p:cNvSpPr txBox="1"/>
          <p:nvPr/>
        </p:nvSpPr>
        <p:spPr>
          <a:xfrm>
            <a:off x="1635292" y="5258851"/>
            <a:ext cx="2181726" cy="376139"/>
          </a:xfrm>
          <a:prstGeom prst="rect">
            <a:avLst/>
          </a:prstGeom>
          <a:noFill/>
        </p:spPr>
        <p:txBody>
          <a:bodyPr wrap="square" rtlCol="0">
            <a:spAutoFit/>
          </a:bodyPr>
          <a:lstStyle/>
          <a:p>
            <a:pPr algn="ctr"/>
            <a:r>
              <a:rPr lang="en-US" altLang="zh-CN" b="1" dirty="0" smtClean="0"/>
              <a:t>PC</a:t>
            </a:r>
            <a:r>
              <a:rPr lang="zh-CN" altLang="en-US" b="1" dirty="0" smtClean="0"/>
              <a:t>端</a:t>
            </a:r>
            <a:endParaRPr lang="zh-CN" altLang="en-US" b="1" dirty="0"/>
          </a:p>
        </p:txBody>
      </p:sp>
      <p:sp>
        <p:nvSpPr>
          <p:cNvPr id="61" name="文本框 60"/>
          <p:cNvSpPr txBox="1"/>
          <p:nvPr/>
        </p:nvSpPr>
        <p:spPr>
          <a:xfrm>
            <a:off x="4469662" y="5214626"/>
            <a:ext cx="2181726" cy="376139"/>
          </a:xfrm>
          <a:prstGeom prst="rect">
            <a:avLst/>
          </a:prstGeom>
          <a:noFill/>
        </p:spPr>
        <p:txBody>
          <a:bodyPr wrap="square" rtlCol="0">
            <a:spAutoFit/>
          </a:bodyPr>
          <a:lstStyle/>
          <a:p>
            <a:pPr algn="ctr"/>
            <a:r>
              <a:rPr lang="zh-CN" altLang="en-US" b="1" dirty="0"/>
              <a:t>手机</a:t>
            </a:r>
            <a:r>
              <a:rPr lang="zh-CN" altLang="en-US" b="1" dirty="0" smtClean="0"/>
              <a:t>端</a:t>
            </a:r>
            <a:endParaRPr lang="zh-CN" altLang="en-US" b="1" dirty="0"/>
          </a:p>
        </p:txBody>
      </p:sp>
      <p:cxnSp>
        <p:nvCxnSpPr>
          <p:cNvPr id="76" name="肘形连接符 75"/>
          <p:cNvCxnSpPr/>
          <p:nvPr/>
        </p:nvCxnSpPr>
        <p:spPr>
          <a:xfrm rot="10800000" flipV="1">
            <a:off x="4278444" y="2988584"/>
            <a:ext cx="3375621" cy="1875180"/>
          </a:xfrm>
          <a:prstGeom prst="bentConnector4">
            <a:avLst>
              <a:gd name="adj1" fmla="val 15263"/>
              <a:gd name="adj2" fmla="val 112191"/>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659793" y="412310"/>
            <a:ext cx="6621825" cy="584775"/>
          </a:xfrm>
          <a:prstGeom prst="rect">
            <a:avLst/>
          </a:prstGeom>
        </p:spPr>
        <p:txBody>
          <a:bodyPr wrap="square">
            <a:spAutoFit/>
          </a:bodyPr>
          <a:lstStyle/>
          <a:p>
            <a:pPr marL="228600" algn="just">
              <a:spcAft>
                <a:spcPts val="600"/>
              </a:spcAft>
            </a:pPr>
            <a:r>
              <a:rPr lang="zh-CN" altLang="en-US" sz="3200" b="1" kern="100" dirty="0" smtClean="0">
                <a:latin typeface="+mj-ea"/>
                <a:cs typeface="Times New Roman" panose="02020603050405020304" pitchFamily="18" charset="0"/>
              </a:rPr>
              <a:t>在线学习（</a:t>
            </a:r>
            <a:r>
              <a:rPr lang="en-US" altLang="zh-CN" sz="3200" b="1" kern="100" dirty="0" smtClean="0">
                <a:latin typeface="+mj-ea"/>
                <a:cs typeface="Times New Roman" panose="02020603050405020304" pitchFamily="18" charset="0"/>
              </a:rPr>
              <a:t>One-Line</a:t>
            </a:r>
            <a:r>
              <a:rPr lang="zh-CN" altLang="en-US" sz="3200" b="1" kern="100" dirty="0" smtClean="0">
                <a:latin typeface="+mj-ea"/>
                <a:cs typeface="Times New Roman" panose="02020603050405020304" pitchFamily="18" charset="0"/>
              </a:rPr>
              <a:t> </a:t>
            </a:r>
            <a:r>
              <a:rPr lang="en-US" altLang="zh-CN" sz="3200" b="1" kern="100" dirty="0" smtClean="0">
                <a:latin typeface="+mj-ea"/>
                <a:cs typeface="Times New Roman" panose="02020603050405020304" pitchFamily="18" charset="0"/>
              </a:rPr>
              <a:t>Learning</a:t>
            </a:r>
            <a:r>
              <a:rPr lang="zh-CN" altLang="en-US" sz="3200" b="1" kern="100" dirty="0" smtClean="0">
                <a:latin typeface="+mj-ea"/>
                <a:cs typeface="Times New Roman" panose="02020603050405020304" pitchFamily="18" charset="0"/>
              </a:rPr>
              <a:t>）</a:t>
            </a:r>
            <a:endParaRPr lang="en-US" altLang="zh-CN" sz="3200" b="1" kern="100" dirty="0">
              <a:latin typeface="+mj-ea"/>
              <a:cs typeface="Times New Roman" panose="02020603050405020304" pitchFamily="18" charset="0"/>
            </a:endParaRPr>
          </a:p>
        </p:txBody>
      </p:sp>
      <p:sp>
        <p:nvSpPr>
          <p:cNvPr id="81" name="矩形 80"/>
          <p:cNvSpPr/>
          <p:nvPr/>
        </p:nvSpPr>
        <p:spPr>
          <a:xfrm>
            <a:off x="258742" y="646391"/>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矩形 81"/>
          <p:cNvSpPr/>
          <p:nvPr/>
        </p:nvSpPr>
        <p:spPr>
          <a:xfrm>
            <a:off x="478318" y="846917"/>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矩形 82"/>
          <p:cNvSpPr/>
          <p:nvPr/>
        </p:nvSpPr>
        <p:spPr>
          <a:xfrm>
            <a:off x="659794" y="1071506"/>
            <a:ext cx="5440522"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p:cNvSpPr txBox="1"/>
          <p:nvPr/>
        </p:nvSpPr>
        <p:spPr>
          <a:xfrm>
            <a:off x="8925494" y="6350924"/>
            <a:ext cx="4095404" cy="307777"/>
          </a:xfrm>
          <a:prstGeom prst="rect">
            <a:avLst/>
          </a:prstGeom>
          <a:noFill/>
        </p:spPr>
        <p:txBody>
          <a:bodyPr wrap="square" rtlCol="0">
            <a:spAutoFit/>
          </a:bodyPr>
          <a:lstStyle/>
          <a:p>
            <a:r>
              <a:rPr lang="en-US" altLang="zh-CN" sz="1400" dirty="0" smtClean="0"/>
              <a:t>2018 @NUCTECH Company Limited</a:t>
            </a:r>
            <a:endParaRPr lang="zh-CN" alt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ŝľîḋé"/>
          <p:cNvSpPr/>
          <p:nvPr/>
        </p:nvSpPr>
        <p:spPr>
          <a:xfrm>
            <a:off x="2994971" y="3444395"/>
            <a:ext cx="5866616" cy="3413603"/>
          </a:xfrm>
          <a:custGeom>
            <a:avLst/>
            <a:gdLst>
              <a:gd name="connsiteX0" fmla="*/ 3178495 w 6356990"/>
              <a:gd name="connsiteY0" fmla="*/ 0 h 3566404"/>
              <a:gd name="connsiteX1" fmla="*/ 6356990 w 6356990"/>
              <a:gd name="connsiteY1" fmla="*/ 3313967 h 3566404"/>
              <a:gd name="connsiteX2" fmla="*/ 6352854 w 6356990"/>
              <a:gd name="connsiteY2" fmla="*/ 3484503 h 3566404"/>
              <a:gd name="connsiteX3" fmla="*/ 6346881 w 6356990"/>
              <a:gd name="connsiteY3" fmla="*/ 3566404 h 3566404"/>
              <a:gd name="connsiteX4" fmla="*/ 10109 w 6356990"/>
              <a:gd name="connsiteY4" fmla="*/ 3566404 h 3566404"/>
              <a:gd name="connsiteX5" fmla="*/ 4136 w 6356990"/>
              <a:gd name="connsiteY5" fmla="*/ 3484503 h 3566404"/>
              <a:gd name="connsiteX6" fmla="*/ 0 w 6356990"/>
              <a:gd name="connsiteY6" fmla="*/ 3313967 h 3566404"/>
              <a:gd name="connsiteX7" fmla="*/ 3178495 w 6356990"/>
              <a:gd name="connsiteY7" fmla="*/ 0 h 356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6990" h="3566404">
                <a:moveTo>
                  <a:pt x="3178495" y="0"/>
                </a:moveTo>
                <a:cubicBezTo>
                  <a:pt x="4933929" y="0"/>
                  <a:pt x="6356990" y="1483714"/>
                  <a:pt x="6356990" y="3313967"/>
                </a:cubicBezTo>
                <a:cubicBezTo>
                  <a:pt x="6356990" y="3371163"/>
                  <a:pt x="6355600" y="3428020"/>
                  <a:pt x="6352854" y="3484503"/>
                </a:cubicBezTo>
                <a:lnTo>
                  <a:pt x="6346881" y="3566404"/>
                </a:lnTo>
                <a:lnTo>
                  <a:pt x="10109" y="3566404"/>
                </a:lnTo>
                <a:lnTo>
                  <a:pt x="4136" y="3484503"/>
                </a:lnTo>
                <a:cubicBezTo>
                  <a:pt x="1390" y="3428020"/>
                  <a:pt x="0" y="3371163"/>
                  <a:pt x="0" y="3313967"/>
                </a:cubicBezTo>
                <a:cubicBezTo>
                  <a:pt x="0" y="1483714"/>
                  <a:pt x="1423061" y="0"/>
                  <a:pt x="3178495" y="0"/>
                </a:cubicBezTo>
                <a:close/>
              </a:path>
            </a:pathLst>
          </a:custGeom>
          <a:solidFill>
            <a:schemeClr val="tx2">
              <a:lumMod val="75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 name="ïṡḷiḍe"/>
          <p:cNvGrpSpPr/>
          <p:nvPr/>
        </p:nvGrpSpPr>
        <p:grpSpPr>
          <a:xfrm>
            <a:off x="3234865" y="4345400"/>
            <a:ext cx="712590" cy="712596"/>
            <a:chOff x="7209746" y="4153276"/>
            <a:chExt cx="675000" cy="675005"/>
          </a:xfrm>
        </p:grpSpPr>
        <p:sp>
          <p:nvSpPr>
            <p:cNvPr id="22" name="íŝ1ïdé"/>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23" name="ïşḻîḋé"/>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grpSp>
        <p:nvGrpSpPr>
          <p:cNvPr id="6" name="iṥľiḓè"/>
          <p:cNvGrpSpPr/>
          <p:nvPr/>
        </p:nvGrpSpPr>
        <p:grpSpPr>
          <a:xfrm>
            <a:off x="7843303" y="4345400"/>
            <a:ext cx="712590" cy="712596"/>
            <a:chOff x="7209746" y="4153276"/>
            <a:chExt cx="675000" cy="675005"/>
          </a:xfrm>
        </p:grpSpPr>
        <p:sp>
          <p:nvSpPr>
            <p:cNvPr id="20" name="íślîḓê"/>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21" name="íṩ1íde"/>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grpSp>
        <p:nvGrpSpPr>
          <p:cNvPr id="7" name="ïśḻîḋe"/>
          <p:cNvGrpSpPr/>
          <p:nvPr/>
        </p:nvGrpSpPr>
        <p:grpSpPr>
          <a:xfrm>
            <a:off x="5589832" y="3138553"/>
            <a:ext cx="712590" cy="712596"/>
            <a:chOff x="7209746" y="4153276"/>
            <a:chExt cx="675000" cy="675005"/>
          </a:xfrm>
        </p:grpSpPr>
        <p:sp>
          <p:nvSpPr>
            <p:cNvPr id="18" name="îṡľïdê"/>
            <p:cNvSpPr/>
            <p:nvPr/>
          </p:nvSpPr>
          <p:spPr>
            <a:xfrm>
              <a:off x="7209746" y="4153276"/>
              <a:ext cx="675000" cy="675005"/>
            </a:xfrm>
            <a:prstGeom prst="ellipse">
              <a:avLst/>
            </a:prstGeom>
            <a:solidFill>
              <a:srgbClr val="5B9BD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19" name="ï$ḻidê"/>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sp>
        <p:nvSpPr>
          <p:cNvPr id="16" name="íṥḷïḍê"/>
          <p:cNvSpPr txBox="1"/>
          <p:nvPr/>
        </p:nvSpPr>
        <p:spPr>
          <a:xfrm>
            <a:off x="561065" y="3684574"/>
            <a:ext cx="2468511" cy="665751"/>
          </a:xfrm>
          <a:prstGeom prst="rect">
            <a:avLst/>
          </a:prstGeom>
          <a:noFill/>
        </p:spPr>
        <p:txBody>
          <a:bodyPr wrap="square" lIns="90000" tIns="46800" rIns="90000" bIns="46800" rtlCol="0">
            <a:noAutofit/>
          </a:bodyPr>
          <a:lstStyle/>
          <a:p>
            <a:pPr>
              <a:lnSpc>
                <a:spcPct val="150000"/>
              </a:lnSpc>
              <a:spcAft>
                <a:spcPts val="600"/>
              </a:spcAft>
            </a:pPr>
            <a:r>
              <a:rPr lang="zh-CN" altLang="en-US" sz="1200" dirty="0" smtClean="0"/>
              <a:t>平台内嵌丰富安检相关课程，内容满足民航、海关、公安、轨道交通等领域安检培训需要</a:t>
            </a:r>
            <a:endParaRPr lang="zh-CN" altLang="en-US" sz="1200" dirty="0"/>
          </a:p>
        </p:txBody>
      </p:sp>
      <p:sp>
        <p:nvSpPr>
          <p:cNvPr id="13" name="işḻïḑe"/>
          <p:cNvSpPr txBox="1"/>
          <p:nvPr/>
        </p:nvSpPr>
        <p:spPr>
          <a:xfrm>
            <a:off x="8359127" y="3684574"/>
            <a:ext cx="2936366" cy="542019"/>
          </a:xfrm>
          <a:prstGeom prst="rect">
            <a:avLst/>
          </a:prstGeom>
          <a:noFill/>
        </p:spPr>
        <p:txBody>
          <a:bodyPr wrap="square" lIns="90000" tIns="46800" rIns="90000" bIns="46800" rtlCol="0">
            <a:noAutofit/>
          </a:bodyPr>
          <a:lstStyle/>
          <a:p>
            <a:pPr lvl="1">
              <a:lnSpc>
                <a:spcPct val="150000"/>
              </a:lnSpc>
              <a:spcAft>
                <a:spcPts val="600"/>
              </a:spcAft>
            </a:pPr>
            <a:r>
              <a:rPr lang="zh-CN" altLang="en-US" sz="1200" dirty="0"/>
              <a:t>提供课程相关的补充资料，</a:t>
            </a:r>
            <a:r>
              <a:rPr lang="zh-CN" altLang="en-US" sz="1200" dirty="0" smtClean="0"/>
              <a:t>包括文献、百科以及行业动态新闻等内容</a:t>
            </a:r>
            <a:endParaRPr lang="en-US" altLang="zh-CN" sz="1200" dirty="0"/>
          </a:p>
        </p:txBody>
      </p:sp>
      <p:sp>
        <p:nvSpPr>
          <p:cNvPr id="11" name="íŝḻîḋè"/>
          <p:cNvSpPr txBox="1"/>
          <p:nvPr/>
        </p:nvSpPr>
        <p:spPr>
          <a:xfrm>
            <a:off x="3915510" y="2094560"/>
            <a:ext cx="3927793" cy="907419"/>
          </a:xfrm>
          <a:prstGeom prst="rect">
            <a:avLst/>
          </a:prstGeom>
          <a:noFill/>
        </p:spPr>
        <p:txBody>
          <a:bodyPr wrap="square" lIns="90000" tIns="46800" rIns="90000" bIns="46800" rtlCol="0">
            <a:normAutofit/>
          </a:bodyPr>
          <a:lstStyle/>
          <a:p>
            <a:pPr lvl="1">
              <a:lnSpc>
                <a:spcPct val="150000"/>
              </a:lnSpc>
              <a:spcAft>
                <a:spcPts val="600"/>
              </a:spcAft>
            </a:pPr>
            <a:r>
              <a:rPr lang="zh-CN" altLang="en-US" sz="1200" dirty="0" smtClean="0">
                <a:latin typeface="+mn-ea"/>
              </a:rPr>
              <a:t>提供大量的习题及海量违禁物品及实际扫描包裹的二维和三维练习图像库</a:t>
            </a:r>
            <a:endParaRPr lang="en-US" altLang="zh-CN" sz="1200" dirty="0">
              <a:latin typeface="+mn-ea"/>
            </a:endParaRPr>
          </a:p>
          <a:p>
            <a:pPr lvl="1" algn="ctr"/>
            <a:endParaRPr lang="en-US" altLang="zh-CN" sz="1200" dirty="0">
              <a:latin typeface="+mn-ea"/>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42393" y="3986359"/>
            <a:ext cx="3565655" cy="2837834"/>
          </a:xfrm>
          <a:prstGeom prst="rect">
            <a:avLst/>
          </a:prstGeom>
        </p:spPr>
      </p:pic>
      <p:sp>
        <p:nvSpPr>
          <p:cNvPr id="28" name="文本框 27"/>
          <p:cNvSpPr txBox="1"/>
          <p:nvPr/>
        </p:nvSpPr>
        <p:spPr>
          <a:xfrm>
            <a:off x="8925494" y="6350924"/>
            <a:ext cx="4095404" cy="307777"/>
          </a:xfrm>
          <a:prstGeom prst="rect">
            <a:avLst/>
          </a:prstGeom>
          <a:noFill/>
        </p:spPr>
        <p:txBody>
          <a:bodyPr wrap="square" rtlCol="0">
            <a:spAutoFit/>
          </a:bodyPr>
          <a:lstStyle/>
          <a:p>
            <a:r>
              <a:rPr lang="en-US" altLang="zh-CN" sz="1400" dirty="0" smtClean="0"/>
              <a:t>2018 @NUCTECH Company Limited</a:t>
            </a:r>
            <a:endParaRPr lang="zh-CN" altLang="en-US" sz="1400" dirty="0"/>
          </a:p>
        </p:txBody>
      </p:sp>
      <p:sp>
        <p:nvSpPr>
          <p:cNvPr id="29" name="矩形 28"/>
          <p:cNvSpPr/>
          <p:nvPr/>
        </p:nvSpPr>
        <p:spPr>
          <a:xfrm>
            <a:off x="659794" y="412310"/>
            <a:ext cx="4692682" cy="584775"/>
          </a:xfrm>
          <a:prstGeom prst="rect">
            <a:avLst/>
          </a:prstGeom>
        </p:spPr>
        <p:txBody>
          <a:bodyPr wrap="square">
            <a:spAutoFit/>
          </a:bodyPr>
          <a:lstStyle/>
          <a:p>
            <a:pPr marL="228600" algn="just">
              <a:spcAft>
                <a:spcPts val="600"/>
              </a:spcAft>
            </a:pPr>
            <a:r>
              <a:rPr lang="zh-CN" altLang="en-US" sz="3200" b="1" kern="100" dirty="0" smtClean="0">
                <a:latin typeface="+mj-ea"/>
                <a:cs typeface="Times New Roman" panose="02020603050405020304" pitchFamily="18" charset="0"/>
              </a:rPr>
              <a:t>资源</a:t>
            </a:r>
            <a:r>
              <a:rPr lang="zh-CN" altLang="en-US" sz="3200" b="1" kern="100" dirty="0">
                <a:latin typeface="+mj-ea"/>
                <a:cs typeface="Times New Roman" panose="02020603050405020304" pitchFamily="18" charset="0"/>
              </a:rPr>
              <a:t>库</a:t>
            </a:r>
            <a:r>
              <a:rPr lang="zh-CN" altLang="en-US" sz="3200" b="1" kern="100" dirty="0" smtClean="0">
                <a:latin typeface="+mj-ea"/>
                <a:cs typeface="Times New Roman" panose="02020603050405020304" pitchFamily="18" charset="0"/>
              </a:rPr>
              <a:t>（</a:t>
            </a:r>
            <a:r>
              <a:rPr lang="en-US" altLang="zh-CN" sz="3200" b="1" kern="100" dirty="0" smtClean="0">
                <a:latin typeface="+mj-ea"/>
                <a:cs typeface="Times New Roman" panose="02020603050405020304" pitchFamily="18" charset="0"/>
              </a:rPr>
              <a:t>Resource</a:t>
            </a:r>
            <a:r>
              <a:rPr lang="zh-CN" altLang="en-US" sz="3200" b="1" kern="100" dirty="0" smtClean="0">
                <a:latin typeface="+mj-ea"/>
                <a:cs typeface="Times New Roman" panose="02020603050405020304" pitchFamily="18" charset="0"/>
              </a:rPr>
              <a:t>）</a:t>
            </a:r>
            <a:endParaRPr lang="en-US" altLang="zh-CN" sz="3200" b="1" kern="100" dirty="0">
              <a:latin typeface="+mj-ea"/>
              <a:cs typeface="Times New Roman" panose="02020603050405020304" pitchFamily="18" charset="0"/>
            </a:endParaRPr>
          </a:p>
        </p:txBody>
      </p:sp>
      <p:sp>
        <p:nvSpPr>
          <p:cNvPr id="30" name="矩形 29"/>
          <p:cNvSpPr/>
          <p:nvPr/>
        </p:nvSpPr>
        <p:spPr>
          <a:xfrm>
            <a:off x="258742" y="646391"/>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478318" y="846917"/>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659794" y="1071506"/>
            <a:ext cx="5440522"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文本框 32"/>
          <p:cNvSpPr txBox="1"/>
          <p:nvPr/>
        </p:nvSpPr>
        <p:spPr>
          <a:xfrm>
            <a:off x="1161657" y="3138555"/>
            <a:ext cx="1267326" cy="369332"/>
          </a:xfrm>
          <a:prstGeom prst="rect">
            <a:avLst/>
          </a:prstGeom>
          <a:noFill/>
        </p:spPr>
        <p:txBody>
          <a:bodyPr wrap="square" rtlCol="0">
            <a:spAutoFit/>
          </a:bodyPr>
          <a:lstStyle/>
          <a:p>
            <a:r>
              <a:rPr lang="zh-CN" altLang="en-US" b="1" dirty="0" smtClean="0"/>
              <a:t>课程库</a:t>
            </a:r>
            <a:endParaRPr lang="zh-CN" altLang="en-US" b="1" dirty="0"/>
          </a:p>
        </p:txBody>
      </p:sp>
      <p:sp>
        <p:nvSpPr>
          <p:cNvPr id="34" name="文本框 33"/>
          <p:cNvSpPr txBox="1"/>
          <p:nvPr/>
        </p:nvSpPr>
        <p:spPr>
          <a:xfrm>
            <a:off x="5294616" y="1590152"/>
            <a:ext cx="1267326" cy="369332"/>
          </a:xfrm>
          <a:prstGeom prst="rect">
            <a:avLst/>
          </a:prstGeom>
          <a:noFill/>
        </p:spPr>
        <p:txBody>
          <a:bodyPr wrap="square" rtlCol="0">
            <a:spAutoFit/>
          </a:bodyPr>
          <a:lstStyle/>
          <a:p>
            <a:r>
              <a:rPr lang="zh-CN" altLang="en-US" b="1" dirty="0" smtClean="0"/>
              <a:t>图像库</a:t>
            </a:r>
            <a:endParaRPr lang="zh-CN" altLang="en-US" b="1" dirty="0"/>
          </a:p>
        </p:txBody>
      </p:sp>
      <p:sp>
        <p:nvSpPr>
          <p:cNvPr id="35" name="文本框 34"/>
          <p:cNvSpPr txBox="1"/>
          <p:nvPr/>
        </p:nvSpPr>
        <p:spPr>
          <a:xfrm>
            <a:off x="9469896" y="3138555"/>
            <a:ext cx="1267326" cy="369332"/>
          </a:xfrm>
          <a:prstGeom prst="rect">
            <a:avLst/>
          </a:prstGeom>
          <a:noFill/>
        </p:spPr>
        <p:txBody>
          <a:bodyPr wrap="square" rtlCol="0">
            <a:spAutoFit/>
          </a:bodyPr>
          <a:lstStyle/>
          <a:p>
            <a:r>
              <a:rPr lang="zh-CN" altLang="en-US" b="1" dirty="0"/>
              <a:t>知识</a:t>
            </a:r>
            <a:r>
              <a:rPr lang="zh-CN" altLang="en-US" b="1" dirty="0" smtClean="0"/>
              <a:t>库</a:t>
            </a:r>
            <a:endParaRPr lang="zh-CN" alt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e6a3e9d-93bf-4751-86a8-84b47664da3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1665" y="1944000"/>
            <a:ext cx="10695354" cy="4113324"/>
            <a:chOff x="751665" y="1944000"/>
            <a:chExt cx="10695354" cy="4217539"/>
          </a:xfrm>
        </p:grpSpPr>
        <p:grpSp>
          <p:nvGrpSpPr>
            <p:cNvPr id="4" name="ï$lîdê"/>
            <p:cNvGrpSpPr/>
            <p:nvPr/>
          </p:nvGrpSpPr>
          <p:grpSpPr>
            <a:xfrm>
              <a:off x="1124915" y="1944000"/>
              <a:ext cx="1893873" cy="1895504"/>
              <a:chOff x="1187127" y="1882667"/>
              <a:chExt cx="1893873" cy="1895504"/>
            </a:xfrm>
          </p:grpSpPr>
          <p:grpSp>
            <p:nvGrpSpPr>
              <p:cNvPr id="37" name="íşlïde"/>
              <p:cNvGrpSpPr/>
              <p:nvPr/>
            </p:nvGrpSpPr>
            <p:grpSpPr>
              <a:xfrm>
                <a:off x="1187127" y="1882667"/>
                <a:ext cx="1893873" cy="1895504"/>
                <a:chOff x="1137679" y="1882666"/>
                <a:chExt cx="1893873" cy="1895504"/>
              </a:xfrm>
            </p:grpSpPr>
            <p:sp>
              <p:nvSpPr>
                <p:cNvPr id="39" name="ïSḷîdè"/>
                <p:cNvSpPr/>
                <p:nvPr/>
              </p:nvSpPr>
              <p:spPr>
                <a:xfrm>
                  <a:off x="1343953" y="1965197"/>
                  <a:ext cx="1523869" cy="1523869"/>
                </a:xfrm>
                <a:prstGeom prst="ellipse">
                  <a:avLst/>
                </a:prstGeom>
                <a:solidFill>
                  <a:schemeClr val="accent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0" name="ï$ḷíḍè"/>
                <p:cNvSpPr/>
                <p:nvPr/>
              </p:nvSpPr>
              <p:spPr>
                <a:xfrm>
                  <a:off x="1993828" y="1882666"/>
                  <a:ext cx="922997" cy="922997"/>
                </a:xfrm>
                <a:prstGeom prst="ellipse">
                  <a:avLst/>
                </a:pr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1" name="îṧḻîďè"/>
                <p:cNvSpPr/>
                <p:nvPr/>
              </p:nvSpPr>
              <p:spPr>
                <a:xfrm>
                  <a:off x="1137679" y="2649356"/>
                  <a:ext cx="1128814" cy="1128814"/>
                </a:xfrm>
                <a:prstGeom prst="ellipse">
                  <a:avLst/>
                </a:pr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2" name="ïṣḷïḓê"/>
                <p:cNvSpPr/>
                <p:nvPr/>
              </p:nvSpPr>
              <p:spPr>
                <a:xfrm>
                  <a:off x="2443773" y="3008397"/>
                  <a:ext cx="587779" cy="587779"/>
                </a:xfrm>
                <a:prstGeom prst="ellipse">
                  <a:avLst/>
                </a:pr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38" name="íṡlîḋe"/>
              <p:cNvSpPr/>
              <p:nvPr/>
            </p:nvSpPr>
            <p:spPr bwMode="auto">
              <a:xfrm>
                <a:off x="1810754" y="2507109"/>
                <a:ext cx="646619" cy="646620"/>
              </a:xfrm>
              <a:custGeom>
                <a:avLst/>
                <a:gdLst>
                  <a:gd name="T0" fmla="*/ 20 w 176"/>
                  <a:gd name="T1" fmla="*/ 16 h 176"/>
                  <a:gd name="T2" fmla="*/ 16 w 176"/>
                  <a:gd name="T3" fmla="*/ 20 h 176"/>
                  <a:gd name="T4" fmla="*/ 20 w 176"/>
                  <a:gd name="T5" fmla="*/ 24 h 176"/>
                  <a:gd name="T6" fmla="*/ 24 w 176"/>
                  <a:gd name="T7" fmla="*/ 20 h 176"/>
                  <a:gd name="T8" fmla="*/ 20 w 176"/>
                  <a:gd name="T9" fmla="*/ 16 h 176"/>
                  <a:gd name="T10" fmla="*/ 36 w 176"/>
                  <a:gd name="T11" fmla="*/ 16 h 176"/>
                  <a:gd name="T12" fmla="*/ 32 w 176"/>
                  <a:gd name="T13" fmla="*/ 20 h 176"/>
                  <a:gd name="T14" fmla="*/ 36 w 176"/>
                  <a:gd name="T15" fmla="*/ 24 h 176"/>
                  <a:gd name="T16" fmla="*/ 40 w 176"/>
                  <a:gd name="T17" fmla="*/ 20 h 176"/>
                  <a:gd name="T18" fmla="*/ 36 w 176"/>
                  <a:gd name="T19" fmla="*/ 16 h 176"/>
                  <a:gd name="T20" fmla="*/ 52 w 176"/>
                  <a:gd name="T21" fmla="*/ 16 h 176"/>
                  <a:gd name="T22" fmla="*/ 48 w 176"/>
                  <a:gd name="T23" fmla="*/ 20 h 176"/>
                  <a:gd name="T24" fmla="*/ 52 w 176"/>
                  <a:gd name="T25" fmla="*/ 24 h 176"/>
                  <a:gd name="T26" fmla="*/ 56 w 176"/>
                  <a:gd name="T27" fmla="*/ 20 h 176"/>
                  <a:gd name="T28" fmla="*/ 52 w 176"/>
                  <a:gd name="T29" fmla="*/ 16 h 176"/>
                  <a:gd name="T30" fmla="*/ 160 w 176"/>
                  <a:gd name="T31" fmla="*/ 0 h 176"/>
                  <a:gd name="T32" fmla="*/ 16 w 176"/>
                  <a:gd name="T33" fmla="*/ 0 h 176"/>
                  <a:gd name="T34" fmla="*/ 0 w 176"/>
                  <a:gd name="T35" fmla="*/ 16 h 176"/>
                  <a:gd name="T36" fmla="*/ 0 w 176"/>
                  <a:gd name="T37" fmla="*/ 160 h 176"/>
                  <a:gd name="T38" fmla="*/ 16 w 176"/>
                  <a:gd name="T39" fmla="*/ 176 h 176"/>
                  <a:gd name="T40" fmla="*/ 160 w 176"/>
                  <a:gd name="T41" fmla="*/ 176 h 176"/>
                  <a:gd name="T42" fmla="*/ 176 w 176"/>
                  <a:gd name="T43" fmla="*/ 160 h 176"/>
                  <a:gd name="T44" fmla="*/ 176 w 176"/>
                  <a:gd name="T45" fmla="*/ 16 h 176"/>
                  <a:gd name="T46" fmla="*/ 160 w 176"/>
                  <a:gd name="T47" fmla="*/ 0 h 176"/>
                  <a:gd name="T48" fmla="*/ 168 w 176"/>
                  <a:gd name="T49" fmla="*/ 160 h 176"/>
                  <a:gd name="T50" fmla="*/ 160 w 176"/>
                  <a:gd name="T51" fmla="*/ 168 h 176"/>
                  <a:gd name="T52" fmla="*/ 16 w 176"/>
                  <a:gd name="T53" fmla="*/ 168 h 176"/>
                  <a:gd name="T54" fmla="*/ 8 w 176"/>
                  <a:gd name="T55" fmla="*/ 160 h 176"/>
                  <a:gd name="T56" fmla="*/ 8 w 176"/>
                  <a:gd name="T57" fmla="*/ 40 h 176"/>
                  <a:gd name="T58" fmla="*/ 168 w 176"/>
                  <a:gd name="T59" fmla="*/ 40 h 176"/>
                  <a:gd name="T60" fmla="*/ 168 w 176"/>
                  <a:gd name="T61" fmla="*/ 160 h 176"/>
                  <a:gd name="T62" fmla="*/ 168 w 176"/>
                  <a:gd name="T63" fmla="*/ 32 h 176"/>
                  <a:gd name="T64" fmla="*/ 8 w 176"/>
                  <a:gd name="T65" fmla="*/ 32 h 176"/>
                  <a:gd name="T66" fmla="*/ 8 w 176"/>
                  <a:gd name="T67" fmla="*/ 16 h 176"/>
                  <a:gd name="T68" fmla="*/ 16 w 176"/>
                  <a:gd name="T69" fmla="*/ 8 h 176"/>
                  <a:gd name="T70" fmla="*/ 160 w 176"/>
                  <a:gd name="T71" fmla="*/ 8 h 176"/>
                  <a:gd name="T72" fmla="*/ 168 w 176"/>
                  <a:gd name="T73" fmla="*/ 16 h 176"/>
                  <a:gd name="T74" fmla="*/ 168 w 176"/>
                  <a:gd name="T75" fmla="*/ 32 h 176"/>
                  <a:gd name="T76" fmla="*/ 156 w 176"/>
                  <a:gd name="T77" fmla="*/ 16 h 176"/>
                  <a:gd name="T78" fmla="*/ 68 w 176"/>
                  <a:gd name="T79" fmla="*/ 16 h 176"/>
                  <a:gd name="T80" fmla="*/ 64 w 176"/>
                  <a:gd name="T81" fmla="*/ 20 h 176"/>
                  <a:gd name="T82" fmla="*/ 68 w 176"/>
                  <a:gd name="T83" fmla="*/ 24 h 176"/>
                  <a:gd name="T84" fmla="*/ 156 w 176"/>
                  <a:gd name="T85" fmla="*/ 24 h 176"/>
                  <a:gd name="T86" fmla="*/ 160 w 176"/>
                  <a:gd name="T87" fmla="*/ 20 h 176"/>
                  <a:gd name="T88" fmla="*/ 156 w 176"/>
                  <a:gd name="T89"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path>
                </a:pathLst>
              </a:custGeom>
              <a:solidFill>
                <a:schemeClr val="bg1"/>
              </a:solidFill>
              <a:ln>
                <a:noFill/>
              </a:ln>
            </p:spPr>
            <p:txBody>
              <a:bodyPr anchor="ctr"/>
              <a:lstStyle/>
              <a:p>
                <a:pPr algn="ctr"/>
              </a:p>
            </p:txBody>
          </p:sp>
        </p:grpSp>
        <p:grpSp>
          <p:nvGrpSpPr>
            <p:cNvPr id="5" name="ïṩḷiḑe"/>
            <p:cNvGrpSpPr/>
            <p:nvPr/>
          </p:nvGrpSpPr>
          <p:grpSpPr>
            <a:xfrm>
              <a:off x="9179897" y="1944000"/>
              <a:ext cx="1893873" cy="1895504"/>
              <a:chOff x="9111000" y="1882667"/>
              <a:chExt cx="1893873" cy="1895504"/>
            </a:xfrm>
          </p:grpSpPr>
          <p:grpSp>
            <p:nvGrpSpPr>
              <p:cNvPr id="31" name="ïṡḷiḓe"/>
              <p:cNvGrpSpPr/>
              <p:nvPr/>
            </p:nvGrpSpPr>
            <p:grpSpPr>
              <a:xfrm>
                <a:off x="9111000" y="1882667"/>
                <a:ext cx="1893873" cy="1895504"/>
                <a:chOff x="3859987" y="1882666"/>
                <a:chExt cx="1893873" cy="1895504"/>
              </a:xfrm>
              <a:solidFill>
                <a:schemeClr val="accent5">
                  <a:alpha val="41000"/>
                </a:schemeClr>
              </a:solidFill>
            </p:grpSpPr>
            <p:sp>
              <p:nvSpPr>
                <p:cNvPr id="33" name="ïslídé"/>
                <p:cNvSpPr/>
                <p:nvPr/>
              </p:nvSpPr>
              <p:spPr>
                <a:xfrm>
                  <a:off x="4066261" y="1965197"/>
                  <a:ext cx="1523869" cy="1523869"/>
                </a:xfrm>
                <a:prstGeom prst="ellipse">
                  <a:avLst/>
                </a:pr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4" name="íṩļïďê"/>
                <p:cNvSpPr/>
                <p:nvPr/>
              </p:nvSpPr>
              <p:spPr>
                <a:xfrm>
                  <a:off x="4716136" y="1882666"/>
                  <a:ext cx="922997" cy="9229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5" name="íSḷiḑe"/>
                <p:cNvSpPr/>
                <p:nvPr/>
              </p:nvSpPr>
              <p:spPr>
                <a:xfrm>
                  <a:off x="3859987" y="2649356"/>
                  <a:ext cx="1128814" cy="11288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6" name="iśḷiḋê"/>
                <p:cNvSpPr/>
                <p:nvPr/>
              </p:nvSpPr>
              <p:spPr>
                <a:xfrm>
                  <a:off x="5166081" y="3008397"/>
                  <a:ext cx="587779" cy="5877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32" name="íşlîḍé"/>
              <p:cNvSpPr/>
              <p:nvPr/>
            </p:nvSpPr>
            <p:spPr bwMode="auto">
              <a:xfrm>
                <a:off x="9694968" y="2500109"/>
                <a:ext cx="725937" cy="660620"/>
              </a:xfrm>
              <a:custGeom>
                <a:avLst/>
                <a:gdLst>
                  <a:gd name="T0" fmla="*/ 104 w 176"/>
                  <a:gd name="T1" fmla="*/ 28 h 160"/>
                  <a:gd name="T2" fmla="*/ 108 w 176"/>
                  <a:gd name="T3" fmla="*/ 48 h 160"/>
                  <a:gd name="T4" fmla="*/ 112 w 176"/>
                  <a:gd name="T5" fmla="*/ 28 h 160"/>
                  <a:gd name="T6" fmla="*/ 132 w 176"/>
                  <a:gd name="T7" fmla="*/ 24 h 160"/>
                  <a:gd name="T8" fmla="*/ 112 w 176"/>
                  <a:gd name="T9" fmla="*/ 20 h 160"/>
                  <a:gd name="T10" fmla="*/ 108 w 176"/>
                  <a:gd name="T11" fmla="*/ 0 h 160"/>
                  <a:gd name="T12" fmla="*/ 104 w 176"/>
                  <a:gd name="T13" fmla="*/ 20 h 160"/>
                  <a:gd name="T14" fmla="*/ 84 w 176"/>
                  <a:gd name="T15" fmla="*/ 24 h 160"/>
                  <a:gd name="T16" fmla="*/ 160 w 176"/>
                  <a:gd name="T17" fmla="*/ 133 h 160"/>
                  <a:gd name="T18" fmla="*/ 176 w 176"/>
                  <a:gd name="T19" fmla="*/ 61 h 160"/>
                  <a:gd name="T20" fmla="*/ 176 w 176"/>
                  <a:gd name="T21" fmla="*/ 60 h 160"/>
                  <a:gd name="T22" fmla="*/ 44 w 176"/>
                  <a:gd name="T23" fmla="*/ 56 h 160"/>
                  <a:gd name="T24" fmla="*/ 38 w 176"/>
                  <a:gd name="T25" fmla="*/ 35 h 160"/>
                  <a:gd name="T26" fmla="*/ 4 w 176"/>
                  <a:gd name="T27" fmla="*/ 32 h 160"/>
                  <a:gd name="T28" fmla="*/ 4 w 176"/>
                  <a:gd name="T29" fmla="*/ 40 h 160"/>
                  <a:gd name="T30" fmla="*/ 56 w 176"/>
                  <a:gd name="T31" fmla="*/ 133 h 160"/>
                  <a:gd name="T32" fmla="*/ 58 w 176"/>
                  <a:gd name="T33" fmla="*/ 136 h 160"/>
                  <a:gd name="T34" fmla="*/ 72 w 176"/>
                  <a:gd name="T35" fmla="*/ 160 h 160"/>
                  <a:gd name="T36" fmla="*/ 86 w 176"/>
                  <a:gd name="T37" fmla="*/ 136 h 160"/>
                  <a:gd name="T38" fmla="*/ 128 w 176"/>
                  <a:gd name="T39" fmla="*/ 144 h 160"/>
                  <a:gd name="T40" fmla="*/ 160 w 176"/>
                  <a:gd name="T41" fmla="*/ 144 h 160"/>
                  <a:gd name="T42" fmla="*/ 160 w 176"/>
                  <a:gd name="T43" fmla="*/ 133 h 160"/>
                  <a:gd name="T44" fmla="*/ 167 w 176"/>
                  <a:gd name="T45" fmla="*/ 64 h 160"/>
                  <a:gd name="T46" fmla="*/ 142 w 176"/>
                  <a:gd name="T47" fmla="*/ 80 h 160"/>
                  <a:gd name="T48" fmla="*/ 46 w 176"/>
                  <a:gd name="T49" fmla="*/ 64 h 160"/>
                  <a:gd name="T50" fmla="*/ 74 w 176"/>
                  <a:gd name="T51" fmla="*/ 80 h 160"/>
                  <a:gd name="T52" fmla="*/ 46 w 176"/>
                  <a:gd name="T53" fmla="*/ 64 h 160"/>
                  <a:gd name="T54" fmla="*/ 52 w 176"/>
                  <a:gd name="T55" fmla="*/ 88 h 160"/>
                  <a:gd name="T56" fmla="*/ 77 w 176"/>
                  <a:gd name="T57" fmla="*/ 104 h 160"/>
                  <a:gd name="T58" fmla="*/ 59 w 176"/>
                  <a:gd name="T59" fmla="*/ 112 h 160"/>
                  <a:gd name="T60" fmla="*/ 80 w 176"/>
                  <a:gd name="T61" fmla="*/ 128 h 160"/>
                  <a:gd name="T62" fmla="*/ 59 w 176"/>
                  <a:gd name="T63" fmla="*/ 112 h 160"/>
                  <a:gd name="T64" fmla="*/ 64 w 176"/>
                  <a:gd name="T65" fmla="*/ 144 h 160"/>
                  <a:gd name="T66" fmla="*/ 80 w 176"/>
                  <a:gd name="T67" fmla="*/ 144 h 160"/>
                  <a:gd name="T68" fmla="*/ 104 w 176"/>
                  <a:gd name="T69" fmla="*/ 128 h 160"/>
                  <a:gd name="T70" fmla="*/ 86 w 176"/>
                  <a:gd name="T71" fmla="*/ 112 h 160"/>
                  <a:gd name="T72" fmla="*/ 104 w 176"/>
                  <a:gd name="T73" fmla="*/ 128 h 160"/>
                  <a:gd name="T74" fmla="*/ 85 w 176"/>
                  <a:gd name="T75" fmla="*/ 104 h 160"/>
                  <a:gd name="T76" fmla="*/ 104 w 176"/>
                  <a:gd name="T77" fmla="*/ 88 h 160"/>
                  <a:gd name="T78" fmla="*/ 104 w 176"/>
                  <a:gd name="T79" fmla="*/ 80 h 160"/>
                  <a:gd name="T80" fmla="*/ 80 w 176"/>
                  <a:gd name="T81" fmla="*/ 64 h 160"/>
                  <a:gd name="T82" fmla="*/ 104 w 176"/>
                  <a:gd name="T83" fmla="*/ 80 h 160"/>
                  <a:gd name="T84" fmla="*/ 112 w 176"/>
                  <a:gd name="T85" fmla="*/ 128 h 160"/>
                  <a:gd name="T86" fmla="*/ 130 w 176"/>
                  <a:gd name="T87" fmla="*/ 112 h 160"/>
                  <a:gd name="T88" fmla="*/ 131 w 176"/>
                  <a:gd name="T89" fmla="*/ 104 h 160"/>
                  <a:gd name="T90" fmla="*/ 112 w 176"/>
                  <a:gd name="T91" fmla="*/ 88 h 160"/>
                  <a:gd name="T92" fmla="*/ 131 w 176"/>
                  <a:gd name="T93" fmla="*/ 104 h 160"/>
                  <a:gd name="T94" fmla="*/ 112 w 176"/>
                  <a:gd name="T95" fmla="*/ 80 h 160"/>
                  <a:gd name="T96" fmla="*/ 136 w 176"/>
                  <a:gd name="T97" fmla="*/ 64 h 160"/>
                  <a:gd name="T98" fmla="*/ 144 w 176"/>
                  <a:gd name="T99" fmla="*/ 152 h 160"/>
                  <a:gd name="T100" fmla="*/ 144 w 176"/>
                  <a:gd name="T101" fmla="*/ 136 h 160"/>
                  <a:gd name="T102" fmla="*/ 144 w 176"/>
                  <a:gd name="T103" fmla="*/ 152 h 160"/>
                  <a:gd name="T104" fmla="*/ 136 w 176"/>
                  <a:gd name="T105" fmla="*/ 128 h 160"/>
                  <a:gd name="T106" fmla="*/ 156 w 176"/>
                  <a:gd name="T107" fmla="*/ 112 h 160"/>
                  <a:gd name="T108" fmla="*/ 139 w 176"/>
                  <a:gd name="T109" fmla="*/ 104 h 160"/>
                  <a:gd name="T110" fmla="*/ 162 w 176"/>
                  <a:gd name="T111" fmla="*/ 88 h 160"/>
                  <a:gd name="T112" fmla="*/ 139 w 176"/>
                  <a:gd name="T113" fmla="*/ 10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88" y="28"/>
                    </a:moveTo>
                    <a:cubicBezTo>
                      <a:pt x="104" y="28"/>
                      <a:pt x="104" y="28"/>
                      <a:pt x="104" y="28"/>
                    </a:cubicBezTo>
                    <a:cubicBezTo>
                      <a:pt x="104" y="44"/>
                      <a:pt x="104" y="44"/>
                      <a:pt x="104" y="44"/>
                    </a:cubicBezTo>
                    <a:cubicBezTo>
                      <a:pt x="104" y="46"/>
                      <a:pt x="106" y="48"/>
                      <a:pt x="108" y="48"/>
                    </a:cubicBezTo>
                    <a:cubicBezTo>
                      <a:pt x="110" y="48"/>
                      <a:pt x="112" y="46"/>
                      <a:pt x="112" y="44"/>
                    </a:cubicBezTo>
                    <a:cubicBezTo>
                      <a:pt x="112" y="28"/>
                      <a:pt x="112" y="28"/>
                      <a:pt x="112" y="28"/>
                    </a:cubicBezTo>
                    <a:cubicBezTo>
                      <a:pt x="128" y="28"/>
                      <a:pt x="128" y="28"/>
                      <a:pt x="128" y="28"/>
                    </a:cubicBezTo>
                    <a:cubicBezTo>
                      <a:pt x="130" y="28"/>
                      <a:pt x="132" y="26"/>
                      <a:pt x="132" y="24"/>
                    </a:cubicBezTo>
                    <a:cubicBezTo>
                      <a:pt x="132" y="22"/>
                      <a:pt x="130" y="20"/>
                      <a:pt x="128" y="20"/>
                    </a:cubicBezTo>
                    <a:cubicBezTo>
                      <a:pt x="112" y="20"/>
                      <a:pt x="112" y="20"/>
                      <a:pt x="112" y="20"/>
                    </a:cubicBezTo>
                    <a:cubicBezTo>
                      <a:pt x="112" y="4"/>
                      <a:pt x="112" y="4"/>
                      <a:pt x="112" y="4"/>
                    </a:cubicBezTo>
                    <a:cubicBezTo>
                      <a:pt x="112" y="2"/>
                      <a:pt x="110" y="0"/>
                      <a:pt x="108" y="0"/>
                    </a:cubicBezTo>
                    <a:cubicBezTo>
                      <a:pt x="106" y="0"/>
                      <a:pt x="104" y="2"/>
                      <a:pt x="104" y="4"/>
                    </a:cubicBezTo>
                    <a:cubicBezTo>
                      <a:pt x="104" y="20"/>
                      <a:pt x="104" y="20"/>
                      <a:pt x="104" y="20"/>
                    </a:cubicBezTo>
                    <a:cubicBezTo>
                      <a:pt x="88" y="20"/>
                      <a:pt x="88" y="20"/>
                      <a:pt x="88" y="20"/>
                    </a:cubicBezTo>
                    <a:cubicBezTo>
                      <a:pt x="86" y="20"/>
                      <a:pt x="84" y="22"/>
                      <a:pt x="84" y="24"/>
                    </a:cubicBezTo>
                    <a:cubicBezTo>
                      <a:pt x="84" y="26"/>
                      <a:pt x="86" y="28"/>
                      <a:pt x="88" y="28"/>
                    </a:cubicBezTo>
                    <a:moveTo>
                      <a:pt x="160" y="133"/>
                    </a:moveTo>
                    <a:cubicBezTo>
                      <a:pt x="160" y="133"/>
                      <a:pt x="160" y="133"/>
                      <a:pt x="160" y="133"/>
                    </a:cubicBezTo>
                    <a:cubicBezTo>
                      <a:pt x="176" y="61"/>
                      <a:pt x="176" y="61"/>
                      <a:pt x="176" y="61"/>
                    </a:cubicBezTo>
                    <a:cubicBezTo>
                      <a:pt x="176" y="61"/>
                      <a:pt x="176" y="61"/>
                      <a:pt x="176" y="61"/>
                    </a:cubicBezTo>
                    <a:cubicBezTo>
                      <a:pt x="176" y="61"/>
                      <a:pt x="176" y="60"/>
                      <a:pt x="176" y="60"/>
                    </a:cubicBezTo>
                    <a:cubicBezTo>
                      <a:pt x="176" y="58"/>
                      <a:pt x="174" y="56"/>
                      <a:pt x="172" y="56"/>
                    </a:cubicBezTo>
                    <a:cubicBezTo>
                      <a:pt x="44" y="56"/>
                      <a:pt x="44" y="56"/>
                      <a:pt x="44" y="56"/>
                    </a:cubicBezTo>
                    <a:cubicBezTo>
                      <a:pt x="38" y="35"/>
                      <a:pt x="38" y="35"/>
                      <a:pt x="38" y="35"/>
                    </a:cubicBezTo>
                    <a:cubicBezTo>
                      <a:pt x="38" y="35"/>
                      <a:pt x="38" y="35"/>
                      <a:pt x="38" y="35"/>
                    </a:cubicBezTo>
                    <a:cubicBezTo>
                      <a:pt x="38" y="33"/>
                      <a:pt x="36" y="32"/>
                      <a:pt x="34" y="32"/>
                    </a:cubicBezTo>
                    <a:cubicBezTo>
                      <a:pt x="4" y="32"/>
                      <a:pt x="4" y="32"/>
                      <a:pt x="4" y="32"/>
                    </a:cubicBezTo>
                    <a:cubicBezTo>
                      <a:pt x="2" y="32"/>
                      <a:pt x="0" y="34"/>
                      <a:pt x="0" y="36"/>
                    </a:cubicBezTo>
                    <a:cubicBezTo>
                      <a:pt x="0" y="38"/>
                      <a:pt x="2" y="40"/>
                      <a:pt x="4" y="40"/>
                    </a:cubicBezTo>
                    <a:cubicBezTo>
                      <a:pt x="31" y="40"/>
                      <a:pt x="31" y="40"/>
                      <a:pt x="31" y="40"/>
                    </a:cubicBezTo>
                    <a:cubicBezTo>
                      <a:pt x="56" y="133"/>
                      <a:pt x="56" y="133"/>
                      <a:pt x="56" y="133"/>
                    </a:cubicBezTo>
                    <a:cubicBezTo>
                      <a:pt x="56" y="133"/>
                      <a:pt x="56" y="133"/>
                      <a:pt x="56" y="133"/>
                    </a:cubicBezTo>
                    <a:cubicBezTo>
                      <a:pt x="57" y="134"/>
                      <a:pt x="57" y="135"/>
                      <a:pt x="58" y="136"/>
                    </a:cubicBezTo>
                    <a:cubicBezTo>
                      <a:pt x="57" y="138"/>
                      <a:pt x="56" y="141"/>
                      <a:pt x="56" y="144"/>
                    </a:cubicBezTo>
                    <a:cubicBezTo>
                      <a:pt x="56" y="153"/>
                      <a:pt x="63" y="160"/>
                      <a:pt x="72" y="160"/>
                    </a:cubicBezTo>
                    <a:cubicBezTo>
                      <a:pt x="81" y="160"/>
                      <a:pt x="88" y="153"/>
                      <a:pt x="88" y="144"/>
                    </a:cubicBezTo>
                    <a:cubicBezTo>
                      <a:pt x="88" y="141"/>
                      <a:pt x="87" y="138"/>
                      <a:pt x="86" y="136"/>
                    </a:cubicBezTo>
                    <a:cubicBezTo>
                      <a:pt x="130" y="136"/>
                      <a:pt x="130" y="136"/>
                      <a:pt x="130" y="136"/>
                    </a:cubicBezTo>
                    <a:cubicBezTo>
                      <a:pt x="129" y="138"/>
                      <a:pt x="128" y="141"/>
                      <a:pt x="128" y="144"/>
                    </a:cubicBezTo>
                    <a:cubicBezTo>
                      <a:pt x="128" y="153"/>
                      <a:pt x="135" y="160"/>
                      <a:pt x="144" y="160"/>
                    </a:cubicBezTo>
                    <a:cubicBezTo>
                      <a:pt x="153" y="160"/>
                      <a:pt x="160" y="153"/>
                      <a:pt x="160" y="144"/>
                    </a:cubicBezTo>
                    <a:cubicBezTo>
                      <a:pt x="160" y="141"/>
                      <a:pt x="159" y="138"/>
                      <a:pt x="158" y="136"/>
                    </a:cubicBezTo>
                    <a:cubicBezTo>
                      <a:pt x="159" y="135"/>
                      <a:pt x="160" y="134"/>
                      <a:pt x="160" y="133"/>
                    </a:cubicBezTo>
                    <a:moveTo>
                      <a:pt x="144" y="64"/>
                    </a:moveTo>
                    <a:cubicBezTo>
                      <a:pt x="167" y="64"/>
                      <a:pt x="167" y="64"/>
                      <a:pt x="167" y="64"/>
                    </a:cubicBezTo>
                    <a:cubicBezTo>
                      <a:pt x="163" y="80"/>
                      <a:pt x="163" y="80"/>
                      <a:pt x="163" y="80"/>
                    </a:cubicBezTo>
                    <a:cubicBezTo>
                      <a:pt x="142" y="80"/>
                      <a:pt x="142" y="80"/>
                      <a:pt x="142" y="80"/>
                    </a:cubicBezTo>
                    <a:lnTo>
                      <a:pt x="144" y="64"/>
                    </a:lnTo>
                    <a:close/>
                    <a:moveTo>
                      <a:pt x="46" y="64"/>
                    </a:moveTo>
                    <a:cubicBezTo>
                      <a:pt x="72" y="64"/>
                      <a:pt x="72" y="64"/>
                      <a:pt x="72" y="64"/>
                    </a:cubicBezTo>
                    <a:cubicBezTo>
                      <a:pt x="74" y="80"/>
                      <a:pt x="74" y="80"/>
                      <a:pt x="74" y="80"/>
                    </a:cubicBezTo>
                    <a:cubicBezTo>
                      <a:pt x="50" y="80"/>
                      <a:pt x="50" y="80"/>
                      <a:pt x="50" y="80"/>
                    </a:cubicBezTo>
                    <a:lnTo>
                      <a:pt x="46" y="64"/>
                    </a:lnTo>
                    <a:close/>
                    <a:moveTo>
                      <a:pt x="57" y="104"/>
                    </a:moveTo>
                    <a:cubicBezTo>
                      <a:pt x="52" y="88"/>
                      <a:pt x="52" y="88"/>
                      <a:pt x="52" y="88"/>
                    </a:cubicBezTo>
                    <a:cubicBezTo>
                      <a:pt x="75" y="88"/>
                      <a:pt x="75" y="88"/>
                      <a:pt x="75" y="88"/>
                    </a:cubicBezTo>
                    <a:cubicBezTo>
                      <a:pt x="77" y="104"/>
                      <a:pt x="77" y="104"/>
                      <a:pt x="77" y="104"/>
                    </a:cubicBezTo>
                    <a:lnTo>
                      <a:pt x="57" y="104"/>
                    </a:lnTo>
                    <a:close/>
                    <a:moveTo>
                      <a:pt x="59" y="112"/>
                    </a:moveTo>
                    <a:cubicBezTo>
                      <a:pt x="78" y="112"/>
                      <a:pt x="78" y="112"/>
                      <a:pt x="78" y="112"/>
                    </a:cubicBezTo>
                    <a:cubicBezTo>
                      <a:pt x="80" y="128"/>
                      <a:pt x="80" y="128"/>
                      <a:pt x="80" y="128"/>
                    </a:cubicBezTo>
                    <a:cubicBezTo>
                      <a:pt x="63" y="128"/>
                      <a:pt x="63" y="128"/>
                      <a:pt x="63" y="128"/>
                    </a:cubicBezTo>
                    <a:lnTo>
                      <a:pt x="59" y="112"/>
                    </a:lnTo>
                    <a:close/>
                    <a:moveTo>
                      <a:pt x="72" y="152"/>
                    </a:moveTo>
                    <a:cubicBezTo>
                      <a:pt x="68" y="152"/>
                      <a:pt x="64" y="148"/>
                      <a:pt x="64" y="144"/>
                    </a:cubicBezTo>
                    <a:cubicBezTo>
                      <a:pt x="64" y="140"/>
                      <a:pt x="68" y="136"/>
                      <a:pt x="72" y="136"/>
                    </a:cubicBezTo>
                    <a:cubicBezTo>
                      <a:pt x="76" y="136"/>
                      <a:pt x="80" y="140"/>
                      <a:pt x="80" y="144"/>
                    </a:cubicBezTo>
                    <a:cubicBezTo>
                      <a:pt x="80" y="148"/>
                      <a:pt x="76" y="152"/>
                      <a:pt x="72" y="152"/>
                    </a:cubicBezTo>
                    <a:moveTo>
                      <a:pt x="104" y="128"/>
                    </a:moveTo>
                    <a:cubicBezTo>
                      <a:pt x="88" y="128"/>
                      <a:pt x="88" y="128"/>
                      <a:pt x="88" y="128"/>
                    </a:cubicBezTo>
                    <a:cubicBezTo>
                      <a:pt x="86" y="112"/>
                      <a:pt x="86" y="112"/>
                      <a:pt x="86" y="112"/>
                    </a:cubicBezTo>
                    <a:cubicBezTo>
                      <a:pt x="104" y="112"/>
                      <a:pt x="104" y="112"/>
                      <a:pt x="104" y="112"/>
                    </a:cubicBezTo>
                    <a:lnTo>
                      <a:pt x="104" y="128"/>
                    </a:lnTo>
                    <a:close/>
                    <a:moveTo>
                      <a:pt x="104" y="104"/>
                    </a:moveTo>
                    <a:cubicBezTo>
                      <a:pt x="85" y="104"/>
                      <a:pt x="85" y="104"/>
                      <a:pt x="85" y="104"/>
                    </a:cubicBezTo>
                    <a:cubicBezTo>
                      <a:pt x="83" y="88"/>
                      <a:pt x="83" y="88"/>
                      <a:pt x="83" y="88"/>
                    </a:cubicBezTo>
                    <a:cubicBezTo>
                      <a:pt x="104" y="88"/>
                      <a:pt x="104" y="88"/>
                      <a:pt x="104" y="88"/>
                    </a:cubicBezTo>
                    <a:lnTo>
                      <a:pt x="104" y="104"/>
                    </a:lnTo>
                    <a:close/>
                    <a:moveTo>
                      <a:pt x="104" y="80"/>
                    </a:moveTo>
                    <a:cubicBezTo>
                      <a:pt x="82" y="80"/>
                      <a:pt x="82" y="80"/>
                      <a:pt x="82" y="80"/>
                    </a:cubicBezTo>
                    <a:cubicBezTo>
                      <a:pt x="80" y="64"/>
                      <a:pt x="80" y="64"/>
                      <a:pt x="80" y="64"/>
                    </a:cubicBezTo>
                    <a:cubicBezTo>
                      <a:pt x="104" y="64"/>
                      <a:pt x="104" y="64"/>
                      <a:pt x="104" y="64"/>
                    </a:cubicBezTo>
                    <a:lnTo>
                      <a:pt x="104" y="80"/>
                    </a:lnTo>
                    <a:close/>
                    <a:moveTo>
                      <a:pt x="128" y="128"/>
                    </a:moveTo>
                    <a:cubicBezTo>
                      <a:pt x="112" y="128"/>
                      <a:pt x="112" y="128"/>
                      <a:pt x="112" y="128"/>
                    </a:cubicBezTo>
                    <a:cubicBezTo>
                      <a:pt x="112" y="112"/>
                      <a:pt x="112" y="112"/>
                      <a:pt x="112" y="112"/>
                    </a:cubicBezTo>
                    <a:cubicBezTo>
                      <a:pt x="130" y="112"/>
                      <a:pt x="130" y="112"/>
                      <a:pt x="130" y="112"/>
                    </a:cubicBezTo>
                    <a:lnTo>
                      <a:pt x="128" y="128"/>
                    </a:lnTo>
                    <a:close/>
                    <a:moveTo>
                      <a:pt x="131" y="104"/>
                    </a:moveTo>
                    <a:cubicBezTo>
                      <a:pt x="112" y="104"/>
                      <a:pt x="112" y="104"/>
                      <a:pt x="112" y="104"/>
                    </a:cubicBezTo>
                    <a:cubicBezTo>
                      <a:pt x="112" y="88"/>
                      <a:pt x="112" y="88"/>
                      <a:pt x="112" y="88"/>
                    </a:cubicBezTo>
                    <a:cubicBezTo>
                      <a:pt x="133" y="88"/>
                      <a:pt x="133" y="88"/>
                      <a:pt x="133" y="88"/>
                    </a:cubicBezTo>
                    <a:lnTo>
                      <a:pt x="131" y="104"/>
                    </a:lnTo>
                    <a:close/>
                    <a:moveTo>
                      <a:pt x="134" y="80"/>
                    </a:moveTo>
                    <a:cubicBezTo>
                      <a:pt x="112" y="80"/>
                      <a:pt x="112" y="80"/>
                      <a:pt x="112" y="80"/>
                    </a:cubicBezTo>
                    <a:cubicBezTo>
                      <a:pt x="112" y="64"/>
                      <a:pt x="112" y="64"/>
                      <a:pt x="112" y="64"/>
                    </a:cubicBezTo>
                    <a:cubicBezTo>
                      <a:pt x="136" y="64"/>
                      <a:pt x="136" y="64"/>
                      <a:pt x="136" y="64"/>
                    </a:cubicBezTo>
                    <a:lnTo>
                      <a:pt x="134" y="80"/>
                    </a:lnTo>
                    <a:close/>
                    <a:moveTo>
                      <a:pt x="144" y="152"/>
                    </a:moveTo>
                    <a:cubicBezTo>
                      <a:pt x="140" y="152"/>
                      <a:pt x="136" y="148"/>
                      <a:pt x="136" y="144"/>
                    </a:cubicBezTo>
                    <a:cubicBezTo>
                      <a:pt x="136" y="140"/>
                      <a:pt x="140" y="136"/>
                      <a:pt x="144" y="136"/>
                    </a:cubicBezTo>
                    <a:cubicBezTo>
                      <a:pt x="148" y="136"/>
                      <a:pt x="152" y="140"/>
                      <a:pt x="152" y="144"/>
                    </a:cubicBezTo>
                    <a:cubicBezTo>
                      <a:pt x="152" y="148"/>
                      <a:pt x="148" y="152"/>
                      <a:pt x="144" y="152"/>
                    </a:cubicBezTo>
                    <a:moveTo>
                      <a:pt x="153" y="128"/>
                    </a:moveTo>
                    <a:cubicBezTo>
                      <a:pt x="136" y="128"/>
                      <a:pt x="136" y="128"/>
                      <a:pt x="136" y="128"/>
                    </a:cubicBezTo>
                    <a:cubicBezTo>
                      <a:pt x="138" y="112"/>
                      <a:pt x="138" y="112"/>
                      <a:pt x="138" y="112"/>
                    </a:cubicBezTo>
                    <a:cubicBezTo>
                      <a:pt x="156" y="112"/>
                      <a:pt x="156" y="112"/>
                      <a:pt x="156" y="112"/>
                    </a:cubicBezTo>
                    <a:lnTo>
                      <a:pt x="153" y="128"/>
                    </a:lnTo>
                    <a:close/>
                    <a:moveTo>
                      <a:pt x="139" y="104"/>
                    </a:moveTo>
                    <a:cubicBezTo>
                      <a:pt x="141" y="88"/>
                      <a:pt x="141" y="88"/>
                      <a:pt x="141" y="88"/>
                    </a:cubicBezTo>
                    <a:cubicBezTo>
                      <a:pt x="162" y="88"/>
                      <a:pt x="162" y="88"/>
                      <a:pt x="162" y="88"/>
                    </a:cubicBezTo>
                    <a:cubicBezTo>
                      <a:pt x="158" y="104"/>
                      <a:pt x="158" y="104"/>
                      <a:pt x="158" y="104"/>
                    </a:cubicBezTo>
                    <a:lnTo>
                      <a:pt x="139" y="104"/>
                    </a:lnTo>
                    <a:close/>
                  </a:path>
                </a:pathLst>
              </a:custGeom>
              <a:solidFill>
                <a:schemeClr val="bg1"/>
              </a:solidFill>
              <a:ln>
                <a:noFill/>
              </a:ln>
            </p:spPr>
            <p:txBody>
              <a:bodyPr anchor="ctr"/>
              <a:lstStyle/>
              <a:p>
                <a:pPr algn="ctr"/>
              </a:p>
            </p:txBody>
          </p:sp>
        </p:grpSp>
        <p:sp>
          <p:nvSpPr>
            <p:cNvPr id="6" name="iSḻîḍè"/>
            <p:cNvSpPr txBox="1"/>
            <p:nvPr/>
          </p:nvSpPr>
          <p:spPr>
            <a:xfrm>
              <a:off x="751665" y="4784209"/>
              <a:ext cx="2640371" cy="1377330"/>
            </a:xfrm>
            <a:prstGeom prst="rect">
              <a:avLst/>
            </a:prstGeom>
            <a:noFill/>
          </p:spPr>
          <p:txBody>
            <a:bodyPr wrap="square">
              <a:normAutofit fontScale="92500" lnSpcReduction="10000"/>
            </a:bodyPr>
            <a:lstStyle/>
            <a:p>
              <a:pPr algn="ctr">
                <a:lnSpc>
                  <a:spcPct val="150000"/>
                </a:lnSpc>
                <a:spcAft>
                  <a:spcPts val="600"/>
                </a:spcAft>
              </a:pPr>
              <a:r>
                <a:rPr lang="zh-CN" altLang="en-US" sz="1200" dirty="0"/>
                <a:t>随时</a:t>
              </a:r>
              <a:r>
                <a:rPr lang="zh-CN" altLang="en-US" sz="1200" dirty="0" smtClean="0"/>
                <a:t>课中答疑</a:t>
              </a:r>
              <a:endParaRPr lang="en-US" altLang="zh-CN" sz="1200" dirty="0" smtClean="0"/>
            </a:p>
            <a:p>
              <a:pPr algn="ctr">
                <a:lnSpc>
                  <a:spcPct val="150000"/>
                </a:lnSpc>
                <a:spcAft>
                  <a:spcPts val="600"/>
                </a:spcAft>
              </a:pPr>
              <a:r>
                <a:rPr lang="zh-CN" altLang="en-US" sz="1200" dirty="0" smtClean="0"/>
                <a:t>问题答案汇总</a:t>
              </a:r>
              <a:endParaRPr lang="en-US" altLang="zh-CN" sz="1200" dirty="0" smtClean="0"/>
            </a:p>
            <a:p>
              <a:pPr algn="ctr">
                <a:lnSpc>
                  <a:spcPct val="150000"/>
                </a:lnSpc>
                <a:spcAft>
                  <a:spcPts val="600"/>
                </a:spcAft>
              </a:pPr>
              <a:r>
                <a:rPr lang="zh-CN" altLang="en-US" sz="1200" dirty="0" smtClean="0"/>
                <a:t>开辟留言空间</a:t>
              </a:r>
              <a:endParaRPr lang="en-US" altLang="zh-CN" sz="1200" dirty="0" smtClean="0"/>
            </a:p>
            <a:p>
              <a:pPr algn="ctr">
                <a:lnSpc>
                  <a:spcPct val="150000"/>
                </a:lnSpc>
                <a:spcAft>
                  <a:spcPts val="600"/>
                </a:spcAft>
              </a:pPr>
              <a:r>
                <a:rPr lang="zh-CN" altLang="en-US" sz="1200" dirty="0" smtClean="0"/>
                <a:t>提供公告专栏</a:t>
              </a:r>
              <a:endParaRPr lang="en-US" altLang="zh-CN" sz="1200" dirty="0" smtClean="0"/>
            </a:p>
            <a:p>
              <a:pPr algn="ctr">
                <a:lnSpc>
                  <a:spcPct val="120000"/>
                </a:lnSpc>
              </a:pPr>
              <a:endParaRPr lang="en-US" altLang="zh-CN" sz="1200" dirty="0" smtClean="0"/>
            </a:p>
            <a:p>
              <a:pPr algn="ctr">
                <a:lnSpc>
                  <a:spcPct val="120000"/>
                </a:lnSpc>
              </a:pPr>
              <a:endParaRPr lang="en-US" altLang="zh-CN" sz="1200" dirty="0"/>
            </a:p>
          </p:txBody>
        </p:sp>
        <p:sp>
          <p:nvSpPr>
            <p:cNvPr id="7" name="iśḷíḍé"/>
            <p:cNvSpPr txBox="1"/>
            <p:nvPr/>
          </p:nvSpPr>
          <p:spPr>
            <a:xfrm>
              <a:off x="751665" y="4234559"/>
              <a:ext cx="2640372" cy="393389"/>
            </a:xfrm>
            <a:prstGeom prst="rect">
              <a:avLst/>
            </a:prstGeom>
            <a:noFill/>
          </p:spPr>
          <p:txBody>
            <a:bodyPr wrap="none">
              <a:normAutofit/>
            </a:bodyPr>
            <a:lstStyle/>
            <a:p>
              <a:pPr algn="ctr"/>
              <a:r>
                <a:rPr lang="zh-CN" altLang="en-US" b="1" dirty="0"/>
                <a:t>学员</a:t>
              </a:r>
              <a:r>
                <a:rPr lang="zh-CN" altLang="en-US" b="1" dirty="0" smtClean="0"/>
                <a:t>互动</a:t>
              </a:r>
              <a:endParaRPr lang="zh-CN" altLang="en-US" b="1" dirty="0"/>
            </a:p>
          </p:txBody>
        </p:sp>
        <p:sp>
          <p:nvSpPr>
            <p:cNvPr id="8" name="îšḷïḍé"/>
            <p:cNvSpPr txBox="1"/>
            <p:nvPr/>
          </p:nvSpPr>
          <p:spPr>
            <a:xfrm>
              <a:off x="3621255" y="4784209"/>
              <a:ext cx="2267123" cy="600164"/>
            </a:xfrm>
            <a:prstGeom prst="rect">
              <a:avLst/>
            </a:prstGeom>
            <a:noFill/>
          </p:spPr>
          <p:txBody>
            <a:bodyPr wrap="square">
              <a:noAutofit/>
            </a:bodyPr>
            <a:lstStyle/>
            <a:p>
              <a:pPr algn="ctr">
                <a:lnSpc>
                  <a:spcPct val="150000"/>
                </a:lnSpc>
                <a:spcAft>
                  <a:spcPts val="600"/>
                </a:spcAft>
              </a:pPr>
              <a:r>
                <a:rPr lang="zh-CN" altLang="en-US" sz="1200" dirty="0" smtClean="0"/>
                <a:t>识图技能</a:t>
              </a:r>
              <a:r>
                <a:rPr lang="en-US" altLang="zh-CN" sz="1200" dirty="0" smtClean="0"/>
                <a:t>PK</a:t>
              </a:r>
              <a:endParaRPr lang="en-US" altLang="zh-CN" sz="1200" dirty="0" smtClean="0"/>
            </a:p>
            <a:p>
              <a:pPr algn="ctr">
                <a:lnSpc>
                  <a:spcPct val="150000"/>
                </a:lnSpc>
                <a:spcAft>
                  <a:spcPts val="600"/>
                </a:spcAft>
              </a:pPr>
              <a:r>
                <a:rPr lang="zh-CN" altLang="en-US" sz="1200" dirty="0" smtClean="0"/>
                <a:t>识图</a:t>
              </a:r>
              <a:r>
                <a:rPr lang="zh-CN" altLang="en-US" sz="1200" dirty="0"/>
                <a:t>游戏</a:t>
              </a:r>
              <a:endParaRPr lang="en-US" altLang="zh-CN" sz="1200" dirty="0" smtClean="0"/>
            </a:p>
            <a:p>
              <a:pPr algn="ctr">
                <a:lnSpc>
                  <a:spcPct val="120000"/>
                </a:lnSpc>
              </a:pPr>
              <a:endParaRPr lang="en-US" altLang="zh-CN" sz="1200" dirty="0"/>
            </a:p>
            <a:p>
              <a:pPr algn="ctr">
                <a:lnSpc>
                  <a:spcPct val="120000"/>
                </a:lnSpc>
              </a:pPr>
              <a:endParaRPr lang="en-US" altLang="zh-CN" sz="1200" dirty="0"/>
            </a:p>
          </p:txBody>
        </p:sp>
        <p:sp>
          <p:nvSpPr>
            <p:cNvPr id="9" name="i$ḻiḑê"/>
            <p:cNvSpPr txBox="1"/>
            <p:nvPr/>
          </p:nvSpPr>
          <p:spPr>
            <a:xfrm>
              <a:off x="3436659" y="4234559"/>
              <a:ext cx="2640372" cy="393389"/>
            </a:xfrm>
            <a:prstGeom prst="rect">
              <a:avLst/>
            </a:prstGeom>
            <a:noFill/>
          </p:spPr>
          <p:txBody>
            <a:bodyPr wrap="none">
              <a:normAutofit/>
            </a:bodyPr>
            <a:lstStyle/>
            <a:p>
              <a:pPr algn="ctr"/>
              <a:r>
                <a:rPr lang="zh-CN" altLang="en-US" b="1" dirty="0"/>
                <a:t>寓教于乐</a:t>
              </a:r>
              <a:endParaRPr lang="zh-CN" altLang="en-US" b="1" dirty="0"/>
            </a:p>
          </p:txBody>
        </p:sp>
        <p:sp>
          <p:nvSpPr>
            <p:cNvPr id="10" name="íŝḻîďe"/>
            <p:cNvSpPr txBox="1"/>
            <p:nvPr/>
          </p:nvSpPr>
          <p:spPr>
            <a:xfrm>
              <a:off x="6121653" y="4784209"/>
              <a:ext cx="2640371" cy="600164"/>
            </a:xfrm>
            <a:prstGeom prst="rect">
              <a:avLst/>
            </a:prstGeom>
            <a:noFill/>
          </p:spPr>
          <p:txBody>
            <a:bodyPr wrap="square">
              <a:noAutofit/>
            </a:bodyPr>
            <a:lstStyle/>
            <a:p>
              <a:pPr algn="ctr">
                <a:lnSpc>
                  <a:spcPct val="150000"/>
                </a:lnSpc>
                <a:spcAft>
                  <a:spcPts val="600"/>
                </a:spcAft>
              </a:pPr>
              <a:r>
                <a:rPr lang="zh-CN" altLang="en-US" sz="1200" dirty="0" smtClean="0"/>
                <a:t>提供各类问卷调查服务</a:t>
              </a:r>
              <a:endParaRPr lang="en-US" altLang="zh-CN" sz="1200" dirty="0" smtClean="0"/>
            </a:p>
            <a:p>
              <a:pPr algn="ctr">
                <a:lnSpc>
                  <a:spcPct val="150000"/>
                </a:lnSpc>
                <a:spcAft>
                  <a:spcPts val="600"/>
                </a:spcAft>
              </a:pPr>
              <a:r>
                <a:rPr lang="zh-CN" altLang="en-US" sz="1200" dirty="0" smtClean="0"/>
                <a:t>可创建学习小组进行专题交流</a:t>
              </a:r>
              <a:endParaRPr lang="en-US" altLang="zh-CN" sz="1200" dirty="0"/>
            </a:p>
          </p:txBody>
        </p:sp>
        <p:sp>
          <p:nvSpPr>
            <p:cNvPr id="11" name="íṣ1ïďê"/>
            <p:cNvSpPr txBox="1"/>
            <p:nvPr/>
          </p:nvSpPr>
          <p:spPr>
            <a:xfrm>
              <a:off x="6121653" y="4234559"/>
              <a:ext cx="2640372" cy="393389"/>
            </a:xfrm>
            <a:prstGeom prst="rect">
              <a:avLst/>
            </a:prstGeom>
            <a:noFill/>
          </p:spPr>
          <p:txBody>
            <a:bodyPr wrap="none">
              <a:normAutofit/>
            </a:bodyPr>
            <a:lstStyle/>
            <a:p>
              <a:pPr algn="ctr"/>
              <a:r>
                <a:rPr lang="zh-CN" altLang="en-US" b="1" dirty="0" smtClean="0"/>
                <a:t>问卷调查</a:t>
              </a:r>
              <a:endParaRPr lang="zh-CN" altLang="en-US" b="1" dirty="0"/>
            </a:p>
          </p:txBody>
        </p:sp>
        <p:sp>
          <p:nvSpPr>
            <p:cNvPr id="12" name="ïšļíďè"/>
            <p:cNvSpPr txBox="1"/>
            <p:nvPr/>
          </p:nvSpPr>
          <p:spPr>
            <a:xfrm>
              <a:off x="9179897" y="4784209"/>
              <a:ext cx="2267122" cy="600164"/>
            </a:xfrm>
            <a:prstGeom prst="rect">
              <a:avLst/>
            </a:prstGeom>
            <a:noFill/>
          </p:spPr>
          <p:txBody>
            <a:bodyPr wrap="square">
              <a:normAutofit/>
            </a:bodyPr>
            <a:lstStyle/>
            <a:p>
              <a:pPr algn="ctr">
                <a:lnSpc>
                  <a:spcPct val="150000"/>
                </a:lnSpc>
                <a:spcAft>
                  <a:spcPts val="600"/>
                </a:spcAft>
              </a:pPr>
              <a:r>
                <a:rPr lang="zh-CN" altLang="en-US" sz="1200" dirty="0" smtClean="0"/>
                <a:t>提供收集学员意见建议的空间</a:t>
              </a:r>
              <a:endParaRPr lang="en-US" altLang="zh-CN" sz="1200" dirty="0"/>
            </a:p>
          </p:txBody>
        </p:sp>
        <p:sp>
          <p:nvSpPr>
            <p:cNvPr id="13" name="íŝḻiḍè"/>
            <p:cNvSpPr txBox="1"/>
            <p:nvPr/>
          </p:nvSpPr>
          <p:spPr>
            <a:xfrm>
              <a:off x="8806647" y="4234559"/>
              <a:ext cx="2640372" cy="393389"/>
            </a:xfrm>
            <a:prstGeom prst="rect">
              <a:avLst/>
            </a:prstGeom>
            <a:noFill/>
          </p:spPr>
          <p:txBody>
            <a:bodyPr wrap="none">
              <a:normAutofit/>
            </a:bodyPr>
            <a:lstStyle/>
            <a:p>
              <a:pPr algn="ctr"/>
              <a:r>
                <a:rPr lang="zh-CN" altLang="en-US" b="1" dirty="0" smtClean="0"/>
                <a:t>意见</a:t>
              </a:r>
              <a:r>
                <a:rPr lang="zh-CN" altLang="en-US" b="1" dirty="0"/>
                <a:t>箱</a:t>
              </a:r>
              <a:endParaRPr lang="zh-CN" altLang="en-US" b="1" dirty="0"/>
            </a:p>
          </p:txBody>
        </p:sp>
        <p:grpSp>
          <p:nvGrpSpPr>
            <p:cNvPr id="14" name="işlïdè"/>
            <p:cNvGrpSpPr/>
            <p:nvPr/>
          </p:nvGrpSpPr>
          <p:grpSpPr>
            <a:xfrm>
              <a:off x="3809909" y="1944000"/>
              <a:ext cx="1893873" cy="1895504"/>
              <a:chOff x="3890061" y="1882667"/>
              <a:chExt cx="1893873" cy="1895504"/>
            </a:xfrm>
          </p:grpSpPr>
          <p:grpSp>
            <p:nvGrpSpPr>
              <p:cNvPr id="25" name="ïŝļidê"/>
              <p:cNvGrpSpPr/>
              <p:nvPr/>
            </p:nvGrpSpPr>
            <p:grpSpPr>
              <a:xfrm>
                <a:off x="3890061" y="1882667"/>
                <a:ext cx="1893873" cy="1895504"/>
                <a:chOff x="3859987" y="1882666"/>
                <a:chExt cx="1893873" cy="1895504"/>
              </a:xfrm>
              <a:solidFill>
                <a:schemeClr val="accent3">
                  <a:alpha val="41000"/>
                </a:schemeClr>
              </a:solidFill>
            </p:grpSpPr>
            <p:sp>
              <p:nvSpPr>
                <p:cNvPr id="27" name="iṥľîḑe"/>
                <p:cNvSpPr/>
                <p:nvPr/>
              </p:nvSpPr>
              <p:spPr>
                <a:xfrm>
                  <a:off x="4066261" y="1965197"/>
                  <a:ext cx="1523869" cy="1523869"/>
                </a:xfrm>
                <a:prstGeom prst="ellipse">
                  <a:avLst/>
                </a:prstGeom>
                <a:solidFill>
                  <a:schemeClr val="accent3">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8" name="ïşľidê"/>
                <p:cNvSpPr/>
                <p:nvPr/>
              </p:nvSpPr>
              <p:spPr>
                <a:xfrm>
                  <a:off x="4716136" y="1882666"/>
                  <a:ext cx="922997" cy="9229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9" name="íŝľîďê"/>
                <p:cNvSpPr/>
                <p:nvPr/>
              </p:nvSpPr>
              <p:spPr>
                <a:xfrm>
                  <a:off x="3859987" y="2649356"/>
                  <a:ext cx="1128814" cy="11288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0" name="íṧḻïďé"/>
                <p:cNvSpPr/>
                <p:nvPr/>
              </p:nvSpPr>
              <p:spPr>
                <a:xfrm>
                  <a:off x="5166081" y="3008397"/>
                  <a:ext cx="587779" cy="5877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26" name="iŝlîḓê"/>
              <p:cNvSpPr/>
              <p:nvPr/>
            </p:nvSpPr>
            <p:spPr bwMode="auto">
              <a:xfrm>
                <a:off x="4576600" y="2507109"/>
                <a:ext cx="520795" cy="646620"/>
              </a:xfrm>
              <a:custGeom>
                <a:avLst/>
                <a:gdLst>
                  <a:gd name="T0" fmla="*/ 84 w 144"/>
                  <a:gd name="T1" fmla="*/ 132 h 176"/>
                  <a:gd name="T2" fmla="*/ 36 w 144"/>
                  <a:gd name="T3" fmla="*/ 132 h 176"/>
                  <a:gd name="T4" fmla="*/ 32 w 144"/>
                  <a:gd name="T5" fmla="*/ 136 h 176"/>
                  <a:gd name="T6" fmla="*/ 36 w 144"/>
                  <a:gd name="T7" fmla="*/ 140 h 176"/>
                  <a:gd name="T8" fmla="*/ 84 w 144"/>
                  <a:gd name="T9" fmla="*/ 140 h 176"/>
                  <a:gd name="T10" fmla="*/ 88 w 144"/>
                  <a:gd name="T11" fmla="*/ 136 h 176"/>
                  <a:gd name="T12" fmla="*/ 84 w 144"/>
                  <a:gd name="T13" fmla="*/ 132 h 176"/>
                  <a:gd name="T14" fmla="*/ 36 w 144"/>
                  <a:gd name="T15" fmla="*/ 44 h 176"/>
                  <a:gd name="T16" fmla="*/ 56 w 144"/>
                  <a:gd name="T17" fmla="*/ 44 h 176"/>
                  <a:gd name="T18" fmla="*/ 60 w 144"/>
                  <a:gd name="T19" fmla="*/ 40 h 176"/>
                  <a:gd name="T20" fmla="*/ 56 w 144"/>
                  <a:gd name="T21" fmla="*/ 36 h 176"/>
                  <a:gd name="T22" fmla="*/ 36 w 144"/>
                  <a:gd name="T23" fmla="*/ 36 h 176"/>
                  <a:gd name="T24" fmla="*/ 32 w 144"/>
                  <a:gd name="T25" fmla="*/ 40 h 176"/>
                  <a:gd name="T26" fmla="*/ 36 w 144"/>
                  <a:gd name="T27" fmla="*/ 44 h 176"/>
                  <a:gd name="T28" fmla="*/ 108 w 144"/>
                  <a:gd name="T29" fmla="*/ 100 h 176"/>
                  <a:gd name="T30" fmla="*/ 36 w 144"/>
                  <a:gd name="T31" fmla="*/ 100 h 176"/>
                  <a:gd name="T32" fmla="*/ 32 w 144"/>
                  <a:gd name="T33" fmla="*/ 104 h 176"/>
                  <a:gd name="T34" fmla="*/ 36 w 144"/>
                  <a:gd name="T35" fmla="*/ 108 h 176"/>
                  <a:gd name="T36" fmla="*/ 108 w 144"/>
                  <a:gd name="T37" fmla="*/ 108 h 176"/>
                  <a:gd name="T38" fmla="*/ 112 w 144"/>
                  <a:gd name="T39" fmla="*/ 104 h 176"/>
                  <a:gd name="T40" fmla="*/ 108 w 144"/>
                  <a:gd name="T41" fmla="*/ 100 h 176"/>
                  <a:gd name="T42" fmla="*/ 32 w 144"/>
                  <a:gd name="T43" fmla="*/ 72 h 176"/>
                  <a:gd name="T44" fmla="*/ 36 w 144"/>
                  <a:gd name="T45" fmla="*/ 76 h 176"/>
                  <a:gd name="T46" fmla="*/ 108 w 144"/>
                  <a:gd name="T47" fmla="*/ 76 h 176"/>
                  <a:gd name="T48" fmla="*/ 112 w 144"/>
                  <a:gd name="T49" fmla="*/ 72 h 176"/>
                  <a:gd name="T50" fmla="*/ 108 w 144"/>
                  <a:gd name="T51" fmla="*/ 68 h 176"/>
                  <a:gd name="T52" fmla="*/ 36 w 144"/>
                  <a:gd name="T53" fmla="*/ 68 h 176"/>
                  <a:gd name="T54" fmla="*/ 32 w 144"/>
                  <a:gd name="T55" fmla="*/ 72 h 176"/>
                  <a:gd name="T56" fmla="*/ 104 w 144"/>
                  <a:gd name="T57" fmla="*/ 0 h 176"/>
                  <a:gd name="T58" fmla="*/ 16 w 144"/>
                  <a:gd name="T59" fmla="*/ 0 h 176"/>
                  <a:gd name="T60" fmla="*/ 0 w 144"/>
                  <a:gd name="T61" fmla="*/ 16 h 176"/>
                  <a:gd name="T62" fmla="*/ 0 w 144"/>
                  <a:gd name="T63" fmla="*/ 160 h 176"/>
                  <a:gd name="T64" fmla="*/ 16 w 144"/>
                  <a:gd name="T65" fmla="*/ 176 h 176"/>
                  <a:gd name="T66" fmla="*/ 128 w 144"/>
                  <a:gd name="T67" fmla="*/ 176 h 176"/>
                  <a:gd name="T68" fmla="*/ 144 w 144"/>
                  <a:gd name="T69" fmla="*/ 160 h 176"/>
                  <a:gd name="T70" fmla="*/ 144 w 144"/>
                  <a:gd name="T71" fmla="*/ 44 h 176"/>
                  <a:gd name="T72" fmla="*/ 104 w 144"/>
                  <a:gd name="T73" fmla="*/ 0 h 176"/>
                  <a:gd name="T74" fmla="*/ 136 w 144"/>
                  <a:gd name="T75" fmla="*/ 160 h 176"/>
                  <a:gd name="T76" fmla="*/ 128 w 144"/>
                  <a:gd name="T77" fmla="*/ 168 h 176"/>
                  <a:gd name="T78" fmla="*/ 16 w 144"/>
                  <a:gd name="T79" fmla="*/ 168 h 176"/>
                  <a:gd name="T80" fmla="*/ 8 w 144"/>
                  <a:gd name="T81" fmla="*/ 160 h 176"/>
                  <a:gd name="T82" fmla="*/ 8 w 144"/>
                  <a:gd name="T83" fmla="*/ 16 h 176"/>
                  <a:gd name="T84" fmla="*/ 16 w 144"/>
                  <a:gd name="T85" fmla="*/ 8 h 176"/>
                  <a:gd name="T86" fmla="*/ 88 w 144"/>
                  <a:gd name="T87" fmla="*/ 8 h 176"/>
                  <a:gd name="T88" fmla="*/ 88 w 144"/>
                  <a:gd name="T89" fmla="*/ 48 h 176"/>
                  <a:gd name="T90" fmla="*/ 96 w 144"/>
                  <a:gd name="T91" fmla="*/ 56 h 176"/>
                  <a:gd name="T92" fmla="*/ 136 w 144"/>
                  <a:gd name="T93" fmla="*/ 56 h 176"/>
                  <a:gd name="T94" fmla="*/ 136 w 144"/>
                  <a:gd name="T95" fmla="*/ 160 h 176"/>
                  <a:gd name="T96" fmla="*/ 96 w 144"/>
                  <a:gd name="T97" fmla="*/ 48 h 176"/>
                  <a:gd name="T98" fmla="*/ 96 w 144"/>
                  <a:gd name="T99" fmla="*/ 8 h 176"/>
                  <a:gd name="T100" fmla="*/ 100 w 144"/>
                  <a:gd name="T101" fmla="*/ 8 h 176"/>
                  <a:gd name="T102" fmla="*/ 136 w 144"/>
                  <a:gd name="T103" fmla="*/ 48 h 176"/>
                  <a:gd name="T104" fmla="*/ 96 w 144"/>
                  <a:gd name="T105"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 h="176">
                    <a:moveTo>
                      <a:pt x="84" y="132"/>
                    </a:moveTo>
                    <a:cubicBezTo>
                      <a:pt x="36" y="132"/>
                      <a:pt x="36" y="132"/>
                      <a:pt x="36" y="132"/>
                    </a:cubicBezTo>
                    <a:cubicBezTo>
                      <a:pt x="34" y="132"/>
                      <a:pt x="32" y="134"/>
                      <a:pt x="32" y="136"/>
                    </a:cubicBezTo>
                    <a:cubicBezTo>
                      <a:pt x="32" y="138"/>
                      <a:pt x="34" y="140"/>
                      <a:pt x="36" y="140"/>
                    </a:cubicBezTo>
                    <a:cubicBezTo>
                      <a:pt x="84" y="140"/>
                      <a:pt x="84" y="140"/>
                      <a:pt x="84" y="140"/>
                    </a:cubicBezTo>
                    <a:cubicBezTo>
                      <a:pt x="86" y="140"/>
                      <a:pt x="88" y="138"/>
                      <a:pt x="88" y="136"/>
                    </a:cubicBezTo>
                    <a:cubicBezTo>
                      <a:pt x="88" y="134"/>
                      <a:pt x="86" y="132"/>
                      <a:pt x="84" y="132"/>
                    </a:cubicBezTo>
                    <a:moveTo>
                      <a:pt x="36" y="44"/>
                    </a:moveTo>
                    <a:cubicBezTo>
                      <a:pt x="56" y="44"/>
                      <a:pt x="56" y="44"/>
                      <a:pt x="56" y="44"/>
                    </a:cubicBezTo>
                    <a:cubicBezTo>
                      <a:pt x="58" y="44"/>
                      <a:pt x="60" y="42"/>
                      <a:pt x="60" y="40"/>
                    </a:cubicBezTo>
                    <a:cubicBezTo>
                      <a:pt x="60" y="38"/>
                      <a:pt x="58" y="36"/>
                      <a:pt x="56" y="36"/>
                    </a:cubicBezTo>
                    <a:cubicBezTo>
                      <a:pt x="36" y="36"/>
                      <a:pt x="36" y="36"/>
                      <a:pt x="36" y="36"/>
                    </a:cubicBezTo>
                    <a:cubicBezTo>
                      <a:pt x="34" y="36"/>
                      <a:pt x="32" y="38"/>
                      <a:pt x="32" y="40"/>
                    </a:cubicBezTo>
                    <a:cubicBezTo>
                      <a:pt x="32" y="42"/>
                      <a:pt x="34" y="44"/>
                      <a:pt x="36" y="44"/>
                    </a:cubicBezTo>
                    <a:moveTo>
                      <a:pt x="108" y="100"/>
                    </a:moveTo>
                    <a:cubicBezTo>
                      <a:pt x="36" y="100"/>
                      <a:pt x="36" y="100"/>
                      <a:pt x="36" y="100"/>
                    </a:cubicBezTo>
                    <a:cubicBezTo>
                      <a:pt x="34" y="100"/>
                      <a:pt x="32" y="102"/>
                      <a:pt x="32" y="104"/>
                    </a:cubicBezTo>
                    <a:cubicBezTo>
                      <a:pt x="32" y="106"/>
                      <a:pt x="34" y="108"/>
                      <a:pt x="36" y="108"/>
                    </a:cubicBezTo>
                    <a:cubicBezTo>
                      <a:pt x="108" y="108"/>
                      <a:pt x="108" y="108"/>
                      <a:pt x="108" y="108"/>
                    </a:cubicBezTo>
                    <a:cubicBezTo>
                      <a:pt x="110" y="108"/>
                      <a:pt x="112" y="106"/>
                      <a:pt x="112" y="104"/>
                    </a:cubicBezTo>
                    <a:cubicBezTo>
                      <a:pt x="112" y="102"/>
                      <a:pt x="110" y="100"/>
                      <a:pt x="108" y="100"/>
                    </a:cubicBezTo>
                    <a:moveTo>
                      <a:pt x="32" y="72"/>
                    </a:moveTo>
                    <a:cubicBezTo>
                      <a:pt x="32" y="74"/>
                      <a:pt x="34" y="76"/>
                      <a:pt x="36" y="76"/>
                    </a:cubicBezTo>
                    <a:cubicBezTo>
                      <a:pt x="108" y="76"/>
                      <a:pt x="108" y="76"/>
                      <a:pt x="108" y="76"/>
                    </a:cubicBezTo>
                    <a:cubicBezTo>
                      <a:pt x="110" y="76"/>
                      <a:pt x="112" y="74"/>
                      <a:pt x="112" y="72"/>
                    </a:cubicBezTo>
                    <a:cubicBezTo>
                      <a:pt x="112" y="70"/>
                      <a:pt x="110" y="68"/>
                      <a:pt x="108" y="68"/>
                    </a:cubicBezTo>
                    <a:cubicBezTo>
                      <a:pt x="36" y="68"/>
                      <a:pt x="36" y="68"/>
                      <a:pt x="36" y="68"/>
                    </a:cubicBezTo>
                    <a:cubicBezTo>
                      <a:pt x="34" y="68"/>
                      <a:pt x="32" y="70"/>
                      <a:pt x="32" y="72"/>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path>
                </a:pathLst>
              </a:custGeom>
              <a:solidFill>
                <a:schemeClr val="bg1"/>
              </a:solidFill>
              <a:ln>
                <a:noFill/>
              </a:ln>
            </p:spPr>
            <p:txBody>
              <a:bodyPr anchor="ctr"/>
              <a:lstStyle/>
              <a:p>
                <a:pPr algn="ctr"/>
              </a:p>
            </p:txBody>
          </p:sp>
        </p:grpSp>
        <p:grpSp>
          <p:nvGrpSpPr>
            <p:cNvPr id="15" name="îṧḻïḍê"/>
            <p:cNvGrpSpPr/>
            <p:nvPr/>
          </p:nvGrpSpPr>
          <p:grpSpPr>
            <a:xfrm>
              <a:off x="6494903" y="1944000"/>
              <a:ext cx="1893873" cy="1895504"/>
              <a:chOff x="6383698" y="1882667"/>
              <a:chExt cx="1893873" cy="1895504"/>
            </a:xfrm>
          </p:grpSpPr>
          <p:grpSp>
            <p:nvGrpSpPr>
              <p:cNvPr id="19" name="iSļïḋè"/>
              <p:cNvGrpSpPr/>
              <p:nvPr/>
            </p:nvGrpSpPr>
            <p:grpSpPr>
              <a:xfrm>
                <a:off x="6383698" y="1882667"/>
                <a:ext cx="1893873" cy="1895504"/>
                <a:chOff x="3859987" y="1882666"/>
                <a:chExt cx="1893873" cy="1895504"/>
              </a:xfrm>
              <a:solidFill>
                <a:schemeClr val="accent4">
                  <a:alpha val="41000"/>
                </a:schemeClr>
              </a:solidFill>
            </p:grpSpPr>
            <p:sp>
              <p:nvSpPr>
                <p:cNvPr id="21" name="isľíḍè"/>
                <p:cNvSpPr/>
                <p:nvPr/>
              </p:nvSpPr>
              <p:spPr>
                <a:xfrm>
                  <a:off x="4066261" y="1965197"/>
                  <a:ext cx="1523869" cy="1523869"/>
                </a:xfrm>
                <a:prstGeom prst="ellipse">
                  <a:avLst/>
                </a:prstGeom>
                <a:solidFill>
                  <a:schemeClr val="accent4">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2" name="îš1ïdê"/>
                <p:cNvSpPr/>
                <p:nvPr/>
              </p:nvSpPr>
              <p:spPr>
                <a:xfrm>
                  <a:off x="4716136" y="1882666"/>
                  <a:ext cx="922997" cy="9229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3" name="íšḷïďe"/>
                <p:cNvSpPr/>
                <p:nvPr/>
              </p:nvSpPr>
              <p:spPr>
                <a:xfrm>
                  <a:off x="3859987" y="2649356"/>
                  <a:ext cx="1128814" cy="11288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4" name="ïṣḷiďé"/>
                <p:cNvSpPr/>
                <p:nvPr/>
              </p:nvSpPr>
              <p:spPr>
                <a:xfrm>
                  <a:off x="5166081" y="3008397"/>
                  <a:ext cx="587779" cy="5877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20" name="ísļïḍê"/>
              <p:cNvSpPr/>
              <p:nvPr/>
            </p:nvSpPr>
            <p:spPr bwMode="auto">
              <a:xfrm>
                <a:off x="6935634" y="2507109"/>
                <a:ext cx="790000" cy="646620"/>
              </a:xfrm>
              <a:custGeom>
                <a:avLst/>
                <a:gdLst>
                  <a:gd name="T0" fmla="*/ 108 w 176"/>
                  <a:gd name="T1" fmla="*/ 24 h 144"/>
                  <a:gd name="T2" fmla="*/ 108 w 176"/>
                  <a:gd name="T3" fmla="*/ 16 h 144"/>
                  <a:gd name="T4" fmla="*/ 64 w 176"/>
                  <a:gd name="T5" fmla="*/ 20 h 144"/>
                  <a:gd name="T6" fmla="*/ 88 w 176"/>
                  <a:gd name="T7" fmla="*/ 56 h 144"/>
                  <a:gd name="T8" fmla="*/ 88 w 176"/>
                  <a:gd name="T9" fmla="*/ 104 h 144"/>
                  <a:gd name="T10" fmla="*/ 88 w 176"/>
                  <a:gd name="T11" fmla="*/ 56 h 144"/>
                  <a:gd name="T12" fmla="*/ 72 w 176"/>
                  <a:gd name="T13" fmla="*/ 80 h 144"/>
                  <a:gd name="T14" fmla="*/ 104 w 176"/>
                  <a:gd name="T15" fmla="*/ 80 h 144"/>
                  <a:gd name="T16" fmla="*/ 88 w 176"/>
                  <a:gd name="T17" fmla="*/ 40 h 144"/>
                  <a:gd name="T18" fmla="*/ 88 w 176"/>
                  <a:gd name="T19" fmla="*/ 120 h 144"/>
                  <a:gd name="T20" fmla="*/ 88 w 176"/>
                  <a:gd name="T21" fmla="*/ 40 h 144"/>
                  <a:gd name="T22" fmla="*/ 56 w 176"/>
                  <a:gd name="T23" fmla="*/ 80 h 144"/>
                  <a:gd name="T24" fmla="*/ 120 w 176"/>
                  <a:gd name="T25" fmla="*/ 80 h 144"/>
                  <a:gd name="T26" fmla="*/ 148 w 176"/>
                  <a:gd name="T27" fmla="*/ 64 h 144"/>
                  <a:gd name="T28" fmla="*/ 148 w 176"/>
                  <a:gd name="T29" fmla="*/ 72 h 144"/>
                  <a:gd name="T30" fmla="*/ 148 w 176"/>
                  <a:gd name="T31" fmla="*/ 64 h 144"/>
                  <a:gd name="T32" fmla="*/ 136 w 176"/>
                  <a:gd name="T33" fmla="*/ 44 h 144"/>
                  <a:gd name="T34" fmla="*/ 160 w 176"/>
                  <a:gd name="T35" fmla="*/ 44 h 144"/>
                  <a:gd name="T36" fmla="*/ 148 w 176"/>
                  <a:gd name="T37" fmla="*/ 48 h 144"/>
                  <a:gd name="T38" fmla="*/ 148 w 176"/>
                  <a:gd name="T39" fmla="*/ 40 h 144"/>
                  <a:gd name="T40" fmla="*/ 148 w 176"/>
                  <a:gd name="T41" fmla="*/ 48 h 144"/>
                  <a:gd name="T42" fmla="*/ 144 w 176"/>
                  <a:gd name="T43" fmla="*/ 16 h 144"/>
                  <a:gd name="T44" fmla="*/ 88 w 176"/>
                  <a:gd name="T45" fmla="*/ 0 h 144"/>
                  <a:gd name="T46" fmla="*/ 32 w 176"/>
                  <a:gd name="T47" fmla="*/ 16 h 144"/>
                  <a:gd name="T48" fmla="*/ 0 w 176"/>
                  <a:gd name="T49" fmla="*/ 32 h 144"/>
                  <a:gd name="T50" fmla="*/ 16 w 176"/>
                  <a:gd name="T51" fmla="*/ 144 h 144"/>
                  <a:gd name="T52" fmla="*/ 176 w 176"/>
                  <a:gd name="T53" fmla="*/ 128 h 144"/>
                  <a:gd name="T54" fmla="*/ 160 w 176"/>
                  <a:gd name="T55" fmla="*/ 16 h 144"/>
                  <a:gd name="T56" fmla="*/ 133 w 176"/>
                  <a:gd name="T57" fmla="*/ 96 h 144"/>
                  <a:gd name="T58" fmla="*/ 168 w 176"/>
                  <a:gd name="T59" fmla="*/ 104 h 144"/>
                  <a:gd name="T60" fmla="*/ 160 w 176"/>
                  <a:gd name="T61" fmla="*/ 136 h 144"/>
                  <a:gd name="T62" fmla="*/ 8 w 176"/>
                  <a:gd name="T63" fmla="*/ 128 h 144"/>
                  <a:gd name="T64" fmla="*/ 46 w 176"/>
                  <a:gd name="T65" fmla="*/ 104 h 144"/>
                  <a:gd name="T66" fmla="*/ 8 w 176"/>
                  <a:gd name="T67" fmla="*/ 96 h 144"/>
                  <a:gd name="T68" fmla="*/ 16 w 176"/>
                  <a:gd name="T69" fmla="*/ 24 h 144"/>
                  <a:gd name="T70" fmla="*/ 60 w 176"/>
                  <a:gd name="T71" fmla="*/ 8 h 144"/>
                  <a:gd name="T72" fmla="*/ 116 w 176"/>
                  <a:gd name="T73" fmla="*/ 8 h 144"/>
                  <a:gd name="T74" fmla="*/ 160 w 176"/>
                  <a:gd name="T75" fmla="*/ 24 h 144"/>
                  <a:gd name="T76" fmla="*/ 168 w 176"/>
                  <a:gd name="T77"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 h="144">
                    <a:moveTo>
                      <a:pt x="68" y="24"/>
                    </a:moveTo>
                    <a:cubicBezTo>
                      <a:pt x="108" y="24"/>
                      <a:pt x="108" y="24"/>
                      <a:pt x="108" y="24"/>
                    </a:cubicBezTo>
                    <a:cubicBezTo>
                      <a:pt x="110" y="24"/>
                      <a:pt x="112" y="22"/>
                      <a:pt x="112" y="20"/>
                    </a:cubicBezTo>
                    <a:cubicBezTo>
                      <a:pt x="112" y="18"/>
                      <a:pt x="110" y="16"/>
                      <a:pt x="108" y="16"/>
                    </a:cubicBezTo>
                    <a:cubicBezTo>
                      <a:pt x="68" y="16"/>
                      <a:pt x="68" y="16"/>
                      <a:pt x="68" y="16"/>
                    </a:cubicBezTo>
                    <a:cubicBezTo>
                      <a:pt x="66" y="16"/>
                      <a:pt x="64" y="18"/>
                      <a:pt x="64" y="20"/>
                    </a:cubicBezTo>
                    <a:cubicBezTo>
                      <a:pt x="64" y="22"/>
                      <a:pt x="66" y="24"/>
                      <a:pt x="68" y="24"/>
                    </a:cubicBezTo>
                    <a:moveTo>
                      <a:pt x="88" y="56"/>
                    </a:moveTo>
                    <a:cubicBezTo>
                      <a:pt x="75" y="56"/>
                      <a:pt x="64" y="67"/>
                      <a:pt x="64" y="80"/>
                    </a:cubicBezTo>
                    <a:cubicBezTo>
                      <a:pt x="64" y="93"/>
                      <a:pt x="75" y="104"/>
                      <a:pt x="88" y="104"/>
                    </a:cubicBezTo>
                    <a:cubicBezTo>
                      <a:pt x="101" y="104"/>
                      <a:pt x="112" y="93"/>
                      <a:pt x="112" y="80"/>
                    </a:cubicBezTo>
                    <a:cubicBezTo>
                      <a:pt x="112" y="67"/>
                      <a:pt x="101" y="56"/>
                      <a:pt x="88" y="56"/>
                    </a:cubicBezTo>
                    <a:moveTo>
                      <a:pt x="88" y="96"/>
                    </a:moveTo>
                    <a:cubicBezTo>
                      <a:pt x="79" y="96"/>
                      <a:pt x="72" y="89"/>
                      <a:pt x="72" y="80"/>
                    </a:cubicBezTo>
                    <a:cubicBezTo>
                      <a:pt x="72" y="71"/>
                      <a:pt x="79" y="64"/>
                      <a:pt x="88" y="64"/>
                    </a:cubicBezTo>
                    <a:cubicBezTo>
                      <a:pt x="97" y="64"/>
                      <a:pt x="104" y="71"/>
                      <a:pt x="104" y="80"/>
                    </a:cubicBezTo>
                    <a:cubicBezTo>
                      <a:pt x="104" y="89"/>
                      <a:pt x="97" y="96"/>
                      <a:pt x="88" y="96"/>
                    </a:cubicBezTo>
                    <a:moveTo>
                      <a:pt x="88" y="40"/>
                    </a:moveTo>
                    <a:cubicBezTo>
                      <a:pt x="66" y="40"/>
                      <a:pt x="48" y="58"/>
                      <a:pt x="48" y="80"/>
                    </a:cubicBezTo>
                    <a:cubicBezTo>
                      <a:pt x="48" y="102"/>
                      <a:pt x="66" y="120"/>
                      <a:pt x="88" y="120"/>
                    </a:cubicBezTo>
                    <a:cubicBezTo>
                      <a:pt x="110" y="120"/>
                      <a:pt x="128" y="102"/>
                      <a:pt x="128" y="80"/>
                    </a:cubicBezTo>
                    <a:cubicBezTo>
                      <a:pt x="128" y="58"/>
                      <a:pt x="110" y="40"/>
                      <a:pt x="88" y="40"/>
                    </a:cubicBezTo>
                    <a:moveTo>
                      <a:pt x="88" y="112"/>
                    </a:moveTo>
                    <a:cubicBezTo>
                      <a:pt x="70" y="112"/>
                      <a:pt x="56" y="98"/>
                      <a:pt x="56" y="80"/>
                    </a:cubicBezTo>
                    <a:cubicBezTo>
                      <a:pt x="56" y="62"/>
                      <a:pt x="70" y="48"/>
                      <a:pt x="88" y="48"/>
                    </a:cubicBezTo>
                    <a:cubicBezTo>
                      <a:pt x="106" y="48"/>
                      <a:pt x="120" y="62"/>
                      <a:pt x="120" y="80"/>
                    </a:cubicBezTo>
                    <a:cubicBezTo>
                      <a:pt x="120" y="98"/>
                      <a:pt x="106" y="112"/>
                      <a:pt x="88" y="112"/>
                    </a:cubicBezTo>
                    <a:moveTo>
                      <a:pt x="148" y="64"/>
                    </a:moveTo>
                    <a:cubicBezTo>
                      <a:pt x="146" y="64"/>
                      <a:pt x="144" y="66"/>
                      <a:pt x="144" y="68"/>
                    </a:cubicBezTo>
                    <a:cubicBezTo>
                      <a:pt x="144" y="70"/>
                      <a:pt x="146" y="72"/>
                      <a:pt x="148" y="72"/>
                    </a:cubicBezTo>
                    <a:cubicBezTo>
                      <a:pt x="150" y="72"/>
                      <a:pt x="152" y="70"/>
                      <a:pt x="152" y="68"/>
                    </a:cubicBezTo>
                    <a:cubicBezTo>
                      <a:pt x="152" y="66"/>
                      <a:pt x="150" y="64"/>
                      <a:pt x="148" y="64"/>
                    </a:cubicBezTo>
                    <a:moveTo>
                      <a:pt x="148" y="32"/>
                    </a:moveTo>
                    <a:cubicBezTo>
                      <a:pt x="141" y="32"/>
                      <a:pt x="136" y="37"/>
                      <a:pt x="136" y="44"/>
                    </a:cubicBezTo>
                    <a:cubicBezTo>
                      <a:pt x="136" y="51"/>
                      <a:pt x="141" y="56"/>
                      <a:pt x="148" y="56"/>
                    </a:cubicBezTo>
                    <a:cubicBezTo>
                      <a:pt x="155" y="56"/>
                      <a:pt x="160" y="51"/>
                      <a:pt x="160" y="44"/>
                    </a:cubicBezTo>
                    <a:cubicBezTo>
                      <a:pt x="160" y="37"/>
                      <a:pt x="155" y="32"/>
                      <a:pt x="148" y="32"/>
                    </a:cubicBezTo>
                    <a:moveTo>
                      <a:pt x="148" y="48"/>
                    </a:moveTo>
                    <a:cubicBezTo>
                      <a:pt x="146" y="48"/>
                      <a:pt x="144" y="46"/>
                      <a:pt x="144" y="44"/>
                    </a:cubicBezTo>
                    <a:cubicBezTo>
                      <a:pt x="144" y="42"/>
                      <a:pt x="146" y="40"/>
                      <a:pt x="148" y="40"/>
                    </a:cubicBezTo>
                    <a:cubicBezTo>
                      <a:pt x="150" y="40"/>
                      <a:pt x="152" y="42"/>
                      <a:pt x="152" y="44"/>
                    </a:cubicBezTo>
                    <a:cubicBezTo>
                      <a:pt x="152" y="46"/>
                      <a:pt x="150" y="48"/>
                      <a:pt x="148" y="48"/>
                    </a:cubicBezTo>
                    <a:moveTo>
                      <a:pt x="160" y="16"/>
                    </a:moveTo>
                    <a:cubicBezTo>
                      <a:pt x="144" y="16"/>
                      <a:pt x="144" y="16"/>
                      <a:pt x="144" y="16"/>
                    </a:cubicBezTo>
                    <a:cubicBezTo>
                      <a:pt x="132" y="16"/>
                      <a:pt x="132" y="0"/>
                      <a:pt x="116" y="0"/>
                    </a:cubicBezTo>
                    <a:cubicBezTo>
                      <a:pt x="88" y="0"/>
                      <a:pt x="88" y="0"/>
                      <a:pt x="88" y="0"/>
                    </a:cubicBezTo>
                    <a:cubicBezTo>
                      <a:pt x="60" y="0"/>
                      <a:pt x="60" y="0"/>
                      <a:pt x="60" y="0"/>
                    </a:cubicBezTo>
                    <a:cubicBezTo>
                      <a:pt x="44" y="0"/>
                      <a:pt x="44" y="16"/>
                      <a:pt x="32" y="16"/>
                    </a:cubicBezTo>
                    <a:cubicBezTo>
                      <a:pt x="16" y="16"/>
                      <a:pt x="16" y="16"/>
                      <a:pt x="16" y="16"/>
                    </a:cubicBezTo>
                    <a:cubicBezTo>
                      <a:pt x="7" y="16"/>
                      <a:pt x="0" y="23"/>
                      <a:pt x="0" y="32"/>
                    </a:cubicBezTo>
                    <a:cubicBezTo>
                      <a:pt x="0" y="128"/>
                      <a:pt x="0" y="128"/>
                      <a:pt x="0" y="128"/>
                    </a:cubicBezTo>
                    <a:cubicBezTo>
                      <a:pt x="0" y="137"/>
                      <a:pt x="7" y="144"/>
                      <a:pt x="16" y="144"/>
                    </a:cubicBezTo>
                    <a:cubicBezTo>
                      <a:pt x="160" y="144"/>
                      <a:pt x="160" y="144"/>
                      <a:pt x="160" y="144"/>
                    </a:cubicBezTo>
                    <a:cubicBezTo>
                      <a:pt x="169" y="144"/>
                      <a:pt x="176" y="137"/>
                      <a:pt x="176" y="128"/>
                    </a:cubicBezTo>
                    <a:cubicBezTo>
                      <a:pt x="176" y="32"/>
                      <a:pt x="176" y="32"/>
                      <a:pt x="176" y="32"/>
                    </a:cubicBezTo>
                    <a:cubicBezTo>
                      <a:pt x="176" y="23"/>
                      <a:pt x="169" y="16"/>
                      <a:pt x="160" y="16"/>
                    </a:cubicBezTo>
                    <a:moveTo>
                      <a:pt x="168" y="96"/>
                    </a:moveTo>
                    <a:cubicBezTo>
                      <a:pt x="133" y="96"/>
                      <a:pt x="133" y="96"/>
                      <a:pt x="133" y="96"/>
                    </a:cubicBezTo>
                    <a:cubicBezTo>
                      <a:pt x="132" y="99"/>
                      <a:pt x="131" y="101"/>
                      <a:pt x="130" y="104"/>
                    </a:cubicBezTo>
                    <a:cubicBezTo>
                      <a:pt x="168" y="104"/>
                      <a:pt x="168" y="104"/>
                      <a:pt x="168" y="104"/>
                    </a:cubicBezTo>
                    <a:cubicBezTo>
                      <a:pt x="168" y="128"/>
                      <a:pt x="168" y="128"/>
                      <a:pt x="168" y="128"/>
                    </a:cubicBezTo>
                    <a:cubicBezTo>
                      <a:pt x="168" y="132"/>
                      <a:pt x="164" y="136"/>
                      <a:pt x="160" y="136"/>
                    </a:cubicBezTo>
                    <a:cubicBezTo>
                      <a:pt x="16" y="136"/>
                      <a:pt x="16" y="136"/>
                      <a:pt x="16" y="136"/>
                    </a:cubicBezTo>
                    <a:cubicBezTo>
                      <a:pt x="12" y="136"/>
                      <a:pt x="8" y="132"/>
                      <a:pt x="8" y="128"/>
                    </a:cubicBezTo>
                    <a:cubicBezTo>
                      <a:pt x="8" y="104"/>
                      <a:pt x="8" y="104"/>
                      <a:pt x="8" y="104"/>
                    </a:cubicBezTo>
                    <a:cubicBezTo>
                      <a:pt x="46" y="104"/>
                      <a:pt x="46" y="104"/>
                      <a:pt x="46" y="104"/>
                    </a:cubicBezTo>
                    <a:cubicBezTo>
                      <a:pt x="45" y="101"/>
                      <a:pt x="44" y="99"/>
                      <a:pt x="43" y="96"/>
                    </a:cubicBezTo>
                    <a:cubicBezTo>
                      <a:pt x="8" y="96"/>
                      <a:pt x="8" y="96"/>
                      <a:pt x="8" y="96"/>
                    </a:cubicBezTo>
                    <a:cubicBezTo>
                      <a:pt x="8" y="32"/>
                      <a:pt x="8" y="32"/>
                      <a:pt x="8" y="32"/>
                    </a:cubicBezTo>
                    <a:cubicBezTo>
                      <a:pt x="8" y="28"/>
                      <a:pt x="12" y="24"/>
                      <a:pt x="16" y="24"/>
                    </a:cubicBezTo>
                    <a:cubicBezTo>
                      <a:pt x="32" y="24"/>
                      <a:pt x="32" y="24"/>
                      <a:pt x="32" y="24"/>
                    </a:cubicBezTo>
                    <a:cubicBezTo>
                      <a:pt x="48" y="24"/>
                      <a:pt x="48" y="8"/>
                      <a:pt x="60" y="8"/>
                    </a:cubicBezTo>
                    <a:cubicBezTo>
                      <a:pt x="88" y="8"/>
                      <a:pt x="88" y="8"/>
                      <a:pt x="88" y="8"/>
                    </a:cubicBezTo>
                    <a:cubicBezTo>
                      <a:pt x="116" y="8"/>
                      <a:pt x="116" y="8"/>
                      <a:pt x="116" y="8"/>
                    </a:cubicBezTo>
                    <a:cubicBezTo>
                      <a:pt x="128" y="8"/>
                      <a:pt x="128" y="24"/>
                      <a:pt x="144" y="24"/>
                    </a:cubicBezTo>
                    <a:cubicBezTo>
                      <a:pt x="160" y="24"/>
                      <a:pt x="160" y="24"/>
                      <a:pt x="160" y="24"/>
                    </a:cubicBezTo>
                    <a:cubicBezTo>
                      <a:pt x="164" y="24"/>
                      <a:pt x="168" y="28"/>
                      <a:pt x="168" y="32"/>
                    </a:cubicBezTo>
                    <a:lnTo>
                      <a:pt x="168" y="96"/>
                    </a:lnTo>
                    <a:close/>
                  </a:path>
                </a:pathLst>
              </a:custGeom>
              <a:solidFill>
                <a:schemeClr val="bg1"/>
              </a:solidFill>
              <a:ln>
                <a:noFill/>
              </a:ln>
            </p:spPr>
            <p:txBody>
              <a:bodyPr anchor="ctr"/>
              <a:lstStyle/>
              <a:p>
                <a:pPr algn="ctr"/>
              </a:p>
            </p:txBody>
          </p:sp>
        </p:grpSp>
        <p:cxnSp>
          <p:nvCxnSpPr>
            <p:cNvPr id="16" name="直接连接符 15"/>
            <p:cNvCxnSpPr/>
            <p:nvPr/>
          </p:nvCxnSpPr>
          <p:spPr>
            <a:xfrm>
              <a:off x="3392036" y="3657510"/>
              <a:ext cx="0" cy="248611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125711" y="3657510"/>
              <a:ext cx="0" cy="248611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859386" y="3657510"/>
              <a:ext cx="0" cy="248611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44" name="矩形 43"/>
          <p:cNvSpPr/>
          <p:nvPr/>
        </p:nvSpPr>
        <p:spPr>
          <a:xfrm>
            <a:off x="258742" y="646391"/>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44"/>
          <p:cNvSpPr/>
          <p:nvPr/>
        </p:nvSpPr>
        <p:spPr>
          <a:xfrm>
            <a:off x="478318" y="846917"/>
            <a:ext cx="190500" cy="350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a:off x="659794" y="1071506"/>
            <a:ext cx="5440522"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矩形 46"/>
          <p:cNvSpPr/>
          <p:nvPr/>
        </p:nvSpPr>
        <p:spPr>
          <a:xfrm>
            <a:off x="659794" y="412310"/>
            <a:ext cx="4692682" cy="584775"/>
          </a:xfrm>
          <a:prstGeom prst="rect">
            <a:avLst/>
          </a:prstGeom>
        </p:spPr>
        <p:txBody>
          <a:bodyPr wrap="square">
            <a:spAutoFit/>
          </a:bodyPr>
          <a:lstStyle/>
          <a:p>
            <a:pPr marL="228600" algn="just">
              <a:spcAft>
                <a:spcPts val="600"/>
              </a:spcAft>
            </a:pPr>
            <a:r>
              <a:rPr lang="zh-CN" altLang="en-US" sz="3200" b="1" kern="100" dirty="0" smtClean="0">
                <a:latin typeface="+mj-ea"/>
                <a:cs typeface="Times New Roman" panose="02020603050405020304" pitchFamily="18" charset="0"/>
              </a:rPr>
              <a:t>互动园地（</a:t>
            </a:r>
            <a:r>
              <a:rPr lang="en-US" altLang="zh-CN" sz="3200" b="1" kern="100" dirty="0" smtClean="0">
                <a:latin typeface="+mj-ea"/>
                <a:cs typeface="Times New Roman" panose="02020603050405020304" pitchFamily="18" charset="0"/>
              </a:rPr>
              <a:t>Interaction</a:t>
            </a:r>
            <a:r>
              <a:rPr lang="zh-CN" altLang="en-US" sz="3200" b="1" kern="100" dirty="0" smtClean="0">
                <a:latin typeface="+mj-ea"/>
                <a:cs typeface="Times New Roman" panose="02020603050405020304" pitchFamily="18" charset="0"/>
              </a:rPr>
              <a:t>）</a:t>
            </a:r>
            <a:endParaRPr lang="en-US" altLang="zh-CN" sz="3200" b="1" kern="100" dirty="0">
              <a:latin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ISLIDE.DIAGRAM" val="a24f8250-0137-4905-bb29-a6e331c1c76a"/>
</p:tagLst>
</file>

<file path=ppt/tags/tag2.xml><?xml version="1.0" encoding="utf-8"?>
<p:tagLst xmlns:p="http://schemas.openxmlformats.org/presentationml/2006/main">
  <p:tag name="ISLIDE.DIAGRAM" val="6a1e9ccf-d79b-48e8-a0cb-62cbd83cb1f1"/>
</p:tagLst>
</file>

<file path=ppt/tags/tag3.xml><?xml version="1.0" encoding="utf-8"?>
<p:tagLst xmlns:p="http://schemas.openxmlformats.org/presentationml/2006/main">
  <p:tag name="ISLIDE.DIAGRAM" val="1e6a3e9d-93bf-4751-86a8-84b47664da3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rg5doql">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75000"/>
            <a:alpha val="2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1788</Words>
  <Application>WPS 演示</Application>
  <PresentationFormat>宽屏</PresentationFormat>
  <Paragraphs>239</Paragraphs>
  <Slides>12</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宋体</vt:lpstr>
      <vt:lpstr>Wingdings</vt:lpstr>
      <vt:lpstr>微软雅黑</vt:lpstr>
      <vt:lpstr>Times New Roman</vt:lpstr>
      <vt:lpstr>Impact</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john</dc:creator>
  <cp:lastModifiedBy>zhengxing</cp:lastModifiedBy>
  <cp:revision>297</cp:revision>
  <dcterms:created xsi:type="dcterms:W3CDTF">2015-12-19T02:13:00Z</dcterms:created>
  <dcterms:modified xsi:type="dcterms:W3CDTF">2019-07-15T03:08:56Z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