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hnEyjdL84OLOahtTu2X4dW7OnH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88615e347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88615e3470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885b867a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885b867a7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7beaa24df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37beaa24df5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885b867a7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885b867a7c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885b867a7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885b867a7c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885b867a7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885b867a7c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" y="2783642"/>
            <a:ext cx="12192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5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5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Reparte+</a:t>
            </a:r>
            <a:endParaRPr sz="22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</a:t>
            </a:r>
            <a:r>
              <a:rPr lang="es-MX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1</a:t>
            </a:r>
            <a:r>
              <a:rPr b="0" i="0" lang="es-MX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CAPSTONE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scuelaIT Duoc UC - Escuela de Informática y Telecomunicaciones Duoc UC - Duoc  UC | LinkedIn"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5" name="Google Shape;175;g388615e3470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388615e3470_0_2"/>
          <p:cNvSpPr txBox="1"/>
          <p:nvPr/>
        </p:nvSpPr>
        <p:spPr>
          <a:xfrm>
            <a:off x="136188" y="368928"/>
            <a:ext cx="121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Reparte+</a:t>
            </a:r>
            <a:endParaRPr sz="1600"/>
          </a:p>
        </p:txBody>
      </p:sp>
      <p:sp>
        <p:nvSpPr>
          <p:cNvPr id="177" name="Google Shape;177;g388615e3470_0_2"/>
          <p:cNvSpPr txBox="1"/>
          <p:nvPr/>
        </p:nvSpPr>
        <p:spPr>
          <a:xfrm>
            <a:off x="0" y="1095343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g388615e3470_0_2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9" name="Google Shape;179;g388615e3470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94242"/>
            <a:ext cx="11887200" cy="4756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4" name="Google Shape;184;g3885b867a7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3885b867a7c_0_0"/>
          <p:cNvSpPr txBox="1"/>
          <p:nvPr/>
        </p:nvSpPr>
        <p:spPr>
          <a:xfrm>
            <a:off x="136188" y="368928"/>
            <a:ext cx="121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Reparte+</a:t>
            </a:r>
            <a:endParaRPr sz="1600"/>
          </a:p>
        </p:txBody>
      </p:sp>
      <p:sp>
        <p:nvSpPr>
          <p:cNvPr id="186" name="Google Shape;186;g3885b867a7c_0_0"/>
          <p:cNvSpPr txBox="1"/>
          <p:nvPr/>
        </p:nvSpPr>
        <p:spPr>
          <a:xfrm>
            <a:off x="0" y="1095343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g3885b867a7c_0_0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8" name="Google Shape;188;g3885b867a7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0663" y="2078986"/>
            <a:ext cx="10123043" cy="447421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3" name="Google Shape;1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7"/>
          <p:cNvSpPr txBox="1"/>
          <p:nvPr/>
        </p:nvSpPr>
        <p:spPr>
          <a:xfrm>
            <a:off x="136188" y="368928"/>
            <a:ext cx="121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Reparte+</a:t>
            </a:r>
            <a:endParaRPr sz="1600"/>
          </a:p>
        </p:txBody>
      </p:sp>
      <p:sp>
        <p:nvSpPr>
          <p:cNvPr id="195" name="Google Shape;195;p7"/>
          <p:cNvSpPr txBox="1"/>
          <p:nvPr/>
        </p:nvSpPr>
        <p:spPr>
          <a:xfrm>
            <a:off x="-71549" y="577581"/>
            <a:ext cx="12192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Release Plan del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" name="Google Shape;196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7" name="Google Shape;197;p7" title="proyecto_capstone_reparte__2025-09-04_07.22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70375"/>
            <a:ext cx="11860973" cy="53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2" name="Google Shape;20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8"/>
          <p:cNvSpPr txBox="1"/>
          <p:nvPr/>
        </p:nvSpPr>
        <p:spPr>
          <a:xfrm>
            <a:off x="136188" y="368928"/>
            <a:ext cx="121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Reparte+</a:t>
            </a:r>
            <a:endParaRPr sz="1600"/>
          </a:p>
        </p:txBody>
      </p:sp>
      <p:sp>
        <p:nvSpPr>
          <p:cNvPr id="204" name="Google Shape;204;p8"/>
          <p:cNvSpPr txBox="1"/>
          <p:nvPr/>
        </p:nvSpPr>
        <p:spPr>
          <a:xfrm>
            <a:off x="0" y="638505"/>
            <a:ext cx="1219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*Presentar esquema</a:t>
            </a:r>
            <a:endParaRPr/>
          </a:p>
        </p:txBody>
      </p:sp>
      <p:cxnSp>
        <p:nvCxnSpPr>
          <p:cNvPr id="205" name="Google Shape;205;p8"/>
          <p:cNvCxnSpPr/>
          <p:nvPr/>
        </p:nvCxnSpPr>
        <p:spPr>
          <a:xfrm>
            <a:off x="217825" y="9015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6" name="Google Shape;206;p8" title="Reparte+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525" y="1581250"/>
            <a:ext cx="9406976" cy="50478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1" name="Google Shape;211;g37beaa24df5_1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37beaa24df5_1_4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Reparte+</a:t>
            </a:r>
            <a:endParaRPr/>
          </a:p>
        </p:txBody>
      </p:sp>
      <p:sp>
        <p:nvSpPr>
          <p:cNvPr id="213" name="Google Shape;213;g37beaa24df5_1_4"/>
          <p:cNvSpPr txBox="1"/>
          <p:nvPr/>
        </p:nvSpPr>
        <p:spPr>
          <a:xfrm>
            <a:off x="136200" y="30409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¡Muchas Gracias!</a:t>
            </a:r>
            <a:endParaRPr/>
          </a:p>
        </p:txBody>
      </p:sp>
      <p:cxnSp>
        <p:nvCxnSpPr>
          <p:cNvPr id="214" name="Google Shape;214;g37beaa24df5_1_4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9" name="Google Shape;21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PREGUNTAS?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5" name="Google Shape;2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Reparte+</a:t>
            </a:r>
            <a:endParaRPr/>
          </a:p>
        </p:txBody>
      </p:sp>
      <p:sp>
        <p:nvSpPr>
          <p:cNvPr id="227" name="Google Shape;227;p9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228" name="Google Shape;228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33" name="Google Shape;23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Reparte+</a:t>
            </a:r>
            <a:endParaRPr/>
          </a:p>
        </p:txBody>
      </p:sp>
      <p:sp>
        <p:nvSpPr>
          <p:cNvPr id="235" name="Google Shape;235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236" name="Google Shape;236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41" name="Google Shape;24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47" name="Google Shape;2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2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4121026" y="1710819"/>
            <a:ext cx="7633494" cy="4350553"/>
            <a:chOff x="0" y="0"/>
            <a:chExt cx="7633494" cy="4350553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MX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Ignacio Ramos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MX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MX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Frontend y backend.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MX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Sebastián Tapia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MX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MX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Gestión de reuniones, Remover impedimentos.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MX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Luis González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MX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Product Owner/QA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MX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Gestión de proyecto</a:t>
              </a:r>
              <a:r>
                <a:rPr lang="es-MX" sz="2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, Pruebas al sistema.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87188" y="357828"/>
            <a:ext cx="121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0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20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Reparte+</a:t>
            </a:r>
            <a:endParaRPr sz="1600"/>
          </a:p>
        </p:txBody>
      </p:sp>
      <p:sp>
        <p:nvSpPr>
          <p:cNvPr id="102" name="Google Shape;10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53" name="Google Shape;2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136188" y="368928"/>
            <a:ext cx="121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 sz="20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Reparte+</a:t>
            </a:r>
            <a:endParaRPr sz="1600"/>
          </a:p>
        </p:txBody>
      </p:sp>
      <p:sp>
        <p:nvSpPr>
          <p:cNvPr id="110" name="Google Shape;110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3"/>
          <p:cNvSpPr/>
          <p:nvPr/>
        </p:nvSpPr>
        <p:spPr>
          <a:xfrm>
            <a:off x="714909" y="2169769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→Cuando se quiere realizar un viaje o un evento de forma </a:t>
            </a: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general,</a:t>
            </a: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pueden generar problemas de organización al momento de querer compartir los gastos relacionados.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→Una aplicación que facilite la organización y gestión cuando se quieran compartir los gastos de un evento.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136188" y="368928"/>
            <a:ext cx="121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Reparte+</a:t>
            </a:r>
            <a:endParaRPr sz="1600"/>
          </a:p>
        </p:txBody>
      </p:sp>
      <p:sp>
        <p:nvSpPr>
          <p:cNvPr id="121" name="Google Shape;121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4"/>
          <p:cNvSpPr txBox="1"/>
          <p:nvPr/>
        </p:nvSpPr>
        <p:spPr>
          <a:xfrm>
            <a:off x="-24" y="396814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614515" y="2075034"/>
            <a:ext cx="10962900" cy="157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una aplicación para hacer más sencillo el proceso de compartir los gastos.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Reparte+ busca simplificar y optimizar la gestión de gastos compartidos a través de una aplicación intuitiva que automatiza cálculos, digitaliza boletas con inteligencia artificial, organiza participantes y gastos en una interfaz amigable, incorpora recordatorios inteligentes y genera reportes claros y descargables para los participantes.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/>
        </p:nvSpPr>
        <p:spPr>
          <a:xfrm>
            <a:off x="136188" y="368928"/>
            <a:ext cx="121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Reparte+</a:t>
            </a:r>
            <a:endParaRPr sz="1600"/>
          </a:p>
        </p:txBody>
      </p:sp>
      <p:sp>
        <p:nvSpPr>
          <p:cNvPr id="132" name="Google Shape;132;p5"/>
          <p:cNvSpPr txBox="1"/>
          <p:nvPr/>
        </p:nvSpPr>
        <p:spPr>
          <a:xfrm>
            <a:off x="136188" y="113873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y limitaciones del proyecto</a:t>
            </a:r>
            <a:endParaRPr/>
          </a:p>
        </p:txBody>
      </p:sp>
      <p:cxnSp>
        <p:nvCxnSpPr>
          <p:cNvPr id="133" name="Google Shape;133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5"/>
          <p:cNvSpPr txBox="1"/>
          <p:nvPr/>
        </p:nvSpPr>
        <p:spPr>
          <a:xfrm>
            <a:off x="588300" y="2045175"/>
            <a:ext cx="11015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latin typeface="Calibri"/>
                <a:ea typeface="Calibri"/>
                <a:cs typeface="Calibri"/>
                <a:sym typeface="Calibri"/>
              </a:rPr>
              <a:t>El proyecto Reparte+ abarca el desarrollo de una aplicación móvil multiplataforma que permite crear grupos, registrar y dividir gastos, calcular deudas automáticamente e integrar funciones básicas de inteligencia artificial para realizar un escaneo de una boleta. Además, incorpora reportes y recordatorios, todo sobre una arquitectura con React Native, Node.js y DynamoDB.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este proyecto se presentan limitaciones relacionadas con lo académico y prototipo, ya que no contempla la integración de pagos reales, o sea solo entornos de prueba, ni su publicación en tiendas oficiales como Google Play o App Store. Su validación se restringirá a un grupo reducido de usuarios. Además, las funciones de inteligencia artificial se implementarán enfocándose solo en el reconocimiento inicial de boletas.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9" name="Google Shape;1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6"/>
          <p:cNvSpPr txBox="1"/>
          <p:nvPr/>
        </p:nvSpPr>
        <p:spPr>
          <a:xfrm>
            <a:off x="136188" y="368928"/>
            <a:ext cx="121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Reparte+</a:t>
            </a:r>
            <a:endParaRPr sz="1600"/>
          </a:p>
        </p:txBody>
      </p:sp>
      <p:sp>
        <p:nvSpPr>
          <p:cNvPr id="141" name="Google Shape;141;p6"/>
          <p:cNvSpPr txBox="1"/>
          <p:nvPr/>
        </p:nvSpPr>
        <p:spPr>
          <a:xfrm>
            <a:off x="0" y="1095343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3" name="Google Shape;14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1844292"/>
            <a:ext cx="8833352" cy="481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8" name="Google Shape;148;g3885b867a7c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3885b867a7c_0_32"/>
          <p:cNvSpPr txBox="1"/>
          <p:nvPr/>
        </p:nvSpPr>
        <p:spPr>
          <a:xfrm>
            <a:off x="136188" y="368928"/>
            <a:ext cx="121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Reparte+</a:t>
            </a:r>
            <a:endParaRPr sz="1600"/>
          </a:p>
        </p:txBody>
      </p:sp>
      <p:sp>
        <p:nvSpPr>
          <p:cNvPr id="150" name="Google Shape;150;g3885b867a7c_0_32"/>
          <p:cNvSpPr txBox="1"/>
          <p:nvPr/>
        </p:nvSpPr>
        <p:spPr>
          <a:xfrm>
            <a:off x="0" y="1095343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g3885b867a7c_0_32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2" name="Google Shape;152;g3885b867a7c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425" y="1741843"/>
            <a:ext cx="8855144" cy="4811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7" name="Google Shape;157;g3885b867a7c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3885b867a7c_0_24"/>
          <p:cNvSpPr txBox="1"/>
          <p:nvPr/>
        </p:nvSpPr>
        <p:spPr>
          <a:xfrm>
            <a:off x="136188" y="368928"/>
            <a:ext cx="121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Reparte+</a:t>
            </a:r>
            <a:endParaRPr sz="1600"/>
          </a:p>
        </p:txBody>
      </p:sp>
      <p:sp>
        <p:nvSpPr>
          <p:cNvPr id="159" name="Google Shape;159;g3885b867a7c_0_24"/>
          <p:cNvSpPr txBox="1"/>
          <p:nvPr/>
        </p:nvSpPr>
        <p:spPr>
          <a:xfrm>
            <a:off x="0" y="1095343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g3885b867a7c_0_24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1" name="Google Shape;161;g3885b867a7c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0350" y="1926893"/>
            <a:ext cx="8825512" cy="4811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6" name="Google Shape;166;g3885b867a7c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3885b867a7c_0_16"/>
          <p:cNvSpPr txBox="1"/>
          <p:nvPr/>
        </p:nvSpPr>
        <p:spPr>
          <a:xfrm>
            <a:off x="136188" y="368928"/>
            <a:ext cx="121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Reparte+</a:t>
            </a:r>
            <a:endParaRPr sz="1600"/>
          </a:p>
        </p:txBody>
      </p:sp>
      <p:sp>
        <p:nvSpPr>
          <p:cNvPr id="168" name="Google Shape;168;g3885b867a7c_0_16"/>
          <p:cNvSpPr txBox="1"/>
          <p:nvPr/>
        </p:nvSpPr>
        <p:spPr>
          <a:xfrm>
            <a:off x="0" y="1095343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g3885b867a7c_0_16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0" name="Google Shape;170;g3885b867a7c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5000" y="1844293"/>
            <a:ext cx="8809923" cy="4811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