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212" y="1668"/>
      </p:cViewPr>
      <p:guideLst>
        <p:guide orient="horz" pos="79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12312"/>
            <a:ext cx="539948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323249"/>
            <a:ext cx="539948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4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34133"/>
            <a:ext cx="1552352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34133"/>
            <a:ext cx="4567064" cy="21350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0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28091"/>
            <a:ext cx="620940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685991"/>
            <a:ext cx="620940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4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70664"/>
            <a:ext cx="3059708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70664"/>
            <a:ext cx="3059708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09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34133"/>
            <a:ext cx="6209407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17594"/>
            <a:ext cx="30456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20267"/>
            <a:ext cx="3045647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17594"/>
            <a:ext cx="306064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20267"/>
            <a:ext cx="3060646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2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7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62742"/>
            <a:ext cx="364465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62742"/>
            <a:ext cx="364465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34133"/>
            <a:ext cx="620940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70664"/>
            <a:ext cx="62094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869A-DD38-453D-A08F-15516982CE0C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335076"/>
            <a:ext cx="242976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4252E-0E5A-4002-98C5-9A2899DF7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5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0650" y="342942"/>
            <a:ext cx="7185724" cy="1833465"/>
            <a:chOff x="9476814" y="21274816"/>
            <a:chExt cx="13687097" cy="3492316"/>
          </a:xfrm>
        </p:grpSpPr>
        <p:grpSp>
          <p:nvGrpSpPr>
            <p:cNvPr id="5" name="Group 4"/>
            <p:cNvGrpSpPr/>
            <p:nvPr/>
          </p:nvGrpSpPr>
          <p:grpSpPr>
            <a:xfrm>
              <a:off x="9476814" y="21274816"/>
              <a:ext cx="13687097" cy="3492316"/>
              <a:chOff x="9514914" y="23992872"/>
              <a:chExt cx="13687097" cy="3492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013124" y="25764903"/>
                <a:ext cx="1476252" cy="1720285"/>
                <a:chOff x="13106613" y="16319838"/>
                <a:chExt cx="8305921" cy="9678938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-1200000">
                  <a:off x="13106613" y="16333962"/>
                  <a:ext cx="6496957" cy="925959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-600000">
                  <a:off x="14181004" y="16319838"/>
                  <a:ext cx="6554115" cy="9173855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915577" y="16729657"/>
                  <a:ext cx="6496957" cy="9269119"/>
                </a:xfrm>
                <a:prstGeom prst="rect">
                  <a:avLst/>
                </a:prstGeom>
              </p:spPr>
            </p:pic>
          </p:grpSp>
          <p:cxnSp>
            <p:nvCxnSpPr>
              <p:cNvPr id="8" name="Straight Arrow Connector 7"/>
              <p:cNvCxnSpPr>
                <a:stCxn id="10" idx="6"/>
              </p:cNvCxnSpPr>
              <p:nvPr/>
            </p:nvCxnSpPr>
            <p:spPr>
              <a:xfrm>
                <a:off x="14268721" y="25012375"/>
                <a:ext cx="797307" cy="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4242170" y="25298496"/>
                <a:ext cx="809093" cy="43973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3165493" y="24460761"/>
                <a:ext cx="1103228" cy="1103228"/>
              </a:xfrm>
              <a:prstGeom prst="ellipse">
                <a:avLst/>
              </a:prstGeom>
              <a:gradFill>
                <a:gsLst>
                  <a:gs pos="0">
                    <a:srgbClr val="C00000"/>
                  </a:gs>
                  <a:gs pos="100000">
                    <a:srgbClr val="FF0000"/>
                  </a:gs>
                </a:gsLst>
              </a:gra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45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629525" y="23992872"/>
                <a:ext cx="2101309" cy="545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Python scripts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pic>
            <p:nvPicPr>
              <p:cNvPr id="12" name="Picture 2" descr="Image result for pyth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02018" y="24281881"/>
                <a:ext cx="1451543" cy="145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59506" y="24684997"/>
                <a:ext cx="3082936" cy="2059734"/>
              </a:xfrm>
              <a:prstGeom prst="rect">
                <a:avLst/>
              </a:prstGeom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flipH="1">
                <a:off x="12017769" y="25336532"/>
                <a:ext cx="1214614" cy="8239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9629320" y="24250767"/>
                <a:ext cx="1096760" cy="12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Board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netlist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files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pic>
            <p:nvPicPr>
              <p:cNvPr id="16" name="Picture 10" descr="http://itersnews.com/wp-content/uploads/2016/11/Xilinx-FPGA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3067" y="25864467"/>
                <a:ext cx="1469668" cy="1183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9514914" y="25905059"/>
                <a:ext cx="1359347" cy="12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FPGA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package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files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6456493" y="25046044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0800000">
                <a:off x="16456493" y="26423806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8840581" y="26266162"/>
                <a:ext cx="1171749" cy="91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Xilinx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Vivado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4868083" y="24038398"/>
                <a:ext cx="2655673" cy="545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TCL control scripts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34962" y="26512535"/>
                <a:ext cx="1389880" cy="91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Eye CSV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files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8346" y="24450479"/>
                <a:ext cx="1841108" cy="1991402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1308329" y="26490841"/>
                <a:ext cx="1893682" cy="914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 smtClean="0">
                    <a:latin typeface="Arial Narrow" panose="020B0606020202030204" pitchFamily="34" charset="0"/>
                  </a:rPr>
                  <a:t>DUT </a:t>
                </a:r>
                <a:r>
                  <a:rPr lang="en-GB" sz="1260" b="1" dirty="0">
                    <a:latin typeface="Arial Narrow" panose="020B0606020202030204" pitchFamily="34" charset="0"/>
                  </a:rPr>
                  <a:t>with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IBERT IP FW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0419080" y="25361881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20419080" y="25778318"/>
                <a:ext cx="72000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0232502" y="25921564"/>
                <a:ext cx="1005038" cy="545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JTAG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12017768" y="24931352"/>
                <a:ext cx="11326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2196191" y="26493953"/>
                <a:ext cx="1218894" cy="914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260" b="1" dirty="0">
                    <a:latin typeface="Arial Narrow" panose="020B0606020202030204" pitchFamily="34" charset="0"/>
                  </a:rPr>
                  <a:t>Latex</a:t>
                </a:r>
                <a:br>
                  <a:rPr lang="en-GB" sz="1260" b="1" dirty="0">
                    <a:latin typeface="Arial Narrow" panose="020B0606020202030204" pitchFamily="34" charset="0"/>
                  </a:rPr>
                </a:br>
                <a:r>
                  <a:rPr lang="en-GB" sz="1260" b="1" dirty="0">
                    <a:latin typeface="Arial Narrow" panose="020B0606020202030204" pitchFamily="34" charset="0"/>
                  </a:rPr>
                  <a:t>reports</a:t>
                </a:r>
                <a:endParaRPr lang="en-GB" sz="1260" b="1" dirty="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13700799" y="25642980"/>
                <a:ext cx="0" cy="6231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12" descr="http://www.pvzgears.com/wp-content/uploads/2013/03/gears2a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86235" y="24507449"/>
                <a:ext cx="1190180" cy="1063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37629" y="25788556"/>
                <a:ext cx="1083777" cy="1283001"/>
              </a:xfrm>
              <a:prstGeom prst="rect">
                <a:avLst/>
              </a:prstGeom>
              <a:ln w="57150">
                <a:solidFill>
                  <a:srgbClr val="7030A0"/>
                </a:solidFill>
              </a:ln>
            </p:spPr>
          </p:pic>
        </p:grpSp>
        <p:pic>
          <p:nvPicPr>
            <p:cNvPr id="6" name="Picture 18" descr="https://www.ema-eda.com/sites/ema/files/styles/large/public/pcb-editor-dynamic-shapes.png?itok=uukPoX4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3820" y="21472138"/>
              <a:ext cx="2661886" cy="1588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/>
          <p:cNvSpPr txBox="1"/>
          <p:nvPr/>
        </p:nvSpPr>
        <p:spPr>
          <a:xfrm>
            <a:off x="1353210" y="459331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1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53303" y="907169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1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4042" y="503685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2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56061" y="513364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3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6264" y="683441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4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7878" y="1261115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5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02558" y="895146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6</a:t>
            </a:r>
            <a:endParaRPr lang="en-GB" sz="1890" dirty="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0720" y="1165550"/>
            <a:ext cx="29527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>
                <a:latin typeface="Arial Narrow" panose="020B0606020202030204" pitchFamily="34" charset="0"/>
              </a:rPr>
              <a:t>7</a:t>
            </a:r>
            <a:endParaRPr lang="en-GB" sz="189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7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Vinicius Silva Oliveira</dc:creator>
  <cp:lastModifiedBy>Marcos Vinicius Silva Oliveira</cp:lastModifiedBy>
  <cp:revision>2</cp:revision>
  <dcterms:created xsi:type="dcterms:W3CDTF">2019-11-25T15:17:57Z</dcterms:created>
  <dcterms:modified xsi:type="dcterms:W3CDTF">2019-11-25T16:34:55Z</dcterms:modified>
</cp:coreProperties>
</file>