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Presentation: Leigh’s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5:</a:t>
            </a:r>
            <a:br/>
            <a:r>
              <a:rPr/>
              <a:t>What management strategies are available for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While there’s no cure, management includes supportive care, physical therapy, and sometimes supplements like coenzyme Q10 and thiamine.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Leigh’s disease diagnosis requires a multi-modal approach: - Neuroimaging, biochemical markers, and genetic analysis are critical. - Management is supportive, focusing on symptom relief and quality of life improvement.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Case 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Patient Information</a:t>
            </a:r>
            <a:br/>
            <a:r>
              <a:rPr/>
              <a:t>- </a:t>
            </a:r>
            <a:r>
              <a:rPr b="1"/>
              <a:t>Name:</a:t>
            </a:r>
            <a:r>
              <a:rPr/>
              <a:t> Sam, a 2-year-old boy</a:t>
            </a:r>
            <a:br/>
            <a:r>
              <a:rPr/>
              <a:t>- </a:t>
            </a:r>
            <a:r>
              <a:rPr b="1"/>
              <a:t>Presenting Complaint:</a:t>
            </a:r>
            <a:r>
              <a:rPr/>
              <a:t> Delayed developmental milestones and episodes of unsteadiness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 was born full-term after an uneventful pregnancy and birth. Development initially normal but delays were noticed around 9 months: - Not achieved independent sitting by 12 months - No walking yet - Unsteady episodes and occasional falls</a:t>
            </a:r>
          </a:p>
          <a:p>
            <a:pPr lvl="0" indent="0" marL="0">
              <a:buNone/>
            </a:pPr>
            <a:r>
              <a:rPr/>
              <a:t>Additional symptoms: - Vomiting episodes without clear cause - Irritability and decreased appetite</a:t>
            </a:r>
          </a:p>
          <a:p>
            <a:pPr lvl="0" indent="0" marL="0">
              <a:buNone/>
            </a:pPr>
            <a:r>
              <a:rPr/>
              <a:t>Family history: No known neurological disorders, though a maternal uncle reportedly died young from an unknown illness.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Physical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General:</a:t>
            </a:r>
            <a:r>
              <a:rPr/>
              <a:t> Small for age, mild pallor.</a:t>
            </a:r>
          </a:p>
          <a:p>
            <a:pPr lvl="0"/>
            <a:r>
              <a:rPr b="1"/>
              <a:t>Neurological Examination:</a:t>
            </a:r>
          </a:p>
          <a:p>
            <a:pPr lvl="1"/>
            <a:r>
              <a:rPr b="1"/>
              <a:t>Cranial Nerves:</a:t>
            </a:r>
            <a:r>
              <a:rPr/>
              <a:t> Bilateral nystagmus on lateral gaze; mild ptosis on the right side.</a:t>
            </a:r>
          </a:p>
          <a:p>
            <a:pPr lvl="1"/>
            <a:r>
              <a:rPr b="1"/>
              <a:t>Motor:</a:t>
            </a:r>
            <a:r>
              <a:rPr/>
              <a:t> Hypotonia in extremities; decreased reflexes.</a:t>
            </a:r>
          </a:p>
          <a:p>
            <a:pPr lvl="1"/>
            <a:r>
              <a:rPr b="1"/>
              <a:t>Coordination:</a:t>
            </a:r>
            <a:r>
              <a:rPr/>
              <a:t> Ataxia with reaching.</a:t>
            </a:r>
          </a:p>
          <a:p>
            <a:pPr lvl="1"/>
            <a:r>
              <a:rPr b="1"/>
              <a:t>Developmental Milestones:</a:t>
            </a:r>
            <a:r>
              <a:rPr/>
              <a:t> Delayed across all domains.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Initial Diagnostic Workup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MRI Brain:</a:t>
            </a:r>
          </a:p>
          <a:p>
            <a:pPr lvl="1"/>
            <a:r>
              <a:rPr/>
              <a:t>Symmetric hyperintense lesions in the basal ganglia and brainstem, with particular involvement of the putamen on T2-weighted images.</a:t>
            </a:r>
          </a:p>
          <a:p>
            <a:pPr lvl="0" indent="-342900" marL="342900">
              <a:buAutoNum type="arabicPeriod"/>
            </a:pPr>
            <a:r>
              <a:rPr b="1"/>
              <a:t>Blood Lactate:</a:t>
            </a:r>
            <a:r>
              <a:rPr/>
              <a:t> Elevated (suggesting a metabolic disorder).</a:t>
            </a:r>
          </a:p>
          <a:p>
            <a:pPr lvl="0" indent="-342900" marL="342900">
              <a:buAutoNum type="arabicPeriod"/>
            </a:pPr>
            <a:r>
              <a:rPr b="1"/>
              <a:t>Genetic Testing:</a:t>
            </a:r>
            <a:r>
              <a:rPr/>
              <a:t> Mitochondrial DNA mutation associated with Leigh syndrome.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Instructional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1:</a:t>
            </a:r>
            <a:br/>
            <a:r>
              <a:rPr/>
              <a:t>What clinical features suggest a mitochondrial disorder like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Sam’s developmental delay, unsteadiness, ataxia, nystagmus, and vomiting are signs of neurodegeneration, consistent with Leigh’s disease.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2:</a:t>
            </a:r>
            <a:br/>
            <a:r>
              <a:rPr/>
              <a:t>Why is MRI imaging helpful in diagnosing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MRI reveals characteristic symmetric lesions in the basal ganglia and brainstem, typical in Leigh’s disease due to mitochondrial dysfunction.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3:</a:t>
            </a:r>
            <a:br/>
            <a:r>
              <a:rPr/>
              <a:t>What is the significance of elevated lactate in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Elevated lactate suggests mitochondrial dysfunction, leading to anaerobic metabolism and supporting a mitochondrial disease diagnosis.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Instructional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 4:</a:t>
            </a:r>
            <a:br/>
            <a:r>
              <a:rPr/>
              <a:t>How does genetic testing aid in diagnosing Leigh’s disease?</a:t>
            </a:r>
          </a:p>
          <a:p>
            <a:pPr lvl="0" indent="0" marL="0">
              <a:buNone/>
            </a:pPr>
            <a:r>
              <a:rPr b="1"/>
              <a:t>Answer:</a:t>
            </a:r>
            <a:br/>
            <a:r>
              <a:rPr/>
              <a:t>Genetic testing identifies mitochondrial DNA mutations confirming Leigh’s disease, offering diagnostic clarity and insights on prognosis.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Presentation: Leigh’s Disease</dc:title>
  <dc:creator/>
  <cp:keywords/>
  <dcterms:created xsi:type="dcterms:W3CDTF">2024-11-12T23:16:33Z</dcterms:created>
  <dcterms:modified xsi:type="dcterms:W3CDTF">2024-11-12T23:16:33Z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