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9" r:id="rId4"/>
    <p:sldId id="256" r:id="rId5"/>
    <p:sldId id="257" r:id="rId6"/>
    <p:sldId id="258" r:id="rId7"/>
    <p:sldId id="259" r:id="rId8"/>
    <p:sldId id="260" r:id="rId9"/>
    <p:sldId id="264" r:id="rId10"/>
    <p:sldId id="268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7"/>
    <p:restoredTop sz="94696"/>
  </p:normalViewPr>
  <p:slideViewPr>
    <p:cSldViewPr snapToGrid="0" snapToObjects="1">
      <p:cViewPr varScale="1">
        <p:scale>
          <a:sx n="93" d="100"/>
          <a:sy n="93" d="100"/>
        </p:scale>
        <p:origin x="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66E9-A5EC-D146-B203-AB08C2881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4DE2A-E49B-414E-A816-7FA2C1B63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2A36F-DBF8-E845-8335-DAFEA639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E895-48C0-5F4C-81BA-6525E844D617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DFE9F-F4FA-084C-98A9-97C4F6A9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85977-6559-DC4C-82B8-27CD45DC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1C58-D43C-6640-99F8-E95A278C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5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8F68-43AE-124F-81BF-E90D4E41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7C18F-5F67-8748-9380-5CFAA4703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78DB-46B0-7D45-9F93-AE4F10E9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E895-48C0-5F4C-81BA-6525E844D617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B5C16-BC3E-EC4E-B74F-99AD745C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3EA8C-55E4-B844-B89F-3589413B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1C58-D43C-6640-99F8-E95A278C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8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82B52-06F8-B946-8152-BD1630CDB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2C6A9-CE7C-B14E-AF09-1EA664C25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EE1AE-8B51-7140-A2AE-C0332B9D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E895-48C0-5F4C-81BA-6525E844D617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45FF-AF14-5642-951B-9F757BB2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4DBF2-0601-B845-BD09-57BEE23F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1C58-D43C-6640-99F8-E95A278C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2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FB78-6200-CA49-A4D6-AB97194D4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A976-1700-B748-AF32-C34F49BBE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FF50D-9049-B34D-BB19-821E5014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E895-48C0-5F4C-81BA-6525E844D617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2B718-BA80-084F-B221-FB93A2E8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CA0C8-92EB-1D4D-9657-03735B3E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1C58-D43C-6640-99F8-E95A278C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2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C6BB-7604-0442-B216-7F1C08BA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DF7A0-715D-844B-8EFC-24A096284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2810-C8C4-1C41-BAAF-729AB6638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E895-48C0-5F4C-81BA-6525E844D617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21D9B-9703-D145-8E88-86BB022D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52FFC-435F-2643-871C-5474EEF5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1C58-D43C-6640-99F8-E95A278C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8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D615-6020-BB4A-B676-FDA5A1E7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03777-1DDB-8344-9FF3-024E491AE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5FCCD-E268-8E45-9CF1-C9587C152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720EB-3435-F341-842A-167697E7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E895-48C0-5F4C-81BA-6525E844D617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EEA43-C334-AC4F-AD01-5D462817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91D93-6FDE-B742-B232-667E5224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1C58-D43C-6640-99F8-E95A278C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5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A899-D10C-D345-80CB-CA6A265D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ACAFB-1DF4-6F4B-B1F7-932B6EE1F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86246-B571-5840-AB5A-A750BBE3F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A6FC9-B088-D54C-9E4D-87753DA39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BF9CB-2AB1-3945-BC7F-48CC6298E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581D5-5402-1742-B404-D0E3D0B5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E895-48C0-5F4C-81BA-6525E844D617}" type="datetimeFigureOut">
              <a:rPr lang="en-US" smtClean="0"/>
              <a:t>1/26/19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134BB-F783-B549-A69D-ADE76787B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6DAE8-256E-1B40-AD76-FC582490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1C58-D43C-6640-99F8-E95A278C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6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0C0B-FEBD-5B46-995A-FE23F2CE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51241-5D3C-A542-9072-2EF36D37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E895-48C0-5F4C-81BA-6525E844D617}" type="datetimeFigureOut">
              <a:rPr lang="en-US" smtClean="0"/>
              <a:t>1/26/19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23681-FC9B-4240-9E59-4810D8C6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FCBE2-6725-1340-9414-36704B5A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1C58-D43C-6640-99F8-E95A278C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5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745FB-B90A-6B49-942F-7690C11C6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E895-48C0-5F4C-81BA-6525E844D617}" type="datetimeFigureOut">
              <a:rPr lang="en-US" smtClean="0"/>
              <a:t>1/26/19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74080-33CB-834B-8C1A-EDF8F108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48F5F-3ADF-1A41-828C-75125325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1C58-D43C-6640-99F8-E95A278C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9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6739-8D69-9C4B-9C1B-7BEC019F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32EC3-D60D-694E-822F-950E6718A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7FF54-E854-B44D-A945-FFFD79C55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55944-CA7E-814D-8437-732B179E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E895-48C0-5F4C-81BA-6525E844D617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65BD0-5D95-004E-A7E6-DA683F22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56138-1C12-6144-BAA6-E4B82C34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1C58-D43C-6640-99F8-E95A278C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8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3259-99B8-D14C-BD3F-C3D4C10E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2F72F-D22C-D247-9455-2F5C048E9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6EC41-26BA-6149-821B-65D34CB6E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9240A-A70B-7D44-8CC6-FDF193C3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E895-48C0-5F4C-81BA-6525E844D617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A3B02-F2CE-CC46-8CB7-A60D3602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72EC5-F364-FF4D-A8B0-F5BB44B9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1C58-D43C-6640-99F8-E95A278C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1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1E621D-D6BA-F846-82B6-41310D29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0B9C8-6834-3948-8ABA-F7C6DE4F3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92122-8381-ED4F-BAB1-9F648AFBC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E895-48C0-5F4C-81BA-6525E844D617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C4F37-7038-D84A-BA22-3A7E194BE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8ADC0-7925-014E-AACE-F80635A63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B1C58-D43C-6640-99F8-E95A278C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1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AAA0-C990-8A42-917C-66036EFF2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 Team Semester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0ED52-8F48-3242-8796-6600521B2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662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AAA0-C990-8A42-917C-66036EFF2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854" y="1815090"/>
            <a:ext cx="9144000" cy="2387600"/>
          </a:xfrm>
        </p:spPr>
        <p:txBody>
          <a:bodyPr/>
          <a:lstStyle/>
          <a:p>
            <a:r>
              <a:rPr lang="en-US" b="1" dirty="0"/>
              <a:t>To Solve a Real World Business Problem!!!</a:t>
            </a:r>
          </a:p>
        </p:txBody>
      </p:sp>
    </p:spTree>
    <p:extLst>
      <p:ext uri="{BB962C8B-B14F-4D97-AF65-F5344CB8AC3E}">
        <p14:creationId xmlns:p14="http://schemas.microsoft.com/office/powerpoint/2010/main" val="588386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29B8-B5CF-8A47-A7A8-8733335E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Proposal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F2733F-50B3-B244-9BF8-1FFBA1DD4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5255" y="1399742"/>
            <a:ext cx="5441489" cy="5250188"/>
          </a:xfrm>
        </p:spPr>
      </p:pic>
    </p:spTree>
    <p:extLst>
      <p:ext uri="{BB962C8B-B14F-4D97-AF65-F5344CB8AC3E}">
        <p14:creationId xmlns:p14="http://schemas.microsoft.com/office/powerpoint/2010/main" val="80826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29B8-B5CF-8A47-A7A8-8733335E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C3A32B8-E9BD-2145-9021-AB465AE14D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794549"/>
              </p:ext>
            </p:extLst>
          </p:nvPr>
        </p:nvGraphicFramePr>
        <p:xfrm>
          <a:off x="3082636" y="2290257"/>
          <a:ext cx="5943600" cy="2895600"/>
        </p:xfrm>
        <a:graphic>
          <a:graphicData uri="http://schemas.openxmlformats.org/drawingml/2006/table">
            <a:tbl>
              <a:tblPr/>
              <a:tblGrid>
                <a:gridCol w="1704975">
                  <a:extLst>
                    <a:ext uri="{9D8B030D-6E8A-4147-A177-3AD203B41FA5}">
                      <a16:colId xmlns:a16="http://schemas.microsoft.com/office/drawing/2014/main" val="1452181375"/>
                    </a:ext>
                  </a:extLst>
                </a:gridCol>
                <a:gridCol w="4238625">
                  <a:extLst>
                    <a:ext uri="{9D8B030D-6E8A-4147-A177-3AD203B41FA5}">
                      <a16:colId xmlns:a16="http://schemas.microsoft.com/office/drawing/2014/main" val="12281814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Languages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JavaScript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Python or Java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466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Frameworks / Libraries / Other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Docker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Kubernetes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Microsoft Azue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MongoDB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React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Amazon Web Services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Google Cloud Platform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774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Tangible “Interview” Skills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Teamwork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Strengths and weaknesses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“When have you faced struggle working as a team”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“How have you overcome a technical challenge”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Something on GitHub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Utilizing agile development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64019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FFDB0780-CD3F-034A-8850-E17F4F1A1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636" y="22910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43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AAA0-C990-8A42-917C-66036EFF2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Thoughts?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0ED52-8F48-3242-8796-6600521B2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3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2637-D6D4-E043-8748-EDC601A1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2673-6F0F-F142-9EE5-A8D2CC5E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Workshops</a:t>
            </a:r>
          </a:p>
          <a:p>
            <a:pPr lvl="1"/>
            <a:r>
              <a:rPr lang="en-US" dirty="0"/>
              <a:t>Hacking</a:t>
            </a:r>
          </a:p>
          <a:p>
            <a:pPr lvl="1"/>
            <a:r>
              <a:rPr lang="en-US" dirty="0"/>
              <a:t>Computer Science Resources</a:t>
            </a:r>
          </a:p>
          <a:p>
            <a:pPr lvl="2"/>
            <a:r>
              <a:rPr lang="en-US" dirty="0"/>
              <a:t>BU Classes Overview</a:t>
            </a:r>
          </a:p>
          <a:p>
            <a:pPr lvl="2"/>
            <a:r>
              <a:rPr lang="en-US" dirty="0"/>
              <a:t>Extra curricular activities</a:t>
            </a:r>
          </a:p>
          <a:p>
            <a:pPr lvl="1"/>
            <a:r>
              <a:rPr lang="en-US" dirty="0"/>
              <a:t>Job Hunting &amp; Interview Preparation</a:t>
            </a:r>
          </a:p>
          <a:p>
            <a:pPr lvl="1"/>
            <a:r>
              <a:rPr lang="en-US" dirty="0"/>
              <a:t>Agile Development</a:t>
            </a:r>
          </a:p>
          <a:p>
            <a:pPr lvl="1"/>
            <a:r>
              <a:rPr lang="en-US" dirty="0"/>
              <a:t>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Semester Long Project</a:t>
            </a:r>
          </a:p>
          <a:p>
            <a:pPr lvl="1" fontAlgn="base"/>
            <a:r>
              <a:rPr lang="en-US" dirty="0"/>
              <a:t>Teamwork</a:t>
            </a:r>
          </a:p>
          <a:p>
            <a:pPr lvl="1" fontAlgn="base"/>
            <a:r>
              <a:rPr lang="en-US" dirty="0"/>
              <a:t>Overcoming difficulties</a:t>
            </a:r>
          </a:p>
          <a:p>
            <a:pPr lvl="1" fontAlgn="base"/>
            <a:r>
              <a:rPr lang="en-US" dirty="0"/>
              <a:t>Use top tech company </a:t>
            </a:r>
            <a:r>
              <a:rPr lang="en-US" dirty="0" err="1"/>
              <a:t>api’s</a:t>
            </a:r>
            <a:endParaRPr lang="en-US" dirty="0"/>
          </a:p>
          <a:p>
            <a:pPr lvl="1" fontAlgn="base"/>
            <a:r>
              <a:rPr lang="en-US" dirty="0"/>
              <a:t>Use trending frameworks and libraries</a:t>
            </a:r>
          </a:p>
          <a:p>
            <a:pPr lvl="1" fontAlgn="base"/>
            <a:r>
              <a:rPr lang="en-US" dirty="0"/>
              <a:t>Utilize agile development methodologies </a:t>
            </a:r>
          </a:p>
          <a:p>
            <a:pPr lvl="1" fontAlgn="base"/>
            <a:r>
              <a:rPr lang="en-US" dirty="0"/>
              <a:t>Solving real world business problems by identifying a current problem and developing a working solution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9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32CB-B2A9-2444-8E53-05B39566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36" y="3080616"/>
            <a:ext cx="10515600" cy="1325563"/>
          </a:xfrm>
        </p:spPr>
        <p:txBody>
          <a:bodyPr/>
          <a:lstStyle/>
          <a:p>
            <a:r>
              <a:rPr lang="en-US" dirty="0"/>
              <a:t>http://pct-tech-team-spring-2019.s3-website-us-east-1.amazonaws.com/</a:t>
            </a:r>
          </a:p>
        </p:txBody>
      </p:sp>
    </p:spTree>
    <p:extLst>
      <p:ext uri="{BB962C8B-B14F-4D97-AF65-F5344CB8AC3E}">
        <p14:creationId xmlns:p14="http://schemas.microsoft.com/office/powerpoint/2010/main" val="391211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AAA0-C990-8A42-917C-66036EFF2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tf</a:t>
            </a:r>
            <a:r>
              <a:rPr lang="en-US" dirty="0"/>
              <a:t> are we building 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0ED52-8F48-3242-8796-6600521B2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2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E290-ACDE-A748-9A5C-954AA0D2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DA49-CEC3-B840-8BB1-FABD24A5D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Gain “industry” experience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Companies look for work beyond the classroom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 a real world business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cutting edge frameworks and technologies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Teamwork!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7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A2D3-844D-1B4D-9B68-B6060426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Famous Behavioral Questions by Tech 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11DAA-E3E7-7B44-87B1-E1FD9400B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a time when you had to work closely with someone whose personality was very different from yours.</a:t>
            </a:r>
          </a:p>
          <a:p>
            <a:r>
              <a:rPr lang="en-US" dirty="0"/>
              <a:t>Give me an example of a time you faced a conflict while working on a team. How did you handle that?</a:t>
            </a:r>
          </a:p>
          <a:p>
            <a:r>
              <a:rPr lang="en-US" dirty="0"/>
              <a:t>Tell me about a time you were under a lot of pressure. What was going on, and how did you get through it?</a:t>
            </a:r>
          </a:p>
          <a:p>
            <a:r>
              <a:rPr lang="en-US" dirty="0"/>
              <a:t>Tell me about a time you failed. How did you deal with the situation?</a:t>
            </a:r>
          </a:p>
          <a:p>
            <a:r>
              <a:rPr lang="en-US" dirty="0"/>
              <a:t>Describe a long-term project that you managed. How did you keep everything moving along in a timely manner?</a:t>
            </a:r>
          </a:p>
        </p:txBody>
      </p:sp>
    </p:spTree>
    <p:extLst>
      <p:ext uri="{BB962C8B-B14F-4D97-AF65-F5344CB8AC3E}">
        <p14:creationId xmlns:p14="http://schemas.microsoft.com/office/powerpoint/2010/main" val="290832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484C-3082-2D45-8DA0-585824A5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E701CF-2515-1849-89BC-5DC734597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86" y="1933284"/>
            <a:ext cx="5960874" cy="33665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EA304-E683-9348-842F-ABF2356F0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560" y="1974277"/>
            <a:ext cx="5802079" cy="332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29B8-B5CF-8A47-A7A8-8733335E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97B628-817C-1B4E-A41C-41B5BC45D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887" y="1690688"/>
            <a:ext cx="5729433" cy="35324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334606-59FD-024D-B56B-E65D211E3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441" y="1690688"/>
            <a:ext cx="6221559" cy="353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2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AAA0-C990-8A42-917C-66036EFF2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Project are we 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0ED52-8F48-3242-8796-6600521B2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4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292</Words>
  <Application>Microsoft Macintosh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Tech Team Semester Goals</vt:lpstr>
      <vt:lpstr>PowerPoint Presentation</vt:lpstr>
      <vt:lpstr>http://pct-tech-team-spring-2019.s3-website-us-east-1.amazonaws.com/</vt:lpstr>
      <vt:lpstr>Why tf are we building a project</vt:lpstr>
      <vt:lpstr>PowerPoint Presentation</vt:lpstr>
      <vt:lpstr>Famous Behavioral Questions by Tech Companies</vt:lpstr>
      <vt:lpstr>Why React</vt:lpstr>
      <vt:lpstr>Continued..</vt:lpstr>
      <vt:lpstr>What Project are we building</vt:lpstr>
      <vt:lpstr>To Solve a Real World Business Problem!!!</vt:lpstr>
      <vt:lpstr>My Proposal</vt:lpstr>
      <vt:lpstr>Result</vt:lpstr>
      <vt:lpstr>Thoughts?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tf are we building a project</dc:title>
  <dc:creator>Aswani, Chirag</dc:creator>
  <cp:lastModifiedBy>Aswani, Chirag</cp:lastModifiedBy>
  <cp:revision>9</cp:revision>
  <dcterms:created xsi:type="dcterms:W3CDTF">2019-01-26T05:57:38Z</dcterms:created>
  <dcterms:modified xsi:type="dcterms:W3CDTF">2019-01-26T06:42:40Z</dcterms:modified>
</cp:coreProperties>
</file>