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23E6-372E-4DC1-B94F-6840660FB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4CB80-85ED-41A4-9EEE-140D4A108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0421-6C63-4EFF-A8CC-A2806AF7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1A8E-3B3E-418B-A6A2-D21C6CC9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FE43-FE19-4398-900E-1774BA29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73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DE7E-1FAA-4E22-A881-6117BCF1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36D0F-8844-4913-BC86-D4A3BD3E3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C602-015E-40FB-BD64-C9D0F602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8BAF-4FDF-4F43-AFC5-2FF824E6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1918-2EDF-4199-807F-BEAF2D55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21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254D2-69FD-4419-AA24-1610A8DEC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2D40F-847E-4E9A-9273-E1B85C23B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99A7-3053-421F-AF1E-E2D8E617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7154-F218-488A-ABA8-9AC1AFDB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122C-AD53-4149-B7DD-67A700E8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4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8483-ADD6-433D-A496-4B6C8B54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D0FD-8AF9-4745-B64B-306823B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49CB-9AFA-49D6-A1AE-59319347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2A5-99E9-47F5-9648-A9CB2BDF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3751-4CCF-462C-B2F8-FB5AB0AD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41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096D-D587-413F-9479-1BD2F2F0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F20A-4ED2-4C44-AAE0-B20C8E212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D765-7789-4830-A053-9D9E11EA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7B54-FD1D-4756-A325-EDEB80D6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4A91-DD56-4AAC-9297-7316FEC7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11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132F-73C3-422C-8E33-E0A8EDA4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4A56-1ACD-45A4-95B4-265E34D7A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F5E77-2F4F-4484-8523-E0EA4B08F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EBA1C-DFF4-48BD-BDDC-3B4CB094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8603-E0EC-4093-A623-B642C8E5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FECF-43FB-473F-9050-78EC1C5A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47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0014-D688-464C-9A0E-D8427111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0D49-52F8-43EB-B602-7CED3936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775BB-7278-48BA-A4E5-F023CB6F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9721E-B867-4300-AA19-2DAB459DD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5DB-8E0E-4CF7-99AD-34E807556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FF63E-A6A4-470A-9886-4926D863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43B55-9785-4FCC-9923-B3D866E2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1103B-5994-4028-939E-C39B3878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12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A90A-3220-424D-81AB-776DA85F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EAC5-0638-445E-A563-4FA491E1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CE94D-096F-403C-9D98-F942D95B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4A7F8-706E-4815-8267-E1CDE612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68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2D127-C9D8-45B2-A076-22D2017F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6E0D2-08A0-482D-B882-702A2DC8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506A-C48A-431D-8EA3-B12D6672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0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0F97-8D63-41BF-B299-82A8F7A6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5BDE-6132-44C8-A2D5-8B12F5E6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2B13F-5AE5-4EBC-A531-DCBFC4C4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97FB-0DBE-4BC1-8E93-96D359C2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7E88-02D5-48E9-9E13-18B4B030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BA41-8AE8-42FE-82AB-39E8A46A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26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6177-FA8A-480B-BF29-0D54099B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49DC9-27B7-4E9B-8A02-906AB4D1A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B1C7-F12C-449F-886A-83EC9EDBC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C168A-7D71-4D87-A2B2-9C13BF92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83A29-00EB-4573-9F66-7737D605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D94C-14C8-45AC-B23C-7FB0DB35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4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C12FF-7973-4F92-9CCB-6F9F3F6D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FE83-9CFB-4B1A-A580-E19D6823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B997-5AE2-46B3-B1C1-7783413A5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626C-7533-4DC3-8150-5DEB7215A6CA}" type="datetimeFigureOut">
              <a:rPr lang="en-CA" smtClean="0"/>
              <a:t>Sat 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18F-8B3D-4F44-855B-B13ED7638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535B-2FB7-41D8-9EF8-EF5328DCF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AC50-EC27-4056-9BA5-D3A5F2EBDA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2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913225-9A92-44BF-A6D5-F74C101331AB}"/>
              </a:ext>
            </a:extLst>
          </p:cNvPr>
          <p:cNvSpPr/>
          <p:nvPr/>
        </p:nvSpPr>
        <p:spPr>
          <a:xfrm>
            <a:off x="755920" y="690880"/>
            <a:ext cx="2160000" cy="2160000"/>
          </a:xfrm>
          <a:prstGeom prst="roundRect">
            <a:avLst>
              <a:gd name="adj" fmla="val 21371"/>
            </a:avLst>
          </a:prstGeom>
          <a:gradFill>
            <a:gsLst>
              <a:gs pos="0">
                <a:schemeClr val="accent2">
                  <a:lumMod val="50000"/>
                </a:schemeClr>
              </a:gs>
              <a:gs pos="94000">
                <a:srgbClr val="002060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31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 Light" panose="020E0502030303020204" pitchFamily="34" charset="0"/>
              </a:rPr>
              <a:t>B</a:t>
            </a:r>
            <a:endParaRPr lang="en-CA" sz="13100" b="1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94DCE7-332A-4AB8-9A1B-2E60495B3A00}"/>
              </a:ext>
            </a:extLst>
          </p:cNvPr>
          <p:cNvSpPr/>
          <p:nvPr/>
        </p:nvSpPr>
        <p:spPr>
          <a:xfrm>
            <a:off x="5181600" y="2311400"/>
            <a:ext cx="4663440" cy="2235200"/>
          </a:xfrm>
          <a:prstGeom prst="roundRect">
            <a:avLst>
              <a:gd name="adj" fmla="val 21371"/>
            </a:avLst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3100" b="1" dirty="0">
                <a:ln w="0">
                  <a:noFill/>
                </a:ln>
                <a:gradFill>
                  <a:gsLst>
                    <a:gs pos="0">
                      <a:schemeClr val="accent2">
                        <a:lumMod val="50000"/>
                      </a:schemeClr>
                    </a:gs>
                    <a:gs pos="94000">
                      <a:srgbClr val="002060"/>
                    </a:gs>
                  </a:gsLst>
                  <a:lin ang="54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 Light" panose="020E0502030303020204" pitchFamily="34" charset="0"/>
              </a:rPr>
              <a:t>BlogOn!</a:t>
            </a:r>
            <a:endParaRPr lang="en-CA" sz="13100" b="1" dirty="0">
              <a:ln w="0">
                <a:noFill/>
              </a:ln>
              <a:gradFill>
                <a:gsLst>
                  <a:gs pos="0">
                    <a:schemeClr val="accent2">
                      <a:lumMod val="50000"/>
                    </a:schemeClr>
                  </a:gs>
                  <a:gs pos="94000">
                    <a:srgbClr val="002060"/>
                  </a:gs>
                </a:gsLst>
                <a:lin ang="5400000"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4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94DCE7-332A-4AB8-9A1B-2E60495B3A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1371"/>
            </a:avLst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2100" b="1" dirty="0">
                <a:ln w="0">
                  <a:noFill/>
                </a:ln>
                <a:gradFill>
                  <a:gsLst>
                    <a:gs pos="0">
                      <a:schemeClr val="accent2">
                        <a:lumMod val="50000"/>
                      </a:schemeClr>
                    </a:gs>
                    <a:gs pos="94000">
                      <a:srgbClr val="002060"/>
                    </a:gs>
                  </a:gsLst>
                  <a:lin ang="54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 Light" panose="020E0502030303020204" pitchFamily="34" charset="0"/>
              </a:rPr>
              <a:t>BlogOn!</a:t>
            </a:r>
            <a:endParaRPr lang="en-CA" sz="22100" b="1" dirty="0">
              <a:ln w="0">
                <a:noFill/>
              </a:ln>
              <a:gradFill>
                <a:gsLst>
                  <a:gs pos="0">
                    <a:schemeClr val="accent2">
                      <a:lumMod val="50000"/>
                    </a:schemeClr>
                  </a:gs>
                  <a:gs pos="94000">
                    <a:srgbClr val="002060"/>
                  </a:gs>
                </a:gsLst>
                <a:lin ang="5400000"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8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Rishi</dc:creator>
  <cp:lastModifiedBy>Sneha Rishi</cp:lastModifiedBy>
  <cp:revision>2</cp:revision>
  <dcterms:created xsi:type="dcterms:W3CDTF">2020-04-11T16:30:38Z</dcterms:created>
  <dcterms:modified xsi:type="dcterms:W3CDTF">2020-04-11T16:40:14Z</dcterms:modified>
</cp:coreProperties>
</file>