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el Rishi" userId="535a857d249ea33a" providerId="LiveId" clId="{F44FB0B9-2789-4DD9-A19F-B7355A4552DE}"/>
    <pc:docChg chg="undo custSel addSld delSld modSld">
      <pc:chgData name="Lovel Rishi" userId="535a857d249ea33a" providerId="LiveId" clId="{F44FB0B9-2789-4DD9-A19F-B7355A4552DE}" dt="2019-07-20T16:08:59.504" v="938" actId="2696"/>
      <pc:docMkLst>
        <pc:docMk/>
      </pc:docMkLst>
      <pc:sldChg chg="addSp modSp">
        <pc:chgData name="Lovel Rishi" userId="535a857d249ea33a" providerId="LiveId" clId="{F44FB0B9-2789-4DD9-A19F-B7355A4552DE}" dt="2019-07-20T16:08:34.584" v="936" actId="1037"/>
        <pc:sldMkLst>
          <pc:docMk/>
          <pc:sldMk cId="173712345" sldId="256"/>
        </pc:sldMkLst>
        <pc:spChg chg="mod">
          <ac:chgData name="Lovel Rishi" userId="535a857d249ea33a" providerId="LiveId" clId="{F44FB0B9-2789-4DD9-A19F-B7355A4552DE}" dt="2019-07-20T16:08:34.584" v="936" actId="1037"/>
          <ac:spMkLst>
            <pc:docMk/>
            <pc:sldMk cId="173712345" sldId="256"/>
            <ac:spMk id="4" creationId="{B207B88C-3E80-4620-BFF4-78B45B51439A}"/>
          </ac:spMkLst>
        </pc:spChg>
        <pc:spChg chg="mod">
          <ac:chgData name="Lovel Rishi" userId="535a857d249ea33a" providerId="LiveId" clId="{F44FB0B9-2789-4DD9-A19F-B7355A4552DE}" dt="2019-07-20T16:08:34.584" v="936" actId="1037"/>
          <ac:spMkLst>
            <pc:docMk/>
            <pc:sldMk cId="173712345" sldId="256"/>
            <ac:spMk id="9" creationId="{1C4F9ADE-1F38-4434-919B-47AE54B4BBB6}"/>
          </ac:spMkLst>
        </pc:spChg>
        <pc:spChg chg="add mod">
          <ac:chgData name="Lovel Rishi" userId="535a857d249ea33a" providerId="LiveId" clId="{F44FB0B9-2789-4DD9-A19F-B7355A4552DE}" dt="2019-07-20T16:08:22.692" v="926" actId="20577"/>
          <ac:spMkLst>
            <pc:docMk/>
            <pc:sldMk cId="173712345" sldId="256"/>
            <ac:spMk id="10" creationId="{42094056-34B1-4752-96D7-FCD231E8706D}"/>
          </ac:spMkLst>
        </pc:spChg>
        <pc:spChg chg="add mod">
          <ac:chgData name="Lovel Rishi" userId="535a857d249ea33a" providerId="LiveId" clId="{F44FB0B9-2789-4DD9-A19F-B7355A4552DE}" dt="2019-07-20T16:04:37.304" v="716" actId="1076"/>
          <ac:spMkLst>
            <pc:docMk/>
            <pc:sldMk cId="173712345" sldId="256"/>
            <ac:spMk id="11" creationId="{950619ED-FFE1-4C85-A928-91F90E3AD520}"/>
          </ac:spMkLst>
        </pc:spChg>
      </pc:sldChg>
      <pc:sldChg chg="add del">
        <pc:chgData name="Lovel Rishi" userId="535a857d249ea33a" providerId="LiveId" clId="{F44FB0B9-2789-4DD9-A19F-B7355A4552DE}" dt="2019-07-20T16:08:59.504" v="938" actId="2696"/>
        <pc:sldMkLst>
          <pc:docMk/>
          <pc:sldMk cId="272588673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9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8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2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77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72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5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6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6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7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2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7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4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25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7B88C-3E80-4620-BFF4-78B45B51439A}"/>
              </a:ext>
            </a:extLst>
          </p:cNvPr>
          <p:cNvSpPr txBox="1"/>
          <p:nvPr/>
        </p:nvSpPr>
        <p:spPr>
          <a:xfrm>
            <a:off x="5855858" y="4017819"/>
            <a:ext cx="5948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400" dirty="0">
                <a:latin typeface="Cambria Math" panose="02040503050406030204" pitchFamily="18" charset="0"/>
                <a:ea typeface="Cambria Math" panose="02040503050406030204" pitchFamily="18" charset="0"/>
              </a:rPr>
              <a:t>&gt;_~ PyCli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F9ADE-1F38-4434-919B-47AE54B4BBB6}"/>
              </a:ext>
            </a:extLst>
          </p:cNvPr>
          <p:cNvSpPr txBox="1"/>
          <p:nvPr/>
        </p:nvSpPr>
        <p:spPr>
          <a:xfrm>
            <a:off x="7864768" y="5402814"/>
            <a:ext cx="39393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latin typeface="Consolas" panose="020B0609020204030204" pitchFamily="49" charset="0"/>
                <a:ea typeface="Cambria" panose="02040503050406030204" pitchFamily="18" charset="0"/>
              </a:rPr>
              <a:t>Elegant </a:t>
            </a:r>
            <a:r>
              <a:rPr lang="en-US" sz="1700" dirty="0">
                <a:latin typeface="Consolas" panose="020B0609020204030204" pitchFamily="49" charset="0"/>
                <a:ea typeface="Cambria" panose="02040503050406030204" pitchFamily="18" charset="0"/>
                <a:sym typeface="Wingdings" panose="05000000000000000000" pitchFamily="2" charset="2"/>
              </a:rPr>
              <a:t></a:t>
            </a:r>
            <a:r>
              <a:rPr lang="en-US" sz="1700" dirty="0">
                <a:latin typeface="Consolas" panose="020B0609020204030204" pitchFamily="49" charset="0"/>
                <a:ea typeface="Cambria" panose="02040503050406030204" pitchFamily="18" charset="0"/>
              </a:rPr>
              <a:t> Minimal </a:t>
            </a:r>
            <a:r>
              <a:rPr lang="en-US" sz="1700" dirty="0">
                <a:latin typeface="Consolas" panose="020B0609020204030204" pitchFamily="49" charset="0"/>
                <a:ea typeface="Cambria" panose="02040503050406030204" pitchFamily="18" charset="0"/>
                <a:sym typeface="Wingdings" panose="05000000000000000000" pitchFamily="2" charset="2"/>
              </a:rPr>
              <a:t> </a:t>
            </a:r>
            <a:r>
              <a:rPr lang="en-US" sz="1700" dirty="0">
                <a:latin typeface="Consolas" panose="020B0609020204030204" pitchFamily="49" charset="0"/>
                <a:ea typeface="Cambria" panose="02040503050406030204" pitchFamily="18" charset="0"/>
              </a:rPr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94056-34B1-4752-96D7-FCD231E8706D}"/>
              </a:ext>
            </a:extLst>
          </p:cNvPr>
          <p:cNvSpPr/>
          <p:nvPr/>
        </p:nvSpPr>
        <p:spPr>
          <a:xfrm>
            <a:off x="222542" y="254858"/>
            <a:ext cx="626325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PyCli# intent visit</a:t>
            </a:r>
          </a:p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PyCli(intent : visit)# open https://pycli.io</a:t>
            </a:r>
          </a:p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PyCli(intent : visit)# download release ‘latest’</a:t>
            </a:r>
          </a:p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PyCli(intent : visit)# execute</a:t>
            </a:r>
          </a:p>
          <a:p>
            <a:endParaRPr lang="en-US" dirty="0"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Execute intent</a:t>
            </a:r>
          </a:p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Download: https://pycli.io/release/latest.zip</a:t>
            </a:r>
          </a:p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[----&gt;							] 21 %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619ED-FFE1-4C85-A928-91F90E3AD520}"/>
              </a:ext>
            </a:extLst>
          </p:cNvPr>
          <p:cNvSpPr txBox="1"/>
          <p:nvPr/>
        </p:nvSpPr>
        <p:spPr>
          <a:xfrm>
            <a:off x="115461" y="6144490"/>
            <a:ext cx="39393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onsolas" panose="020B0609020204030204" pitchFamily="49" charset="0"/>
                <a:ea typeface="Cambria" panose="02040503050406030204" pitchFamily="18" charset="0"/>
              </a:rPr>
              <a:t>https://pycli.io </a:t>
            </a:r>
          </a:p>
          <a:p>
            <a:r>
              <a:rPr lang="en-US" sz="1700" dirty="0">
                <a:latin typeface="Consolas" panose="020B0609020204030204" pitchFamily="49" charset="0"/>
                <a:ea typeface="Cambria" panose="02040503050406030204" pitchFamily="18" charset="0"/>
              </a:rPr>
              <a:t>https://github.com/lrishi/PyCli</a:t>
            </a:r>
          </a:p>
        </p:txBody>
      </p:sp>
    </p:spTree>
    <p:extLst>
      <p:ext uri="{BB962C8B-B14F-4D97-AF65-F5344CB8AC3E}">
        <p14:creationId xmlns:p14="http://schemas.microsoft.com/office/powerpoint/2010/main" val="173712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</TotalTime>
  <Words>71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Lovel Rishi</dc:creator>
  <cp:lastModifiedBy>Lovel Rishi</cp:lastModifiedBy>
  <cp:revision>2</cp:revision>
  <dcterms:created xsi:type="dcterms:W3CDTF">2019-07-20T15:51:16Z</dcterms:created>
  <dcterms:modified xsi:type="dcterms:W3CDTF">2019-07-20T16:09:12Z</dcterms:modified>
</cp:coreProperties>
</file>