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1" r:id="rId4"/>
    <p:sldId id="299" r:id="rId5"/>
    <p:sldId id="283" r:id="rId6"/>
    <p:sldId id="263" r:id="rId7"/>
    <p:sldId id="282" r:id="rId8"/>
    <p:sldId id="268" r:id="rId9"/>
    <p:sldId id="300" r:id="rId10"/>
    <p:sldId id="295" r:id="rId11"/>
    <p:sldId id="262" r:id="rId12"/>
    <p:sldId id="296" r:id="rId13"/>
    <p:sldId id="297" r:id="rId14"/>
    <p:sldId id="30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C948F-5E3F-4938-8DB8-704739F25C92}" v="5413" dt="2019-07-09T14:26:45.463"/>
  </p1510:revLst>
</p1510:revInfo>
</file>

<file path=ppt/tableStyles.xml><?xml version="1.0" encoding="utf-8"?>
<a:tblStyleLst xmlns:a="http://schemas.openxmlformats.org/drawingml/2006/main" def="{7AF05CEE-C329-4A72-B113-AA17788F9960}">
  <a:tblStyle styleId="{7AF05CEE-C329-4A72-B113-AA17788F9960}" styleName="EQH Table 01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B7377"/>
              </a:solidFill>
            </a:ln>
          </a:top>
          <a:bottom>
            <a:ln w="6350">
              <a:solidFill>
                <a:srgbClr val="6B7377"/>
              </a:solidFill>
            </a:ln>
          </a:bottom>
          <a:insideH>
            <a:ln w="6350">
              <a:solidFill>
                <a:srgbClr val="6B7377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inor"/>
      </a:tcTxStyle>
      <a:tcStyle>
        <a:tcBdr/>
      </a:tcStyle>
    </a:lastCol>
    <a:firstCol>
      <a:tcTxStyle b="on">
        <a:fontRef idx="minor"/>
      </a:tcTxStyle>
      <a:tcStyle>
        <a:tcBdr/>
      </a:tcStyle>
    </a:firstCol>
    <a:lastRow>
      <a:tcTxStyle b="on">
        <a:fontRef idx="minor"/>
        <a:schemeClr val="lt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1"/>
          </a:solidFill>
        </a:fill>
      </a:tcStyle>
    </a:lastRow>
    <a:firstRow>
      <a:tcTxStyle b="on">
        <a:fontRef idx="minor"/>
        <a:schemeClr val="dk1"/>
      </a:tcTxStyle>
      <a:tcStyle>
        <a:tcBdr>
          <a:top>
            <a:ln>
              <a:noFill/>
            </a:ln>
          </a:top>
          <a:bottom>
            <a:ln w="19050">
              <a:solidFill>
                <a:srgbClr val="6B7377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1" autoAdjust="0"/>
    <p:restoredTop sz="94626"/>
  </p:normalViewPr>
  <p:slideViewPr>
    <p:cSldViewPr snapToGrid="0" showGuides="1">
      <p:cViewPr varScale="1">
        <p:scale>
          <a:sx n="72" d="100"/>
          <a:sy n="72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66" d="100"/>
          <a:sy n="166" d="100"/>
        </p:scale>
        <p:origin x="66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s, Silas" userId="S::silas.adams@axa-equitable.com::079b8a87-016a-4969-bf6d-3e3d7f4c661e" providerId="AD" clId="Web-{13B279B9-3F74-B7B6-3A7B-4F08AA26184E}"/>
    <pc:docChg chg="addSld modSld">
      <pc:chgData name="Adams, Silas" userId="S::silas.adams@axa-equitable.com::079b8a87-016a-4969-bf6d-3e3d7f4c661e" providerId="AD" clId="Web-{13B279B9-3F74-B7B6-3A7B-4F08AA26184E}" dt="2019-06-28T15:04:13.597" v="6"/>
      <pc:docMkLst>
        <pc:docMk/>
      </pc:docMkLst>
      <pc:sldChg chg="addSp delSp modSp">
        <pc:chgData name="Adams, Silas" userId="S::silas.adams@axa-equitable.com::079b8a87-016a-4969-bf6d-3e3d7f4c661e" providerId="AD" clId="Web-{13B279B9-3F74-B7B6-3A7B-4F08AA26184E}" dt="2019-06-28T15:04:13.597" v="6"/>
        <pc:sldMkLst>
          <pc:docMk/>
          <pc:sldMk cId="3230015313" sldId="263"/>
        </pc:sldMkLst>
        <pc:picChg chg="add del mod">
          <ac:chgData name="Adams, Silas" userId="S::silas.adams@axa-equitable.com::079b8a87-016a-4969-bf6d-3e3d7f4c661e" providerId="AD" clId="Web-{13B279B9-3F74-B7B6-3A7B-4F08AA26184E}" dt="2019-06-28T15:04:13.597" v="6"/>
          <ac:picMkLst>
            <pc:docMk/>
            <pc:sldMk cId="3230015313" sldId="263"/>
            <ac:picMk id="3" creationId="{28E30FB5-E7EB-4B1B-962C-957E6A43FF57}"/>
          </ac:picMkLst>
        </pc:picChg>
      </pc:sldChg>
      <pc:sldChg chg="modSp">
        <pc:chgData name="Adams, Silas" userId="S::silas.adams@axa-equitable.com::079b8a87-016a-4969-bf6d-3e3d7f4c661e" providerId="AD" clId="Web-{13B279B9-3F74-B7B6-3A7B-4F08AA26184E}" dt="2019-06-28T14:36:36.255" v="1" actId="1076"/>
        <pc:sldMkLst>
          <pc:docMk/>
          <pc:sldMk cId="1517618950" sldId="283"/>
        </pc:sldMkLst>
        <pc:spChg chg="mod">
          <ac:chgData name="Adams, Silas" userId="S::silas.adams@axa-equitable.com::079b8a87-016a-4969-bf6d-3e3d7f4c661e" providerId="AD" clId="Web-{13B279B9-3F74-B7B6-3A7B-4F08AA26184E}" dt="2019-06-28T14:36:36.255" v="1" actId="1076"/>
          <ac:spMkLst>
            <pc:docMk/>
            <pc:sldMk cId="1517618950" sldId="283"/>
            <ac:spMk id="3" creationId="{1B258BF9-3212-CD40-A790-7C857B8236FE}"/>
          </ac:spMkLst>
        </pc:spChg>
      </pc:sldChg>
    </pc:docChg>
  </pc:docChgLst>
  <pc:docChgLst>
    <pc:chgData name="Adams, Silas" userId="S::silas.adams@axa-equitable.com::079b8a87-016a-4969-bf6d-3e3d7f4c661e" providerId="AD" clId="Web-{01ECD333-2ABD-0B56-35B2-793B3292A4DC}"/>
    <pc:docChg chg="addSld delSld modSld sldOrd">
      <pc:chgData name="Adams, Silas" userId="S::silas.adams@axa-equitable.com::079b8a87-016a-4969-bf6d-3e3d7f4c661e" providerId="AD" clId="Web-{01ECD333-2ABD-0B56-35B2-793B3292A4DC}" dt="2019-06-26T19:27:48.537" v="268" actId="14100"/>
      <pc:docMkLst>
        <pc:docMk/>
      </pc:docMkLst>
      <pc:sldChg chg="addSp delSp modSp ord">
        <pc:chgData name="Adams, Silas" userId="S::silas.adams@axa-equitable.com::079b8a87-016a-4969-bf6d-3e3d7f4c661e" providerId="AD" clId="Web-{01ECD333-2ABD-0B56-35B2-793B3292A4DC}" dt="2019-06-26T14:10:57.329" v="241"/>
        <pc:sldMkLst>
          <pc:docMk/>
          <pc:sldMk cId="1517618950" sldId="283"/>
        </pc:sldMkLst>
        <pc:spChg chg="mod">
          <ac:chgData name="Adams, Silas" userId="S::silas.adams@axa-equitable.com::079b8a87-016a-4969-bf6d-3e3d7f4c661e" providerId="AD" clId="Web-{01ECD333-2ABD-0B56-35B2-793B3292A4DC}" dt="2019-06-26T12:51:49.357" v="238" actId="20577"/>
          <ac:spMkLst>
            <pc:docMk/>
            <pc:sldMk cId="1517618950" sldId="283"/>
            <ac:spMk id="3" creationId="{1B258BF9-3212-CD40-A790-7C857B8236FE}"/>
          </ac:spMkLst>
        </pc:spChg>
        <pc:spChg chg="mod">
          <ac:chgData name="Adams, Silas" userId="S::silas.adams@axa-equitable.com::079b8a87-016a-4969-bf6d-3e3d7f4c661e" providerId="AD" clId="Web-{01ECD333-2ABD-0B56-35B2-793B3292A4DC}" dt="2019-06-26T12:50:52.777" v="156" actId="20577"/>
          <ac:spMkLst>
            <pc:docMk/>
            <pc:sldMk cId="1517618950" sldId="283"/>
            <ac:spMk id="4" creationId="{8593241A-33CF-8C44-A657-F1ADA74422A7}"/>
          </ac:spMkLst>
        </pc:spChg>
        <pc:spChg chg="mod">
          <ac:chgData name="Adams, Silas" userId="S::silas.adams@axa-equitable.com::079b8a87-016a-4969-bf6d-3e3d7f4c661e" providerId="AD" clId="Web-{01ECD333-2ABD-0B56-35B2-793B3292A4DC}" dt="2019-06-26T14:04:42.511" v="239" actId="20577"/>
          <ac:spMkLst>
            <pc:docMk/>
            <pc:sldMk cId="1517618950" sldId="283"/>
            <ac:spMk id="5" creationId="{4F36BF8A-D43D-104E-BCDB-E5B7DE379FA8}"/>
          </ac:spMkLst>
        </pc:spChg>
        <pc:spChg chg="del">
          <ac:chgData name="Adams, Silas" userId="S::silas.adams@axa-equitable.com::079b8a87-016a-4969-bf6d-3e3d7f4c661e" providerId="AD" clId="Web-{01ECD333-2ABD-0B56-35B2-793B3292A4DC}" dt="2019-06-26T12:29:38.158" v="2"/>
          <ac:spMkLst>
            <pc:docMk/>
            <pc:sldMk cId="1517618950" sldId="283"/>
            <ac:spMk id="17" creationId="{F4F9B5CD-EE16-4A68-BD7A-35AD926F9BF1}"/>
          </ac:spMkLst>
        </pc:spChg>
        <pc:spChg chg="del">
          <ac:chgData name="Adams, Silas" userId="S::silas.adams@axa-equitable.com::079b8a87-016a-4969-bf6d-3e3d7f4c661e" providerId="AD" clId="Web-{01ECD333-2ABD-0B56-35B2-793B3292A4DC}" dt="2019-06-26T12:30:25.441" v="6"/>
          <ac:spMkLst>
            <pc:docMk/>
            <pc:sldMk cId="1517618950" sldId="283"/>
            <ac:spMk id="19" creationId="{F39FF532-BC9B-46EE-A83A-926B3C840731}"/>
          </ac:spMkLst>
        </pc:spChg>
        <pc:spChg chg="del">
          <ac:chgData name="Adams, Silas" userId="S::silas.adams@axa-equitable.com::079b8a87-016a-4969-bf6d-3e3d7f4c661e" providerId="AD" clId="Web-{01ECD333-2ABD-0B56-35B2-793B3292A4DC}" dt="2019-06-26T12:31:09.349" v="9"/>
          <ac:spMkLst>
            <pc:docMk/>
            <pc:sldMk cId="1517618950" sldId="283"/>
            <ac:spMk id="20" creationId="{878492A1-58DC-4620-B0C6-A4B1FA536E17}"/>
          </ac:spMkLst>
        </pc:spChg>
        <pc:picChg chg="add ord">
          <ac:chgData name="Adams, Silas" userId="S::silas.adams@axa-equitable.com::079b8a87-016a-4969-bf6d-3e3d7f4c661e" providerId="AD" clId="Web-{01ECD333-2ABD-0B56-35B2-793B3292A4DC}" dt="2019-06-26T12:29:43.534" v="3"/>
          <ac:picMkLst>
            <pc:docMk/>
            <pc:sldMk cId="1517618950" sldId="283"/>
            <ac:picMk id="9" creationId="{C7544734-910B-4F31-AC2F-0018531C9355}"/>
          </ac:picMkLst>
        </pc:picChg>
        <pc:picChg chg="add ord">
          <ac:chgData name="Adams, Silas" userId="S::silas.adams@axa-equitable.com::079b8a87-016a-4969-bf6d-3e3d7f4c661e" providerId="AD" clId="Web-{01ECD333-2ABD-0B56-35B2-793B3292A4DC}" dt="2019-06-26T12:30:17.081" v="5"/>
          <ac:picMkLst>
            <pc:docMk/>
            <pc:sldMk cId="1517618950" sldId="283"/>
            <ac:picMk id="10" creationId="{687258B7-7CA5-4AB8-AD56-3DEE37E573B6}"/>
          </ac:picMkLst>
        </pc:picChg>
        <pc:picChg chg="add mod ord">
          <ac:chgData name="Adams, Silas" userId="S::silas.adams@axa-equitable.com::079b8a87-016a-4969-bf6d-3e3d7f4c661e" providerId="AD" clId="Web-{01ECD333-2ABD-0B56-35B2-793B3292A4DC}" dt="2019-06-26T12:31:55.460" v="11"/>
          <ac:picMkLst>
            <pc:docMk/>
            <pc:sldMk cId="1517618950" sldId="283"/>
            <ac:picMk id="11" creationId="{C0A7EF01-7F45-44D5-93AD-828294DD2B5C}"/>
          </ac:picMkLst>
        </pc:picChg>
      </pc:sldChg>
    </pc:docChg>
  </pc:docChgLst>
  <pc:docChgLst>
    <pc:chgData name="Rizvanolli, Lis" userId="44dcecf1-08e7-46ea-8d5f-c56779d444b7" providerId="ADAL" clId="{F2BC948F-5E3F-4938-8DB8-704739F25C92}"/>
    <pc:docChg chg="undo redo custSel addSld delSld modSld sldOrd">
      <pc:chgData name="Rizvanolli, Lis" userId="44dcecf1-08e7-46ea-8d5f-c56779d444b7" providerId="ADAL" clId="{F2BC948F-5E3F-4938-8DB8-704739F25C92}" dt="2019-07-09T14:26:45.463" v="5406" actId="2696"/>
      <pc:docMkLst>
        <pc:docMk/>
      </pc:docMkLst>
      <pc:sldChg chg="modSp">
        <pc:chgData name="Rizvanolli, Lis" userId="44dcecf1-08e7-46ea-8d5f-c56779d444b7" providerId="ADAL" clId="{F2BC948F-5E3F-4938-8DB8-704739F25C92}" dt="2019-06-27T18:17:50.917" v="4392" actId="20577"/>
        <pc:sldMkLst>
          <pc:docMk/>
          <pc:sldMk cId="4130606368" sldId="256"/>
        </pc:sldMkLst>
        <pc:spChg chg="mod">
          <ac:chgData name="Rizvanolli, Lis" userId="44dcecf1-08e7-46ea-8d5f-c56779d444b7" providerId="ADAL" clId="{F2BC948F-5E3F-4938-8DB8-704739F25C92}" dt="2019-06-27T18:17:50.917" v="4392" actId="20577"/>
          <ac:spMkLst>
            <pc:docMk/>
            <pc:sldMk cId="4130606368" sldId="256"/>
            <ac:spMk id="4" creationId="{001CBE5B-63FD-504D-B880-91E2484E6E68}"/>
          </ac:spMkLst>
        </pc:spChg>
      </pc:sldChg>
      <pc:sldChg chg="modSp ord">
        <pc:chgData name="Rizvanolli, Lis" userId="44dcecf1-08e7-46ea-8d5f-c56779d444b7" providerId="ADAL" clId="{F2BC948F-5E3F-4938-8DB8-704739F25C92}" dt="2019-06-28T14:37:05.911" v="4985"/>
        <pc:sldMkLst>
          <pc:docMk/>
          <pc:sldMk cId="1378853" sldId="260"/>
        </pc:sldMkLst>
        <pc:spChg chg="mod">
          <ac:chgData name="Rizvanolli, Lis" userId="44dcecf1-08e7-46ea-8d5f-c56779d444b7" providerId="ADAL" clId="{F2BC948F-5E3F-4938-8DB8-704739F25C92}" dt="2019-06-27T18:18:25.046" v="4430" actId="20577"/>
          <ac:spMkLst>
            <pc:docMk/>
            <pc:sldMk cId="1378853" sldId="260"/>
            <ac:spMk id="40" creationId="{77EE8848-FED9-334E-807C-40DBE202C0B6}"/>
          </ac:spMkLst>
        </pc:spChg>
        <pc:spChg chg="mod">
          <ac:chgData name="Rizvanolli, Lis" userId="44dcecf1-08e7-46ea-8d5f-c56779d444b7" providerId="ADAL" clId="{F2BC948F-5E3F-4938-8DB8-704739F25C92}" dt="2019-06-27T18:18:14.321" v="4429" actId="20577"/>
          <ac:spMkLst>
            <pc:docMk/>
            <pc:sldMk cId="1378853" sldId="260"/>
            <ac:spMk id="72" creationId="{D75CBBC6-368B-9B41-9880-4A9015732CAA}"/>
          </ac:spMkLst>
        </pc:spChg>
        <pc:spChg chg="mod">
          <ac:chgData name="Rizvanolli, Lis" userId="44dcecf1-08e7-46ea-8d5f-c56779d444b7" providerId="ADAL" clId="{F2BC948F-5E3F-4938-8DB8-704739F25C92}" dt="2019-06-27T18:18:08.944" v="4413" actId="20577"/>
          <ac:spMkLst>
            <pc:docMk/>
            <pc:sldMk cId="1378853" sldId="260"/>
            <ac:spMk id="77" creationId="{B8CF095A-40FE-6242-A169-1DA97808155E}"/>
          </ac:spMkLst>
        </pc:spChg>
        <pc:spChg chg="mod">
          <ac:chgData name="Rizvanolli, Lis" userId="44dcecf1-08e7-46ea-8d5f-c56779d444b7" providerId="ADAL" clId="{F2BC948F-5E3F-4938-8DB8-704739F25C92}" dt="2019-06-26T19:06:21.058" v="3190" actId="20577"/>
          <ac:spMkLst>
            <pc:docMk/>
            <pc:sldMk cId="1378853" sldId="260"/>
            <ac:spMk id="81" creationId="{3E9A36D6-DD26-9E4C-823A-0B8A47AF95EA}"/>
          </ac:spMkLst>
        </pc:spChg>
      </pc:sldChg>
      <pc:sldChg chg="modSp">
        <pc:chgData name="Rizvanolli, Lis" userId="44dcecf1-08e7-46ea-8d5f-c56779d444b7" providerId="ADAL" clId="{F2BC948F-5E3F-4938-8DB8-704739F25C92}" dt="2019-06-25T18:25:31.712" v="30" actId="20577"/>
        <pc:sldMkLst>
          <pc:docMk/>
          <pc:sldMk cId="2910183189" sldId="261"/>
        </pc:sldMkLst>
        <pc:spChg chg="mod">
          <ac:chgData name="Rizvanolli, Lis" userId="44dcecf1-08e7-46ea-8d5f-c56779d444b7" providerId="ADAL" clId="{F2BC948F-5E3F-4938-8DB8-704739F25C92}" dt="2019-06-25T18:25:31.712" v="30" actId="20577"/>
          <ac:spMkLst>
            <pc:docMk/>
            <pc:sldMk cId="2910183189" sldId="261"/>
            <ac:spMk id="2" creationId="{287CA953-498B-3B48-A747-275757F2C450}"/>
          </ac:spMkLst>
        </pc:spChg>
      </pc:sldChg>
      <pc:sldChg chg="modSp">
        <pc:chgData name="Rizvanolli, Lis" userId="44dcecf1-08e7-46ea-8d5f-c56779d444b7" providerId="ADAL" clId="{F2BC948F-5E3F-4938-8DB8-704739F25C92}" dt="2019-06-26T19:06:09.199" v="3173" actId="20577"/>
        <pc:sldMkLst>
          <pc:docMk/>
          <pc:sldMk cId="3908161859" sldId="262"/>
        </pc:sldMkLst>
        <pc:spChg chg="mod">
          <ac:chgData name="Rizvanolli, Lis" userId="44dcecf1-08e7-46ea-8d5f-c56779d444b7" providerId="ADAL" clId="{F2BC948F-5E3F-4938-8DB8-704739F25C92}" dt="2019-06-26T19:06:09.199" v="3173" actId="20577"/>
          <ac:spMkLst>
            <pc:docMk/>
            <pc:sldMk cId="3908161859" sldId="262"/>
            <ac:spMk id="2" creationId="{287CA953-498B-3B48-A747-275757F2C450}"/>
          </ac:spMkLst>
        </pc:spChg>
      </pc:sldChg>
      <pc:sldChg chg="modSp">
        <pc:chgData name="Rizvanolli, Lis" userId="44dcecf1-08e7-46ea-8d5f-c56779d444b7" providerId="ADAL" clId="{F2BC948F-5E3F-4938-8DB8-704739F25C92}" dt="2019-06-27T18:18:31.950" v="4449" actId="20577"/>
        <pc:sldMkLst>
          <pc:docMk/>
          <pc:sldMk cId="3230015313" sldId="263"/>
        </pc:sldMkLst>
        <pc:spChg chg="mod">
          <ac:chgData name="Rizvanolli, Lis" userId="44dcecf1-08e7-46ea-8d5f-c56779d444b7" providerId="ADAL" clId="{F2BC948F-5E3F-4938-8DB8-704739F25C92}" dt="2019-06-27T18:18:31.950" v="4449" actId="20577"/>
          <ac:spMkLst>
            <pc:docMk/>
            <pc:sldMk cId="3230015313" sldId="263"/>
            <ac:spMk id="2" creationId="{287CA953-498B-3B48-A747-275757F2C450}"/>
          </ac:spMkLst>
        </pc:spChg>
      </pc:sldChg>
      <pc:sldChg chg="modSp">
        <pc:chgData name="Rizvanolli, Lis" userId="44dcecf1-08e7-46ea-8d5f-c56779d444b7" providerId="ADAL" clId="{F2BC948F-5E3F-4938-8DB8-704739F25C92}" dt="2019-06-27T18:18:40.990" v="4466" actId="20577"/>
        <pc:sldMkLst>
          <pc:docMk/>
          <pc:sldMk cId="3780228523" sldId="268"/>
        </pc:sldMkLst>
        <pc:spChg chg="mod">
          <ac:chgData name="Rizvanolli, Lis" userId="44dcecf1-08e7-46ea-8d5f-c56779d444b7" providerId="ADAL" clId="{F2BC948F-5E3F-4938-8DB8-704739F25C92}" dt="2019-06-27T18:18:40.990" v="4466" actId="20577"/>
          <ac:spMkLst>
            <pc:docMk/>
            <pc:sldMk cId="3780228523" sldId="268"/>
            <ac:spMk id="2" creationId="{287CA953-498B-3B48-A747-275757F2C450}"/>
          </ac:spMkLst>
        </pc:spChg>
      </pc:sldChg>
      <pc:sldChg chg="addSp delSp modSp ord">
        <pc:chgData name="Rizvanolli, Lis" userId="44dcecf1-08e7-46ea-8d5f-c56779d444b7" providerId="ADAL" clId="{F2BC948F-5E3F-4938-8DB8-704739F25C92}" dt="2019-07-01T12:46:24.892" v="5085" actId="478"/>
        <pc:sldMkLst>
          <pc:docMk/>
          <pc:sldMk cId="2825025396" sldId="270"/>
        </pc:sldMkLst>
        <pc:spChg chg="add del mod">
          <ac:chgData name="Rizvanolli, Lis" userId="44dcecf1-08e7-46ea-8d5f-c56779d444b7" providerId="ADAL" clId="{F2BC948F-5E3F-4938-8DB8-704739F25C92}" dt="2019-07-01T12:46:24.892" v="5085" actId="478"/>
          <ac:spMkLst>
            <pc:docMk/>
            <pc:sldMk cId="2825025396" sldId="270"/>
            <ac:spMk id="2" creationId="{C6E58402-0A8A-4238-8CA2-707D0EFC66AC}"/>
          </ac:spMkLst>
        </pc:spChg>
      </pc:sldChg>
      <pc:sldChg chg="addSp delSp modSp">
        <pc:chgData name="Rizvanolli, Lis" userId="44dcecf1-08e7-46ea-8d5f-c56779d444b7" providerId="ADAL" clId="{F2BC948F-5E3F-4938-8DB8-704739F25C92}" dt="2019-06-27T18:19:40.568" v="4470" actId="20577"/>
        <pc:sldMkLst>
          <pc:docMk/>
          <pc:sldMk cId="206301104" sldId="282"/>
        </pc:sldMkLst>
        <pc:spChg chg="del">
          <ac:chgData name="Rizvanolli, Lis" userId="44dcecf1-08e7-46ea-8d5f-c56779d444b7" providerId="ADAL" clId="{F2BC948F-5E3F-4938-8DB8-704739F25C92}" dt="2019-06-25T18:31:10.425" v="508" actId="478"/>
          <ac:spMkLst>
            <pc:docMk/>
            <pc:sldMk cId="206301104" sldId="282"/>
            <ac:spMk id="2" creationId="{7C6BEA17-A1A6-8E47-89BC-52D349EE9391}"/>
          </ac:spMkLst>
        </pc:spChg>
        <pc:spChg chg="add del mod">
          <ac:chgData name="Rizvanolli, Lis" userId="44dcecf1-08e7-46ea-8d5f-c56779d444b7" providerId="ADAL" clId="{F2BC948F-5E3F-4938-8DB8-704739F25C92}" dt="2019-06-25T18:31:13.810" v="509" actId="478"/>
          <ac:spMkLst>
            <pc:docMk/>
            <pc:sldMk cId="206301104" sldId="282"/>
            <ac:spMk id="9" creationId="{BD97E516-8469-4F38-AB61-F90BB5CA8EC8}"/>
          </ac:spMkLst>
        </pc:spChg>
        <pc:spChg chg="mod">
          <ac:chgData name="Rizvanolli, Lis" userId="44dcecf1-08e7-46ea-8d5f-c56779d444b7" providerId="ADAL" clId="{F2BC948F-5E3F-4938-8DB8-704739F25C92}" dt="2019-06-27T18:18:47.737" v="4469" actId="20577"/>
          <ac:spMkLst>
            <pc:docMk/>
            <pc:sldMk cId="206301104" sldId="282"/>
            <ac:spMk id="14" creationId="{B4325CF1-132B-9746-A439-FB51CD3F1075}"/>
          </ac:spMkLst>
        </pc:spChg>
        <pc:graphicFrameChg chg="modGraphic">
          <ac:chgData name="Rizvanolli, Lis" userId="44dcecf1-08e7-46ea-8d5f-c56779d444b7" providerId="ADAL" clId="{F2BC948F-5E3F-4938-8DB8-704739F25C92}" dt="2019-06-27T18:19:40.568" v="4470" actId="20577"/>
          <ac:graphicFrameMkLst>
            <pc:docMk/>
            <pc:sldMk cId="206301104" sldId="282"/>
            <ac:graphicFrameMk id="16" creationId="{683EBE00-AE6F-E749-A449-242C4B2073BB}"/>
          </ac:graphicFrameMkLst>
        </pc:graphicFrameChg>
      </pc:sldChg>
      <pc:sldChg chg="addSp delSp modSp">
        <pc:chgData name="Rizvanolli, Lis" userId="44dcecf1-08e7-46ea-8d5f-c56779d444b7" providerId="ADAL" clId="{F2BC948F-5E3F-4938-8DB8-704739F25C92}" dt="2019-06-28T12:57:38.931" v="4622" actId="208"/>
        <pc:sldMkLst>
          <pc:docMk/>
          <pc:sldMk cId="1517618950" sldId="283"/>
        </pc:sldMkLst>
        <pc:spChg chg="mod">
          <ac:chgData name="Rizvanolli, Lis" userId="44dcecf1-08e7-46ea-8d5f-c56779d444b7" providerId="ADAL" clId="{F2BC948F-5E3F-4938-8DB8-704739F25C92}" dt="2019-06-27T18:25:33.140" v="4598" actId="20577"/>
          <ac:spMkLst>
            <pc:docMk/>
            <pc:sldMk cId="1517618950" sldId="283"/>
            <ac:spMk id="3" creationId="{1B258BF9-3212-CD40-A790-7C857B8236FE}"/>
          </ac:spMkLst>
        </pc:spChg>
        <pc:spChg chg="mod">
          <ac:chgData name="Rizvanolli, Lis" userId="44dcecf1-08e7-46ea-8d5f-c56779d444b7" providerId="ADAL" clId="{F2BC948F-5E3F-4938-8DB8-704739F25C92}" dt="2019-06-27T18:24:59.185" v="4548" actId="20577"/>
          <ac:spMkLst>
            <pc:docMk/>
            <pc:sldMk cId="1517618950" sldId="283"/>
            <ac:spMk id="4" creationId="{8593241A-33CF-8C44-A657-F1ADA74422A7}"/>
          </ac:spMkLst>
        </pc:spChg>
        <pc:spChg chg="mod">
          <ac:chgData name="Rizvanolli, Lis" userId="44dcecf1-08e7-46ea-8d5f-c56779d444b7" providerId="ADAL" clId="{F2BC948F-5E3F-4938-8DB8-704739F25C92}" dt="2019-06-27T18:24:49.928" v="4534" actId="20577"/>
          <ac:spMkLst>
            <pc:docMk/>
            <pc:sldMk cId="1517618950" sldId="283"/>
            <ac:spMk id="5" creationId="{4F36BF8A-D43D-104E-BCDB-E5B7DE379FA8}"/>
          </ac:spMkLst>
        </pc:spChg>
        <pc:picChg chg="del">
          <ac:chgData name="Rizvanolli, Lis" userId="44dcecf1-08e7-46ea-8d5f-c56779d444b7" providerId="ADAL" clId="{F2BC948F-5E3F-4938-8DB8-704739F25C92}" dt="2019-06-28T12:53:16.723" v="4612" actId="478"/>
          <ac:picMkLst>
            <pc:docMk/>
            <pc:sldMk cId="1517618950" sldId="283"/>
            <ac:picMk id="9" creationId="{C7544734-910B-4F31-AC2F-0018531C9355}"/>
          </ac:picMkLst>
        </pc:picChg>
        <pc:picChg chg="del">
          <ac:chgData name="Rizvanolli, Lis" userId="44dcecf1-08e7-46ea-8d5f-c56779d444b7" providerId="ADAL" clId="{F2BC948F-5E3F-4938-8DB8-704739F25C92}" dt="2019-06-28T12:50:24.051" v="4607" actId="478"/>
          <ac:picMkLst>
            <pc:docMk/>
            <pc:sldMk cId="1517618950" sldId="283"/>
            <ac:picMk id="11" creationId="{C0A7EF01-7F45-44D5-93AD-828294DD2B5C}"/>
          </ac:picMkLst>
        </pc:picChg>
        <pc:picChg chg="add mod ord">
          <ac:chgData name="Rizvanolli, Lis" userId="44dcecf1-08e7-46ea-8d5f-c56779d444b7" providerId="ADAL" clId="{F2BC948F-5E3F-4938-8DB8-704739F25C92}" dt="2019-06-28T12:57:38.931" v="4622" actId="208"/>
          <ac:picMkLst>
            <pc:docMk/>
            <pc:sldMk cId="1517618950" sldId="283"/>
            <ac:picMk id="13" creationId="{15539A72-FE1F-487F-A8A0-6B3124BF5053}"/>
          </ac:picMkLst>
        </pc:picChg>
        <pc:picChg chg="add mod ord">
          <ac:chgData name="Rizvanolli, Lis" userId="44dcecf1-08e7-46ea-8d5f-c56779d444b7" providerId="ADAL" clId="{F2BC948F-5E3F-4938-8DB8-704739F25C92}" dt="2019-06-28T12:53:25.052" v="4613" actId="207"/>
          <ac:picMkLst>
            <pc:docMk/>
            <pc:sldMk cId="1517618950" sldId="283"/>
            <ac:picMk id="15" creationId="{D3EB072E-FB95-4C80-9D5C-26DA96E7F471}"/>
          </ac:picMkLst>
        </pc:picChg>
      </pc:sldChg>
      <pc:sldChg chg="addSp modSp del ord">
        <pc:chgData name="Rizvanolli, Lis" userId="44dcecf1-08e7-46ea-8d5f-c56779d444b7" providerId="ADAL" clId="{F2BC948F-5E3F-4938-8DB8-704739F25C92}" dt="2019-07-09T14:26:44.122" v="5405" actId="2696"/>
        <pc:sldMkLst>
          <pc:docMk/>
          <pc:sldMk cId="499215551" sldId="292"/>
        </pc:sldMkLst>
        <pc:spChg chg="add mod">
          <ac:chgData name="Rizvanolli, Lis" userId="44dcecf1-08e7-46ea-8d5f-c56779d444b7" providerId="ADAL" clId="{F2BC948F-5E3F-4938-8DB8-704739F25C92}" dt="2019-07-02T16:01:10.440" v="5247" actId="1076"/>
          <ac:spMkLst>
            <pc:docMk/>
            <pc:sldMk cId="499215551" sldId="292"/>
            <ac:spMk id="3" creationId="{ABE65574-F8A2-4147-A52E-D4533354E440}"/>
          </ac:spMkLst>
        </pc:spChg>
      </pc:sldChg>
      <pc:sldChg chg="del ord">
        <pc:chgData name="Rizvanolli, Lis" userId="44dcecf1-08e7-46ea-8d5f-c56779d444b7" providerId="ADAL" clId="{F2BC948F-5E3F-4938-8DB8-704739F25C92}" dt="2019-07-09T14:26:45.463" v="5406" actId="2696"/>
        <pc:sldMkLst>
          <pc:docMk/>
          <pc:sldMk cId="830748749" sldId="294"/>
        </pc:sldMkLst>
      </pc:sldChg>
      <pc:sldChg chg="addSp delSp modSp add del ord">
        <pc:chgData name="Rizvanolli, Lis" userId="44dcecf1-08e7-46ea-8d5f-c56779d444b7" providerId="ADAL" clId="{F2BC948F-5E3F-4938-8DB8-704739F25C92}" dt="2019-06-28T15:00:06.187" v="5029" actId="14100"/>
        <pc:sldMkLst>
          <pc:docMk/>
          <pc:sldMk cId="2378910368" sldId="295"/>
        </pc:sldMkLst>
        <pc:spChg chg="mod">
          <ac:chgData name="Rizvanolli, Lis" userId="44dcecf1-08e7-46ea-8d5f-c56779d444b7" providerId="ADAL" clId="{F2BC948F-5E3F-4938-8DB8-704739F25C92}" dt="2019-06-27T13:27:08.559" v="3887" actId="20577"/>
          <ac:spMkLst>
            <pc:docMk/>
            <pc:sldMk cId="2378910368" sldId="295"/>
            <ac:spMk id="2" creationId="{8F406520-6711-497D-BA3E-3AD039CC345A}"/>
          </ac:spMkLst>
        </pc:spChg>
        <pc:spChg chg="add del mod">
          <ac:chgData name="Rizvanolli, Lis" userId="44dcecf1-08e7-46ea-8d5f-c56779d444b7" providerId="ADAL" clId="{F2BC948F-5E3F-4938-8DB8-704739F25C92}" dt="2019-06-27T13:03:37.798" v="3558"/>
          <ac:spMkLst>
            <pc:docMk/>
            <pc:sldMk cId="2378910368" sldId="295"/>
            <ac:spMk id="7" creationId="{61634626-C6DC-453D-BF61-61EE30C6A53C}"/>
          </ac:spMkLst>
        </pc:spChg>
        <pc:spChg chg="add del mod">
          <ac:chgData name="Rizvanolli, Lis" userId="44dcecf1-08e7-46ea-8d5f-c56779d444b7" providerId="ADAL" clId="{F2BC948F-5E3F-4938-8DB8-704739F25C92}" dt="2019-06-28T13:54:06.851" v="4827" actId="931"/>
          <ac:spMkLst>
            <pc:docMk/>
            <pc:sldMk cId="2378910368" sldId="295"/>
            <ac:spMk id="7" creationId="{8A91C3BC-9F81-4FF4-BB46-5412C3A3996E}"/>
          </ac:spMkLst>
        </pc:spChg>
        <pc:spChg chg="add mod">
          <ac:chgData name="Rizvanolli, Lis" userId="44dcecf1-08e7-46ea-8d5f-c56779d444b7" providerId="ADAL" clId="{F2BC948F-5E3F-4938-8DB8-704739F25C92}" dt="2019-06-28T14:53:40.532" v="5008"/>
          <ac:spMkLst>
            <pc:docMk/>
            <pc:sldMk cId="2378910368" sldId="295"/>
            <ac:spMk id="8" creationId="{0358C2BF-4DEB-403F-B297-B83B532AAB05}"/>
          </ac:spMkLst>
        </pc:spChg>
        <pc:spChg chg="add del mod">
          <ac:chgData name="Rizvanolli, Lis" userId="44dcecf1-08e7-46ea-8d5f-c56779d444b7" providerId="ADAL" clId="{F2BC948F-5E3F-4938-8DB8-704739F25C92}" dt="2019-06-27T13:04:59.660" v="3575" actId="931"/>
          <ac:spMkLst>
            <pc:docMk/>
            <pc:sldMk cId="2378910368" sldId="295"/>
            <ac:spMk id="9" creationId="{2D2D3EEF-10B9-46E8-AC34-7970BE97CB38}"/>
          </ac:spMkLst>
        </pc:spChg>
        <pc:picChg chg="add mod">
          <ac:chgData name="Rizvanolli, Lis" userId="44dcecf1-08e7-46ea-8d5f-c56779d444b7" providerId="ADAL" clId="{F2BC948F-5E3F-4938-8DB8-704739F25C92}" dt="2019-06-28T15:00:06.187" v="5029" actId="14100"/>
          <ac:picMkLst>
            <pc:docMk/>
            <pc:sldMk cId="2378910368" sldId="295"/>
            <ac:picMk id="10" creationId="{CC93F4FA-322E-4E7C-AC75-8DFDDC67AF8A}"/>
          </ac:picMkLst>
        </pc:picChg>
        <pc:picChg chg="del">
          <ac:chgData name="Rizvanolli, Lis" userId="44dcecf1-08e7-46ea-8d5f-c56779d444b7" providerId="ADAL" clId="{F2BC948F-5E3F-4938-8DB8-704739F25C92}" dt="2019-06-27T13:02:47.858" v="3557" actId="478"/>
          <ac:picMkLst>
            <pc:docMk/>
            <pc:sldMk cId="2378910368" sldId="295"/>
            <ac:picMk id="11" creationId="{C920D184-E1D2-44E8-AA53-B37F54E6603D}"/>
          </ac:picMkLst>
        </pc:picChg>
        <pc:picChg chg="add del mod">
          <ac:chgData name="Rizvanolli, Lis" userId="44dcecf1-08e7-46ea-8d5f-c56779d444b7" providerId="ADAL" clId="{F2BC948F-5E3F-4938-8DB8-704739F25C92}" dt="2019-06-28T13:53:59.486" v="4826" actId="478"/>
          <ac:picMkLst>
            <pc:docMk/>
            <pc:sldMk cId="2378910368" sldId="295"/>
            <ac:picMk id="12" creationId="{F6F6BDDA-7674-47B9-9E42-97760EE88813}"/>
          </ac:picMkLst>
        </pc:picChg>
        <pc:picChg chg="add del mod">
          <ac:chgData name="Rizvanolli, Lis" userId="44dcecf1-08e7-46ea-8d5f-c56779d444b7" providerId="ADAL" clId="{F2BC948F-5E3F-4938-8DB8-704739F25C92}" dt="2019-06-27T13:04:12.206" v="3563"/>
          <ac:picMkLst>
            <pc:docMk/>
            <pc:sldMk cId="2378910368" sldId="295"/>
            <ac:picMk id="1026" creationId="{53551F7E-FBE3-4FEF-A179-AA718FD9C6BF}"/>
          </ac:picMkLst>
        </pc:picChg>
        <pc:picChg chg="add del mod">
          <ac:chgData name="Rizvanolli, Lis" userId="44dcecf1-08e7-46ea-8d5f-c56779d444b7" providerId="ADAL" clId="{F2BC948F-5E3F-4938-8DB8-704739F25C92}" dt="2019-06-27T13:04:41.701" v="3574"/>
          <ac:picMkLst>
            <pc:docMk/>
            <pc:sldMk cId="2378910368" sldId="295"/>
            <ac:picMk id="1028" creationId="{6369CEDD-E0EB-4CD9-ACD8-B5EAB7C2E1D1}"/>
          </ac:picMkLst>
        </pc:picChg>
      </pc:sldChg>
      <pc:sldChg chg="addSp delSp modSp add ord">
        <pc:chgData name="Rizvanolli, Lis" userId="44dcecf1-08e7-46ea-8d5f-c56779d444b7" providerId="ADAL" clId="{F2BC948F-5E3F-4938-8DB8-704739F25C92}" dt="2019-06-28T13:03:13.169" v="4658" actId="1076"/>
        <pc:sldMkLst>
          <pc:docMk/>
          <pc:sldMk cId="2470014977" sldId="296"/>
        </pc:sldMkLst>
        <pc:spChg chg="del">
          <ac:chgData name="Rizvanolli, Lis" userId="44dcecf1-08e7-46ea-8d5f-c56779d444b7" providerId="ADAL" clId="{F2BC948F-5E3F-4938-8DB8-704739F25C92}" dt="2019-06-28T12:59:43.566" v="4630"/>
          <ac:spMkLst>
            <pc:docMk/>
            <pc:sldMk cId="2470014977" sldId="296"/>
            <ac:spMk id="2" creationId="{9E5E97B9-BB46-44DF-B3F4-6F97EAE03372}"/>
          </ac:spMkLst>
        </pc:spChg>
        <pc:spChg chg="del">
          <ac:chgData name="Rizvanolli, Lis" userId="44dcecf1-08e7-46ea-8d5f-c56779d444b7" providerId="ADAL" clId="{F2BC948F-5E3F-4938-8DB8-704739F25C92}" dt="2019-06-28T12:59:43.566" v="4630"/>
          <ac:spMkLst>
            <pc:docMk/>
            <pc:sldMk cId="2470014977" sldId="296"/>
            <ac:spMk id="3" creationId="{AC67B500-582A-42A2-8D87-FA16B1EA66AA}"/>
          </ac:spMkLst>
        </pc:spChg>
        <pc:spChg chg="del">
          <ac:chgData name="Rizvanolli, Lis" userId="44dcecf1-08e7-46ea-8d5f-c56779d444b7" providerId="ADAL" clId="{F2BC948F-5E3F-4938-8DB8-704739F25C92}" dt="2019-06-28T12:59:43.566" v="4630"/>
          <ac:spMkLst>
            <pc:docMk/>
            <pc:sldMk cId="2470014977" sldId="296"/>
            <ac:spMk id="4" creationId="{64B771EC-04CA-4D31-AEFD-8FDBEA434AB6}"/>
          </ac:spMkLst>
        </pc:spChg>
        <pc:spChg chg="add mod">
          <ac:chgData name="Rizvanolli, Lis" userId="44dcecf1-08e7-46ea-8d5f-c56779d444b7" providerId="ADAL" clId="{F2BC948F-5E3F-4938-8DB8-704739F25C92}" dt="2019-06-28T12:59:54.971" v="4639" actId="20577"/>
          <ac:spMkLst>
            <pc:docMk/>
            <pc:sldMk cId="2470014977" sldId="296"/>
            <ac:spMk id="8" creationId="{7672C82E-F8FE-4307-8FD1-DF424171E871}"/>
          </ac:spMkLst>
        </pc:spChg>
        <pc:spChg chg="add del mod">
          <ac:chgData name="Rizvanolli, Lis" userId="44dcecf1-08e7-46ea-8d5f-c56779d444b7" providerId="ADAL" clId="{F2BC948F-5E3F-4938-8DB8-704739F25C92}" dt="2019-06-28T13:01:27.343" v="4646" actId="931"/>
          <ac:spMkLst>
            <pc:docMk/>
            <pc:sldMk cId="2470014977" sldId="296"/>
            <ac:spMk id="9" creationId="{ADD5BC34-946D-49DF-B950-0652CA1C7BEF}"/>
          </ac:spMkLst>
        </pc:spChg>
        <pc:spChg chg="add del mod">
          <ac:chgData name="Rizvanolli, Lis" userId="44dcecf1-08e7-46ea-8d5f-c56779d444b7" providerId="ADAL" clId="{F2BC948F-5E3F-4938-8DB8-704739F25C92}" dt="2019-06-28T13:01:52.155" v="4648" actId="931"/>
          <ac:spMkLst>
            <pc:docMk/>
            <pc:sldMk cId="2470014977" sldId="296"/>
            <ac:spMk id="10" creationId="{6CF7D958-DFC8-47F7-9BBD-3340070642B3}"/>
          </ac:spMkLst>
        </pc:spChg>
        <pc:spChg chg="add del mod">
          <ac:chgData name="Rizvanolli, Lis" userId="44dcecf1-08e7-46ea-8d5f-c56779d444b7" providerId="ADAL" clId="{F2BC948F-5E3F-4938-8DB8-704739F25C92}" dt="2019-06-28T13:00:29.465" v="4641" actId="11529"/>
          <ac:spMkLst>
            <pc:docMk/>
            <pc:sldMk cId="2470014977" sldId="296"/>
            <ac:spMk id="11" creationId="{51BEC83E-C27F-4BD7-AFEA-D61E58D98A67}"/>
          </ac:spMkLst>
        </pc:spChg>
        <pc:spChg chg="add mod ord">
          <ac:chgData name="Rizvanolli, Lis" userId="44dcecf1-08e7-46ea-8d5f-c56779d444b7" providerId="ADAL" clId="{F2BC948F-5E3F-4938-8DB8-704739F25C92}" dt="2019-06-28T13:01:02.787" v="4644" actId="167"/>
          <ac:spMkLst>
            <pc:docMk/>
            <pc:sldMk cId="2470014977" sldId="296"/>
            <ac:spMk id="12" creationId="{42EE694F-22FD-41B9-8A75-87546718ED94}"/>
          </ac:spMkLst>
        </pc:spChg>
        <pc:spChg chg="add mod ord">
          <ac:chgData name="Rizvanolli, Lis" userId="44dcecf1-08e7-46ea-8d5f-c56779d444b7" providerId="ADAL" clId="{F2BC948F-5E3F-4938-8DB8-704739F25C92}" dt="2019-06-28T13:01:05.470" v="4645" actId="167"/>
          <ac:spMkLst>
            <pc:docMk/>
            <pc:sldMk cId="2470014977" sldId="296"/>
            <ac:spMk id="13" creationId="{0CC1F698-3083-4F25-9A1D-78679FAC12A3}"/>
          </ac:spMkLst>
        </pc:spChg>
        <pc:picChg chg="add mod">
          <ac:chgData name="Rizvanolli, Lis" userId="44dcecf1-08e7-46ea-8d5f-c56779d444b7" providerId="ADAL" clId="{F2BC948F-5E3F-4938-8DB8-704739F25C92}" dt="2019-06-28T13:03:07.115" v="4657" actId="1076"/>
          <ac:picMkLst>
            <pc:docMk/>
            <pc:sldMk cId="2470014977" sldId="296"/>
            <ac:picMk id="15" creationId="{4C399FBF-D0C0-48CB-936D-36BCE3E7AFC4}"/>
          </ac:picMkLst>
        </pc:picChg>
        <pc:picChg chg="add mod">
          <ac:chgData name="Rizvanolli, Lis" userId="44dcecf1-08e7-46ea-8d5f-c56779d444b7" providerId="ADAL" clId="{F2BC948F-5E3F-4938-8DB8-704739F25C92}" dt="2019-06-28T13:03:13.169" v="4658" actId="1076"/>
          <ac:picMkLst>
            <pc:docMk/>
            <pc:sldMk cId="2470014977" sldId="296"/>
            <ac:picMk id="17" creationId="{6F536E93-1A3D-4A6E-B4BE-2B3F6DDD12AF}"/>
          </ac:picMkLst>
        </pc:picChg>
      </pc:sldChg>
      <pc:sldChg chg="addSp delSp modSp add ord">
        <pc:chgData name="Rizvanolli, Lis" userId="44dcecf1-08e7-46ea-8d5f-c56779d444b7" providerId="ADAL" clId="{F2BC948F-5E3F-4938-8DB8-704739F25C92}" dt="2019-07-02T16:56:21.833" v="5285"/>
        <pc:sldMkLst>
          <pc:docMk/>
          <pc:sldMk cId="3848614554" sldId="297"/>
        </pc:sldMkLst>
        <pc:spChg chg="add del mod">
          <ac:chgData name="Rizvanolli, Lis" userId="44dcecf1-08e7-46ea-8d5f-c56779d444b7" providerId="ADAL" clId="{F2BC948F-5E3F-4938-8DB8-704739F25C92}" dt="2019-06-28T13:05:46.384" v="4679" actId="931"/>
          <ac:spMkLst>
            <pc:docMk/>
            <pc:sldMk cId="3848614554" sldId="297"/>
            <ac:spMk id="3" creationId="{7A7BE8DA-9FE1-4A78-A5F2-93EAC803F502}"/>
          </ac:spMkLst>
        </pc:spChg>
        <pc:spChg chg="mod">
          <ac:chgData name="Rizvanolli, Lis" userId="44dcecf1-08e7-46ea-8d5f-c56779d444b7" providerId="ADAL" clId="{F2BC948F-5E3F-4938-8DB8-704739F25C92}" dt="2019-06-28T13:03:42.927" v="4671" actId="20577"/>
          <ac:spMkLst>
            <pc:docMk/>
            <pc:sldMk cId="3848614554" sldId="297"/>
            <ac:spMk id="8" creationId="{7672C82E-F8FE-4307-8FD1-DF424171E871}"/>
          </ac:spMkLst>
        </pc:spChg>
        <pc:spChg chg="add del mod">
          <ac:chgData name="Rizvanolli, Lis" userId="44dcecf1-08e7-46ea-8d5f-c56779d444b7" providerId="ADAL" clId="{F2BC948F-5E3F-4938-8DB8-704739F25C92}" dt="2019-06-28T13:05:20.163" v="4678" actId="931"/>
          <ac:spMkLst>
            <pc:docMk/>
            <pc:sldMk cId="3848614554" sldId="297"/>
            <ac:spMk id="9" creationId="{CB11BDA3-9591-4ECA-8809-3B4E726CFD66}"/>
          </ac:spMkLst>
        </pc:spChg>
        <pc:picChg chg="add mod">
          <ac:chgData name="Rizvanolli, Lis" userId="44dcecf1-08e7-46ea-8d5f-c56779d444b7" providerId="ADAL" clId="{F2BC948F-5E3F-4938-8DB8-704739F25C92}" dt="2019-06-28T13:53:35.647" v="4823" actId="1076"/>
          <ac:picMkLst>
            <pc:docMk/>
            <pc:sldMk cId="3848614554" sldId="297"/>
            <ac:picMk id="11" creationId="{544C3C54-0975-45AF-89D0-62A0307B5C14}"/>
          </ac:picMkLst>
        </pc:picChg>
        <pc:picChg chg="del">
          <ac:chgData name="Rizvanolli, Lis" userId="44dcecf1-08e7-46ea-8d5f-c56779d444b7" providerId="ADAL" clId="{F2BC948F-5E3F-4938-8DB8-704739F25C92}" dt="2019-06-28T13:04:12.462" v="4672" actId="478"/>
          <ac:picMkLst>
            <pc:docMk/>
            <pc:sldMk cId="3848614554" sldId="297"/>
            <ac:picMk id="15" creationId="{4C399FBF-D0C0-48CB-936D-36BCE3E7AFC4}"/>
          </ac:picMkLst>
        </pc:picChg>
        <pc:picChg chg="add mod">
          <ac:chgData name="Rizvanolli, Lis" userId="44dcecf1-08e7-46ea-8d5f-c56779d444b7" providerId="ADAL" clId="{F2BC948F-5E3F-4938-8DB8-704739F25C92}" dt="2019-06-28T13:31:11.802" v="4700" actId="1076"/>
          <ac:picMkLst>
            <pc:docMk/>
            <pc:sldMk cId="3848614554" sldId="297"/>
            <ac:picMk id="16" creationId="{4D4054F5-D2AF-44F3-99A4-7AD7EB1C1F0C}"/>
          </ac:picMkLst>
        </pc:picChg>
        <pc:picChg chg="del">
          <ac:chgData name="Rizvanolli, Lis" userId="44dcecf1-08e7-46ea-8d5f-c56779d444b7" providerId="ADAL" clId="{F2BC948F-5E3F-4938-8DB8-704739F25C92}" dt="2019-06-28T13:04:16.581" v="4673" actId="478"/>
          <ac:picMkLst>
            <pc:docMk/>
            <pc:sldMk cId="3848614554" sldId="297"/>
            <ac:picMk id="17" creationId="{6F536E93-1A3D-4A6E-B4BE-2B3F6DDD12AF}"/>
          </ac:picMkLst>
        </pc:picChg>
        <pc:picChg chg="add del mod">
          <ac:chgData name="Rizvanolli, Lis" userId="44dcecf1-08e7-46ea-8d5f-c56779d444b7" providerId="ADAL" clId="{F2BC948F-5E3F-4938-8DB8-704739F25C92}" dt="2019-06-28T13:05:09.252" v="4677" actId="478"/>
          <ac:picMkLst>
            <pc:docMk/>
            <pc:sldMk cId="3848614554" sldId="297"/>
            <ac:picMk id="1026" creationId="{2A37759D-908A-4F30-83B2-1D67024BCF53}"/>
          </ac:picMkLst>
        </pc:picChg>
      </pc:sldChg>
      <pc:sldChg chg="addSp delSp modSp add ord">
        <pc:chgData name="Rizvanolli, Lis" userId="44dcecf1-08e7-46ea-8d5f-c56779d444b7" providerId="ADAL" clId="{F2BC948F-5E3F-4938-8DB8-704739F25C92}" dt="2019-07-02T17:26:41.993" v="5404" actId="20577"/>
        <pc:sldMkLst>
          <pc:docMk/>
          <pc:sldMk cId="1793244090" sldId="299"/>
        </pc:sldMkLst>
        <pc:spChg chg="mod">
          <ac:chgData name="Rizvanolli, Lis" userId="44dcecf1-08e7-46ea-8d5f-c56779d444b7" providerId="ADAL" clId="{F2BC948F-5E3F-4938-8DB8-704739F25C92}" dt="2019-06-28T14:26:20.458" v="4948" actId="20577"/>
          <ac:spMkLst>
            <pc:docMk/>
            <pc:sldMk cId="1793244090" sldId="299"/>
            <ac:spMk id="2" creationId="{58AEB7D3-C8A3-4FC6-AD33-0100BFB0C8A4}"/>
          </ac:spMkLst>
        </pc:spChg>
        <pc:spChg chg="del">
          <ac:chgData name="Rizvanolli, Lis" userId="44dcecf1-08e7-46ea-8d5f-c56779d444b7" providerId="ADAL" clId="{F2BC948F-5E3F-4938-8DB8-704739F25C92}" dt="2019-06-28T13:34:46.233" v="4733"/>
          <ac:spMkLst>
            <pc:docMk/>
            <pc:sldMk cId="1793244090" sldId="299"/>
            <ac:spMk id="3" creationId="{8FF7720D-A104-4608-A7EF-1B5015FAD4BE}"/>
          </ac:spMkLst>
        </pc:spChg>
        <pc:spChg chg="add del mod">
          <ac:chgData name="Rizvanolli, Lis" userId="44dcecf1-08e7-46ea-8d5f-c56779d444b7" providerId="ADAL" clId="{F2BC948F-5E3F-4938-8DB8-704739F25C92}" dt="2019-07-02T17:26:41.993" v="5404" actId="20577"/>
          <ac:spMkLst>
            <pc:docMk/>
            <pc:sldMk cId="1793244090" sldId="299"/>
            <ac:spMk id="4" creationId="{F3239953-277E-4D1F-85B5-D16BC770B290}"/>
          </ac:spMkLst>
        </pc:spChg>
        <pc:spChg chg="add del mod">
          <ac:chgData name="Rizvanolli, Lis" userId="44dcecf1-08e7-46ea-8d5f-c56779d444b7" providerId="ADAL" clId="{F2BC948F-5E3F-4938-8DB8-704739F25C92}" dt="2019-06-28T13:36:06.479" v="4765"/>
          <ac:spMkLst>
            <pc:docMk/>
            <pc:sldMk cId="1793244090" sldId="299"/>
            <ac:spMk id="9" creationId="{61448306-4DF7-4951-86BC-A0166C0E9F46}"/>
          </ac:spMkLst>
        </pc:spChg>
        <pc:spChg chg="add del mod">
          <ac:chgData name="Rizvanolli, Lis" userId="44dcecf1-08e7-46ea-8d5f-c56779d444b7" providerId="ADAL" clId="{F2BC948F-5E3F-4938-8DB8-704739F25C92}" dt="2019-06-28T13:36:43.300" v="4766"/>
          <ac:spMkLst>
            <pc:docMk/>
            <pc:sldMk cId="1793244090" sldId="299"/>
            <ac:spMk id="10" creationId="{B24EB669-90CF-4122-9E91-D5692E6323B4}"/>
          </ac:spMkLst>
        </pc:spChg>
        <pc:spChg chg="add del mod">
          <ac:chgData name="Rizvanolli, Lis" userId="44dcecf1-08e7-46ea-8d5f-c56779d444b7" providerId="ADAL" clId="{F2BC948F-5E3F-4938-8DB8-704739F25C92}" dt="2019-06-28T13:36:49.852" v="4768" actId="931"/>
          <ac:spMkLst>
            <pc:docMk/>
            <pc:sldMk cId="1793244090" sldId="299"/>
            <ac:spMk id="11" creationId="{FC62598A-EEDF-47D9-9135-42DF262B06C2}"/>
          </ac:spMkLst>
        </pc:spChg>
        <pc:spChg chg="add del mod">
          <ac:chgData name="Rizvanolli, Lis" userId="44dcecf1-08e7-46ea-8d5f-c56779d444b7" providerId="ADAL" clId="{F2BC948F-5E3F-4938-8DB8-704739F25C92}" dt="2019-06-28T14:53:23.840" v="5006" actId="931"/>
          <ac:spMkLst>
            <pc:docMk/>
            <pc:sldMk cId="1793244090" sldId="299"/>
            <ac:spMk id="15" creationId="{F49E1603-7DA4-4224-BFDB-7B98642E4C1A}"/>
          </ac:spMkLst>
        </pc:spChg>
        <pc:spChg chg="add del mod">
          <ac:chgData name="Rizvanolli, Lis" userId="44dcecf1-08e7-46ea-8d5f-c56779d444b7" providerId="ADAL" clId="{F2BC948F-5E3F-4938-8DB8-704739F25C92}" dt="2019-06-28T14:59:07.098" v="5020" actId="931"/>
          <ac:spMkLst>
            <pc:docMk/>
            <pc:sldMk cId="1793244090" sldId="299"/>
            <ac:spMk id="19" creationId="{01645E1D-4FCC-4686-97F2-9C7A48A26BB5}"/>
          </ac:spMkLst>
        </pc:spChg>
        <pc:picChg chg="add del mod">
          <ac:chgData name="Rizvanolli, Lis" userId="44dcecf1-08e7-46ea-8d5f-c56779d444b7" providerId="ADAL" clId="{F2BC948F-5E3F-4938-8DB8-704739F25C92}" dt="2019-06-28T13:35:19.366" v="4756" actId="931"/>
          <ac:picMkLst>
            <pc:docMk/>
            <pc:sldMk cId="1793244090" sldId="299"/>
            <ac:picMk id="6" creationId="{90FB0802-F85B-4653-ADAB-05BC034F3710}"/>
          </ac:picMkLst>
        </pc:picChg>
        <pc:picChg chg="add del mod">
          <ac:chgData name="Rizvanolli, Lis" userId="44dcecf1-08e7-46ea-8d5f-c56779d444b7" providerId="ADAL" clId="{F2BC948F-5E3F-4938-8DB8-704739F25C92}" dt="2019-06-28T13:36:45.499" v="4767" actId="478"/>
          <ac:picMkLst>
            <pc:docMk/>
            <pc:sldMk cId="1793244090" sldId="299"/>
            <ac:picMk id="8" creationId="{1ED73868-793F-44B3-B920-8A7E0B61D9F7}"/>
          </ac:picMkLst>
        </pc:picChg>
        <pc:picChg chg="add del mod">
          <ac:chgData name="Rizvanolli, Lis" userId="44dcecf1-08e7-46ea-8d5f-c56779d444b7" providerId="ADAL" clId="{F2BC948F-5E3F-4938-8DB8-704739F25C92}" dt="2019-06-28T14:53:16.650" v="5005" actId="478"/>
          <ac:picMkLst>
            <pc:docMk/>
            <pc:sldMk cId="1793244090" sldId="299"/>
            <ac:picMk id="13" creationId="{A408DE91-DF88-4C35-8CA0-190BC9A5E0E6}"/>
          </ac:picMkLst>
        </pc:picChg>
        <pc:picChg chg="add del mod">
          <ac:chgData name="Rizvanolli, Lis" userId="44dcecf1-08e7-46ea-8d5f-c56779d444b7" providerId="ADAL" clId="{F2BC948F-5E3F-4938-8DB8-704739F25C92}" dt="2019-06-28T14:59:02.162" v="5019" actId="478"/>
          <ac:picMkLst>
            <pc:docMk/>
            <pc:sldMk cId="1793244090" sldId="299"/>
            <ac:picMk id="17" creationId="{92A0F3FC-4150-44FE-B1B5-88FF7D57075A}"/>
          </ac:picMkLst>
        </pc:picChg>
        <pc:picChg chg="add mod">
          <ac:chgData name="Rizvanolli, Lis" userId="44dcecf1-08e7-46ea-8d5f-c56779d444b7" providerId="ADAL" clId="{F2BC948F-5E3F-4938-8DB8-704739F25C92}" dt="2019-06-28T15:00:08.085" v="5031" actId="1076"/>
          <ac:picMkLst>
            <pc:docMk/>
            <pc:sldMk cId="1793244090" sldId="299"/>
            <ac:picMk id="21" creationId="{709F7AA9-B3F8-4439-93D0-005DA6A548BE}"/>
          </ac:picMkLst>
        </pc:picChg>
      </pc:sldChg>
      <pc:sldChg chg="modSp add">
        <pc:chgData name="Rizvanolli, Lis" userId="44dcecf1-08e7-46ea-8d5f-c56779d444b7" providerId="ADAL" clId="{F2BC948F-5E3F-4938-8DB8-704739F25C92}" dt="2019-06-28T15:13:37.016" v="5083" actId="20577"/>
        <pc:sldMkLst>
          <pc:docMk/>
          <pc:sldMk cId="2930269779" sldId="300"/>
        </pc:sldMkLst>
        <pc:spChg chg="mod">
          <ac:chgData name="Rizvanolli, Lis" userId="44dcecf1-08e7-46ea-8d5f-c56779d444b7" providerId="ADAL" clId="{F2BC948F-5E3F-4938-8DB8-704739F25C92}" dt="2019-06-28T15:13:37.016" v="5083" actId="20577"/>
          <ac:spMkLst>
            <pc:docMk/>
            <pc:sldMk cId="2930269779" sldId="300"/>
            <ac:spMk id="2" creationId="{8901B1D4-E756-F048-BB97-2E09594C0E28}"/>
          </ac:spMkLst>
        </pc:spChg>
      </pc:sldChg>
      <pc:sldChg chg="addSp delSp modSp add">
        <pc:chgData name="Rizvanolli, Lis" userId="44dcecf1-08e7-46ea-8d5f-c56779d444b7" providerId="ADAL" clId="{F2BC948F-5E3F-4938-8DB8-704739F25C92}" dt="2019-07-02T15:35:45.423" v="5170" actId="1076"/>
        <pc:sldMkLst>
          <pc:docMk/>
          <pc:sldMk cId="1377753859" sldId="301"/>
        </pc:sldMkLst>
        <pc:spChg chg="add del mod">
          <ac:chgData name="Rizvanolli, Lis" userId="44dcecf1-08e7-46ea-8d5f-c56779d444b7" providerId="ADAL" clId="{F2BC948F-5E3F-4938-8DB8-704739F25C92}" dt="2019-07-02T15:34:38.013" v="5162" actId="931"/>
          <ac:spMkLst>
            <pc:docMk/>
            <pc:sldMk cId="1377753859" sldId="301"/>
            <ac:spMk id="3" creationId="{25F844CF-00CA-4C8B-8AA5-015257ED113A}"/>
          </ac:spMkLst>
        </pc:spChg>
        <pc:spChg chg="add del mod">
          <ac:chgData name="Rizvanolli, Lis" userId="44dcecf1-08e7-46ea-8d5f-c56779d444b7" providerId="ADAL" clId="{F2BC948F-5E3F-4938-8DB8-704739F25C92}" dt="2019-07-02T15:35:02.136" v="5166" actId="931"/>
          <ac:spMkLst>
            <pc:docMk/>
            <pc:sldMk cId="1377753859" sldId="301"/>
            <ac:spMk id="14" creationId="{F1A17544-9AD7-4BF4-B100-B77F7F85D9A0}"/>
          </ac:spMkLst>
        </pc:spChg>
        <pc:picChg chg="add mod">
          <ac:chgData name="Rizvanolli, Lis" userId="44dcecf1-08e7-46ea-8d5f-c56779d444b7" providerId="ADAL" clId="{F2BC948F-5E3F-4938-8DB8-704739F25C92}" dt="2019-07-02T15:35:25.862" v="5169" actId="1076"/>
          <ac:picMkLst>
            <pc:docMk/>
            <pc:sldMk cId="1377753859" sldId="301"/>
            <ac:picMk id="9" creationId="{E81D2AD8-504C-4075-895D-9F3D5EAD02D1}"/>
          </ac:picMkLst>
        </pc:picChg>
        <pc:picChg chg="del">
          <ac:chgData name="Rizvanolli, Lis" userId="44dcecf1-08e7-46ea-8d5f-c56779d444b7" providerId="ADAL" clId="{F2BC948F-5E3F-4938-8DB8-704739F25C92}" dt="2019-07-02T15:34:29.646" v="5161" actId="478"/>
          <ac:picMkLst>
            <pc:docMk/>
            <pc:sldMk cId="1377753859" sldId="301"/>
            <ac:picMk id="11" creationId="{544C3C54-0975-45AF-89D0-62A0307B5C14}"/>
          </ac:picMkLst>
        </pc:picChg>
        <pc:picChg chg="del">
          <ac:chgData name="Rizvanolli, Lis" userId="44dcecf1-08e7-46ea-8d5f-c56779d444b7" providerId="ADAL" clId="{F2BC948F-5E3F-4938-8DB8-704739F25C92}" dt="2019-07-02T15:34:55.086" v="5165" actId="478"/>
          <ac:picMkLst>
            <pc:docMk/>
            <pc:sldMk cId="1377753859" sldId="301"/>
            <ac:picMk id="16" creationId="{4D4054F5-D2AF-44F3-99A4-7AD7EB1C1F0C}"/>
          </ac:picMkLst>
        </pc:picChg>
        <pc:picChg chg="add mod">
          <ac:chgData name="Rizvanolli, Lis" userId="44dcecf1-08e7-46ea-8d5f-c56779d444b7" providerId="ADAL" clId="{F2BC948F-5E3F-4938-8DB8-704739F25C92}" dt="2019-07-02T15:35:45.423" v="5170" actId="1076"/>
          <ac:picMkLst>
            <pc:docMk/>
            <pc:sldMk cId="1377753859" sldId="301"/>
            <ac:picMk id="17" creationId="{27623930-BB22-440B-B3A6-CDC38117835E}"/>
          </ac:picMkLst>
        </pc:picChg>
      </pc:sldChg>
    </pc:docChg>
  </pc:docChgLst>
  <pc:docChgLst>
    <pc:chgData name="Adams, Silas" userId="S::silas.adams@axa-equitable.com::079b8a87-016a-4969-bf6d-3e3d7f4c661e" providerId="AD" clId="Web-{AA469F34-2618-BFBF-E8DA-C4905E756E67}"/>
    <pc:docChg chg="modSld">
      <pc:chgData name="Adams, Silas" userId="S::silas.adams@axa-equitable.com::079b8a87-016a-4969-bf6d-3e3d7f4c661e" providerId="AD" clId="Web-{AA469F34-2618-BFBF-E8DA-C4905E756E67}" dt="2019-06-27T18:16:36.880" v="8"/>
      <pc:docMkLst>
        <pc:docMk/>
      </pc:docMkLst>
      <pc:sldChg chg="modSp">
        <pc:chgData name="Adams, Silas" userId="S::silas.adams@axa-equitable.com::079b8a87-016a-4969-bf6d-3e3d7f4c661e" providerId="AD" clId="Web-{AA469F34-2618-BFBF-E8DA-C4905E756E67}" dt="2019-06-27T13:35:44.852" v="4" actId="20577"/>
        <pc:sldMkLst>
          <pc:docMk/>
          <pc:sldMk cId="4130606368" sldId="256"/>
        </pc:sldMkLst>
        <pc:spChg chg="mod">
          <ac:chgData name="Adams, Silas" userId="S::silas.adams@axa-equitable.com::079b8a87-016a-4969-bf6d-3e3d7f4c661e" providerId="AD" clId="Web-{AA469F34-2618-BFBF-E8DA-C4905E756E67}" dt="2019-06-27T13:35:44.852" v="4" actId="20577"/>
          <ac:spMkLst>
            <pc:docMk/>
            <pc:sldMk cId="4130606368" sldId="256"/>
            <ac:spMk id="4" creationId="{001CBE5B-63FD-504D-B880-91E2484E6E68}"/>
          </ac:spMkLst>
        </pc:spChg>
      </pc:sldChg>
      <pc:sldChg chg="modSp">
        <pc:chgData name="Adams, Silas" userId="S::silas.adams@axa-equitable.com::079b8a87-016a-4969-bf6d-3e3d7f4c661e" providerId="AD" clId="Web-{AA469F34-2618-BFBF-E8DA-C4905E756E67}" dt="2019-06-27T18:16:36.880" v="8"/>
        <pc:sldMkLst>
          <pc:docMk/>
          <pc:sldMk cId="206301104" sldId="282"/>
        </pc:sldMkLst>
        <pc:graphicFrameChg chg="mod modGraphic">
          <ac:chgData name="Adams, Silas" userId="S::silas.adams@axa-equitable.com::079b8a87-016a-4969-bf6d-3e3d7f4c661e" providerId="AD" clId="Web-{AA469F34-2618-BFBF-E8DA-C4905E756E67}" dt="2019-06-27T18:16:36.880" v="8"/>
          <ac:graphicFrameMkLst>
            <pc:docMk/>
            <pc:sldMk cId="206301104" sldId="282"/>
            <ac:graphicFrameMk id="16" creationId="{683EBE00-AE6F-E749-A449-242C4B2073BB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49866F-41C2-5443-9652-F75D89A952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DCA56-DCA6-414E-94C4-6FC0CCE2D9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36D70-1CE2-4649-97D4-12B62CBFE29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C11C8-E80F-AB4E-B64D-79B4E83109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CE476-1ACD-8F45-BD88-351CA1F703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F2B42-2D3F-274E-A663-D8B59EE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55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FC124-1CCA-C445-8296-7580C3767C1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08168-5433-B249-8629-7AFC397F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37160" indent="-137160" algn="l" defTabSz="914400" rtl="0" eaLnBrk="1" latinLnBrk="0" hangingPunct="1">
      <a:spcBef>
        <a:spcPts val="600"/>
      </a:spcBef>
      <a:buFont typeface="Helvetica" pitchFamily="2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7432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1148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864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8580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82296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96012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09728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234440" indent="-137160" algn="l" defTabSz="914400" rtl="0" eaLnBrk="1" latinLnBrk="0" hangingPunct="1">
      <a:spcBef>
        <a:spcPts val="0"/>
      </a:spcBef>
      <a:buFont typeface="Helvetica" pitchFamily="2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QH Watermark">
            <a:extLst>
              <a:ext uri="{FF2B5EF4-FFF2-40B4-BE49-F238E27FC236}">
                <a16:creationId xmlns:a16="http://schemas.microsoft.com/office/drawing/2014/main" id="{C5D09090-0517-D947-9614-A39FBE49F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hidden">
          <a:xfrm>
            <a:off x="4530725" y="3602770"/>
            <a:ext cx="7204075" cy="3014119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EQH Logo" descr="EQH">
            <a:extLst>
              <a:ext uri="{FF2B5EF4-FFF2-40B4-BE49-F238E27FC236}">
                <a16:creationId xmlns:a16="http://schemas.microsoft.com/office/drawing/2014/main" id="{93CEFED4-0A64-0948-A0A0-EC8D413AA61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453708"/>
            <a:ext cx="828675" cy="346710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B2C9B-035F-4675-BC7C-FEC96C94D5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1371600"/>
            <a:ext cx="8375904" cy="1783080"/>
          </a:xfrm>
        </p:spPr>
        <p:txBody>
          <a:bodyPr anchor="b"/>
          <a:lstStyle>
            <a:lvl1pPr algn="l">
              <a:lnSpc>
                <a:spcPct val="85000"/>
              </a:lnSpc>
              <a:defRPr sz="4400" b="1" spc="0" baseline="0"/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359F173C-8CC3-744F-BB05-3D00001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333756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AE870-8C2D-412B-9FF3-480700DE54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1" y="3611880"/>
            <a:ext cx="3867150" cy="10058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accent3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9pPr>
          </a:lstStyle>
          <a:p>
            <a:r>
              <a:rPr lang="en-US" dirty="0"/>
              <a:t>[Presentation subtitle]</a:t>
            </a:r>
          </a:p>
          <a:p>
            <a:pPr lvl="1"/>
            <a:r>
              <a:rPr lang="en-US" dirty="0"/>
              <a:t>[Month 00, 0000]</a:t>
            </a:r>
          </a:p>
        </p:txBody>
      </p:sp>
    </p:spTree>
    <p:extLst>
      <p:ext uri="{BB962C8B-B14F-4D97-AF65-F5344CB8AC3E}">
        <p14:creationId xmlns:p14="http://schemas.microsoft.com/office/powerpoint/2010/main" val="1481328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457199" y="1460502"/>
            <a:ext cx="3538728" cy="4575175"/>
          </a:xfrm>
          <a:noFill/>
          <a:ln>
            <a:solidFill>
              <a:srgbClr val="6B7377"/>
            </a:solidFill>
          </a:ln>
        </p:spPr>
        <p:txBody>
          <a:bodyPr lIns="320040" tIns="320040" rIns="320040" bIns="3200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4326636" y="1460500"/>
            <a:ext cx="3538728" cy="4575175"/>
          </a:xfrm>
          <a:noFill/>
          <a:ln>
            <a:solidFill>
              <a:srgbClr val="6B7377"/>
            </a:solidFill>
          </a:ln>
        </p:spPr>
        <p:txBody>
          <a:bodyPr lIns="320040" tIns="320040" rIns="320040" bIns="3200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8196072" y="1460500"/>
            <a:ext cx="3538728" cy="4575175"/>
          </a:xfrm>
          <a:noFill/>
          <a:ln>
            <a:solidFill>
              <a:srgbClr val="6B7377"/>
            </a:solidFill>
          </a:ln>
        </p:spPr>
        <p:txBody>
          <a:bodyPr lIns="320040" tIns="320040" rIns="320040" bIns="3200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Presentation title l Month 00, 0000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6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18">
          <p15:clr>
            <a:srgbClr val="FBAE40"/>
          </p15:clr>
        </p15:guide>
        <p15:guide id="2" pos="2724">
          <p15:clr>
            <a:srgbClr val="FBAE40"/>
          </p15:clr>
        </p15:guide>
        <p15:guide id="3" pos="4956">
          <p15:clr>
            <a:srgbClr val="FBAE40"/>
          </p15:clr>
        </p15:guide>
        <p15:guide id="4" pos="516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457199" y="1460502"/>
            <a:ext cx="3538728" cy="4575175"/>
          </a:xfrm>
          <a:solidFill>
            <a:schemeClr val="tx1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4326636" y="1460500"/>
            <a:ext cx="3538728" cy="4575175"/>
          </a:xfrm>
          <a:solidFill>
            <a:schemeClr val="tx2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8196072" y="1460500"/>
            <a:ext cx="3538728" cy="4575175"/>
          </a:xfrm>
          <a:solidFill>
            <a:schemeClr val="accent3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Presentation title l Month 00, 0000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18">
          <p15:clr>
            <a:srgbClr val="FBAE40"/>
          </p15:clr>
        </p15:guide>
        <p15:guide id="2" pos="2724">
          <p15:clr>
            <a:srgbClr val="FBAE40"/>
          </p15:clr>
        </p15:guide>
        <p15:guide id="3" pos="4956">
          <p15:clr>
            <a:srgbClr val="FBAE40"/>
          </p15:clr>
        </p15:guide>
        <p15:guide id="4" pos="51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459485" y="1460502"/>
            <a:ext cx="3538728" cy="4575175"/>
          </a:xfrm>
          <a:solidFill>
            <a:srgbClr val="002676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4328922" y="1460500"/>
            <a:ext cx="3538728" cy="4575175"/>
          </a:xfrm>
          <a:solidFill>
            <a:schemeClr val="accent4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8196072" y="1460500"/>
            <a:ext cx="3538728" cy="4575175"/>
          </a:xfrm>
          <a:solidFill>
            <a:schemeClr val="accent6"/>
          </a:solidFill>
        </p:spPr>
        <p:txBody>
          <a:bodyPr lIns="320040" tIns="320040" rIns="320040" bIns="3200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Presentation title l Month 00, 0000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9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18">
          <p15:clr>
            <a:srgbClr val="FBAE40"/>
          </p15:clr>
        </p15:guide>
        <p15:guide id="2" pos="2724">
          <p15:clr>
            <a:srgbClr val="FBAE40"/>
          </p15:clr>
        </p15:guide>
        <p15:guide id="3" pos="4956">
          <p15:clr>
            <a:srgbClr val="FBAE40"/>
          </p15:clr>
        </p15:guide>
        <p15:guide id="4" pos="51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5961CC19-45E6-41C0-8929-ECB6675020D9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3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Dark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523D54BD-1A70-F544-9CFC-A0672E08BC29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0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2A13A1A6-0BB7-E644-9A39-7AACCE22A8FE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00267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86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L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5D260E22-5ECF-40E6-A237-682403D59F2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00267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l Month 00, 0000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00CF44-8E8A-428F-8B67-F7DB6952F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Light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ED093A85-01EE-4831-80E1-7E7A66E4FF74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6E578EE7-E0F6-4268-9C9D-C9BE01AD7EC2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Burgund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20A9EADB-078B-CD4A-9691-EF12A09E40F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QH Logo" descr="EQH">
            <a:extLst>
              <a:ext uri="{FF2B5EF4-FFF2-40B4-BE49-F238E27FC236}">
                <a16:creationId xmlns:a16="http://schemas.microsoft.com/office/drawing/2014/main" id="{93CEFED4-0A64-0948-A0A0-EC8D413AA61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453708"/>
            <a:ext cx="828675" cy="346710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B2C9B-035F-4675-BC7C-FEC96C94D5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1371601"/>
            <a:ext cx="8375904" cy="2352800"/>
          </a:xfrm>
        </p:spPr>
        <p:txBody>
          <a:bodyPr anchor="b"/>
          <a:lstStyle>
            <a:lvl1pPr algn="l">
              <a:lnSpc>
                <a:spcPct val="85000"/>
              </a:lnSpc>
              <a:defRPr sz="4400" b="1" spc="0" baseline="0"/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359F173C-8CC3-744F-BB05-3D00001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3907281"/>
            <a:ext cx="914400" cy="45719"/>
          </a:xfrm>
          <a:prstGeom prst="rect">
            <a:avLst/>
          </a:prstGeom>
          <a:solidFill>
            <a:srgbClr val="4F6EFB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AE870-8C2D-412B-9FF3-480700DE54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199" y="4181600"/>
            <a:ext cx="3867151" cy="10058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accent3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9pPr>
          </a:lstStyle>
          <a:p>
            <a:r>
              <a:rPr lang="en-US" dirty="0"/>
              <a:t>[Presentation subtitle]</a:t>
            </a:r>
          </a:p>
          <a:p>
            <a:pPr lvl="1"/>
            <a:r>
              <a:rPr lang="en-US" dirty="0"/>
              <a:t>[Month 00, 0000]</a:t>
            </a:r>
          </a:p>
        </p:txBody>
      </p:sp>
    </p:spTree>
    <p:extLst>
      <p:ext uri="{BB962C8B-B14F-4D97-AF65-F5344CB8AC3E}">
        <p14:creationId xmlns:p14="http://schemas.microsoft.com/office/powerpoint/2010/main" val="253354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Dark Gra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20A9EADB-078B-CD4A-9691-EF12A09E40F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6A96FF-7E3D-3942-B13A-1D8C4775A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8375904" cy="1916852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12500"/>
            </a:lvl9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29D159BB-3DE6-3F41-91ED-EF6CF4B4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199" y="2697480"/>
            <a:ext cx="914400" cy="45719"/>
          </a:xfrm>
          <a:prstGeom prst="rect">
            <a:avLst/>
          </a:prstGeom>
          <a:solidFill>
            <a:srgbClr val="57CAF3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0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71800"/>
            <a:ext cx="8375904" cy="1371600"/>
          </a:xfrm>
        </p:spPr>
        <p:txBody>
          <a:bodyPr anchor="t" anchorCtr="0"/>
          <a:lstStyle>
            <a:lvl1pPr>
              <a:lnSpc>
                <a:spcPct val="85000"/>
              </a:lnSpc>
              <a:defRPr sz="3200" b="1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26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Numb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QH Logo" descr="EQH">
            <a:extLst>
              <a:ext uri="{FF2B5EF4-FFF2-40B4-BE49-F238E27FC236}">
                <a16:creationId xmlns:a16="http://schemas.microsoft.com/office/drawing/2014/main" id="{9662A54D-59A6-4B7C-8C97-71F97173DE1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460499"/>
            <a:ext cx="8375904" cy="3931920"/>
          </a:xfrm>
        </p:spPr>
        <p:txBody>
          <a:bodyPr anchor="ctr" anchorCtr="0"/>
          <a:lstStyle>
            <a:lvl1pPr>
              <a:lnSpc>
                <a:spcPct val="85000"/>
              </a:lnSpc>
              <a:defRPr sz="7200" b="1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6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Number - Dark Blue">
    <p:bg>
      <p:bgPr>
        <a:solidFill>
          <a:srgbClr val="0026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523D54BD-1A70-F544-9CFC-A0672E08BC29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CB19-BC62-48E0-A485-81694E420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460499"/>
            <a:ext cx="8375904" cy="3931920"/>
          </a:xfrm>
        </p:spPr>
        <p:txBody>
          <a:bodyPr anchor="ctr" anchorCtr="0"/>
          <a:lstStyle>
            <a:lvl1pPr>
              <a:lnSpc>
                <a:spcPct val="85000"/>
              </a:lnSpc>
              <a:defRPr sz="7200" b="1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DE9EFB8-B8A5-42CC-8910-D651952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763E948-FEBA-482B-8D72-D1CC093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8090F69-B5E3-4696-B59C-2A8F153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2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B17D-D84E-48E7-BB9A-7E78982BC0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39054-2B80-413D-BC00-24B606D7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40A16-E824-4D48-84FC-82B4DA64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DAD35-1649-4977-B17D-26F311E8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F9A2C-E6C7-407B-B6C9-13B485A4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BC698-5C7F-4739-8380-3E34F547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590C5-D87D-4266-83F8-B9ECA261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2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26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hank You">
            <a:extLst>
              <a:ext uri="{FF2B5EF4-FFF2-40B4-BE49-F238E27FC236}">
                <a16:creationId xmlns:a16="http://schemas.microsoft.com/office/drawing/2014/main" id="{2103A8A9-15F2-8E49-8254-C5411AB14A87}"/>
              </a:ext>
            </a:extLst>
          </p:cNvPr>
          <p:cNvSpPr txBox="1"/>
          <p:nvPr userDrawn="1"/>
        </p:nvSpPr>
        <p:spPr>
          <a:xfrm>
            <a:off x="457200" y="1460499"/>
            <a:ext cx="8375904" cy="39319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7200" b="1" spc="0" baseline="0" dirty="0"/>
              <a:t>Thank you</a:t>
            </a:r>
          </a:p>
        </p:txBody>
      </p:sp>
      <p:sp>
        <p:nvSpPr>
          <p:cNvPr id="9" name="EQH Logo" descr="EQH">
            <a:extLst>
              <a:ext uri="{FF2B5EF4-FFF2-40B4-BE49-F238E27FC236}">
                <a16:creationId xmlns:a16="http://schemas.microsoft.com/office/drawing/2014/main" id="{25E2DFF8-5385-EB45-A5A3-320D9C929BC7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217516"/>
            <a:ext cx="828675" cy="346710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FFFF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3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1099-3685-4234-BF13-2A53FC239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B03F-C891-42CC-9672-8DE87B2B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0500"/>
            <a:ext cx="11277600" cy="4575175"/>
          </a:xfrm>
        </p:spPr>
        <p:txBody>
          <a:bodyPr numCol="2"/>
          <a:lstStyle>
            <a:lvl1pPr marL="365760" indent="-365760">
              <a:buClr>
                <a:schemeClr val="tx2"/>
              </a:buClr>
              <a:buFont typeface="+mj-lt"/>
              <a:buAutoNum type="arabicPeriod"/>
              <a:defRPr/>
            </a:lvl1pPr>
            <a:lvl2pPr marL="548640">
              <a:defRPr/>
            </a:lvl2pPr>
            <a:lvl3pPr marL="731520">
              <a:defRPr/>
            </a:lvl3pPr>
            <a:lvl4pPr marL="914400">
              <a:defRPr/>
            </a:lvl4pPr>
            <a:lvl5pPr marL="1097280">
              <a:defRPr/>
            </a:lvl5pPr>
            <a:lvl6pPr marL="1280160">
              <a:defRPr/>
            </a:lvl6pPr>
            <a:lvl7pPr marL="1463040">
              <a:defRPr/>
            </a:lvl7pPr>
            <a:lvl8pPr marL="164592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0751-479E-441E-ACAE-2DDFDE6E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F817-21EC-4411-8C69-E61DE9C0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31D6-A49C-43E2-ADDA-A614E3F6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2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1099-3685-4234-BF13-2A53FC239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B03F-C891-42CC-9672-8DE87B2B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0500"/>
            <a:ext cx="837793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0751-479E-441E-ACAE-2DDFDE6E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F817-21EC-4411-8C69-E61DE9C0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31D6-A49C-43E2-ADDA-A614E3F6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66" userDrawn="1">
          <p15:clr>
            <a:srgbClr val="FBAE40"/>
          </p15:clr>
        </p15:guide>
        <p15:guide id="2" pos="576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547725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544" y="1460500"/>
            <a:ext cx="547725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Presentation title l Month 00, 0000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3538728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6636" y="1460500"/>
            <a:ext cx="3538728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072" y="1460500"/>
            <a:ext cx="3538728" cy="457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Presentation title l Month 00, 0000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18" userDrawn="1">
          <p15:clr>
            <a:srgbClr val="FBAE40"/>
          </p15:clr>
        </p15:guide>
        <p15:guide id="2" pos="2724" userDrawn="1">
          <p15:clr>
            <a:srgbClr val="FBAE40"/>
          </p15:clr>
        </p15:guide>
        <p15:guide id="3" pos="4956" userDrawn="1">
          <p15:clr>
            <a:srgbClr val="FBAE40"/>
          </p15:clr>
        </p15:guide>
        <p15:guide id="4" pos="516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6606719-DA40-884B-8902-CE44B13930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60502"/>
            <a:ext cx="2578608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56864" y="1460500"/>
            <a:ext cx="2578608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A3E1DC4-4815-D94E-A576-96DB103C85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56528" y="1460500"/>
            <a:ext cx="2578608" cy="457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DF0091C-FF84-D74E-8DE5-0E4654AF09F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56192" y="1460498"/>
            <a:ext cx="2578608" cy="457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Presentation title l Month 00, 0000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9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914" userDrawn="1">
          <p15:clr>
            <a:srgbClr val="FBAE40"/>
          </p15:clr>
        </p15:guide>
        <p15:guide id="2" pos="2114" userDrawn="1">
          <p15:clr>
            <a:srgbClr val="FBAE40"/>
          </p15:clr>
        </p15:guide>
        <p15:guide id="3" pos="3940" userDrawn="1">
          <p15:clr>
            <a:srgbClr val="FBAE40"/>
          </p15:clr>
        </p15:guide>
        <p15:guide id="4" pos="3740" userDrawn="1">
          <p15:clr>
            <a:srgbClr val="FBAE40"/>
          </p15:clr>
        </p15:guide>
        <p15:guide id="5" pos="5566" userDrawn="1">
          <p15:clr>
            <a:srgbClr val="FBAE40"/>
          </p15:clr>
        </p15:guide>
        <p15:guide id="6" pos="576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lor Bloc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lor Block">
            <a:extLst>
              <a:ext uri="{FF2B5EF4-FFF2-40B4-BE49-F238E27FC236}">
                <a16:creationId xmlns:a16="http://schemas.microsoft.com/office/drawing/2014/main" id="{87731E97-2B8B-BF46-8703-539FCF29F9E3}"/>
              </a:ext>
            </a:extLst>
          </p:cNvPr>
          <p:cNvSpPr/>
          <p:nvPr userDrawn="1"/>
        </p:nvSpPr>
        <p:spPr bwMode="gray">
          <a:xfrm>
            <a:off x="6254750" y="-1"/>
            <a:ext cx="593725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10" name="Gradation">
            <a:extLst>
              <a:ext uri="{FF2B5EF4-FFF2-40B4-BE49-F238E27FC236}">
                <a16:creationId xmlns:a16="http://schemas.microsoft.com/office/drawing/2014/main" id="{F9C364AF-141E-6747-A7C4-1F17DBA8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0" y="6781800"/>
            <a:ext cx="12192000" cy="76200"/>
          </a:xfrm>
          <a:prstGeom prst="rect">
            <a:avLst/>
          </a:prstGeom>
          <a:gradFill>
            <a:gsLst>
              <a:gs pos="0">
                <a:srgbClr val="002676"/>
              </a:gs>
              <a:gs pos="100000">
                <a:srgbClr val="4F6EFB"/>
              </a:gs>
            </a:gsLst>
            <a:lin ang="0" scaled="0"/>
          </a:gradFill>
          <a:ln w="12700" cap="sq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EQH Logo" descr="EQH">
            <a:extLst>
              <a:ext uri="{FF2B5EF4-FFF2-40B4-BE49-F238E27FC236}">
                <a16:creationId xmlns:a16="http://schemas.microsoft.com/office/drawing/2014/main" id="{13529FA1-1B16-AD48-903A-167F289ABB7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480050" cy="734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547725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711950" y="1460500"/>
            <a:ext cx="5022850" cy="4575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Presentation title l Month 00, 0000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00CF44-8E8A-428F-8B67-F7DB6952FD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0">
          <p15:clr>
            <a:srgbClr val="FBAE40"/>
          </p15:clr>
        </p15:guide>
        <p15:guide id="2" pos="39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lor Block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lor Block">
            <a:extLst>
              <a:ext uri="{FF2B5EF4-FFF2-40B4-BE49-F238E27FC236}">
                <a16:creationId xmlns:a16="http://schemas.microsoft.com/office/drawing/2014/main" id="{87731E97-2B8B-BF46-8703-539FCF29F9E3}"/>
              </a:ext>
            </a:extLst>
          </p:cNvPr>
          <p:cNvSpPr/>
          <p:nvPr userDrawn="1"/>
        </p:nvSpPr>
        <p:spPr bwMode="gray">
          <a:xfrm>
            <a:off x="6254750" y="-1"/>
            <a:ext cx="593725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10" name="Gradation">
            <a:extLst>
              <a:ext uri="{FF2B5EF4-FFF2-40B4-BE49-F238E27FC236}">
                <a16:creationId xmlns:a16="http://schemas.microsoft.com/office/drawing/2014/main" id="{F9C364AF-141E-6747-A7C4-1F17DBA8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0" y="6781800"/>
            <a:ext cx="12192000" cy="76200"/>
          </a:xfrm>
          <a:prstGeom prst="rect">
            <a:avLst/>
          </a:prstGeom>
          <a:gradFill>
            <a:gsLst>
              <a:gs pos="0">
                <a:srgbClr val="002676"/>
              </a:gs>
              <a:gs pos="100000">
                <a:srgbClr val="4F6EFB"/>
              </a:gs>
            </a:gsLst>
            <a:lin ang="0" scaled="0"/>
          </a:gradFill>
          <a:ln w="12700" cap="sq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EQH Logo" descr="EQH">
            <a:extLst>
              <a:ext uri="{FF2B5EF4-FFF2-40B4-BE49-F238E27FC236}">
                <a16:creationId xmlns:a16="http://schemas.microsoft.com/office/drawing/2014/main" id="{13529FA1-1B16-AD48-903A-167F289ABB7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6992-5325-4153-BFFB-1388A30C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480050" cy="734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FB3F-1EC7-47BE-9EF0-6BA19085C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5477256" cy="4575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F1165-2A9C-4640-99C4-8185FC1A029B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711950" y="1460500"/>
            <a:ext cx="5022850" cy="4575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FD7ED-A53C-42CB-B907-5F87473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Presentation title l Month 00, 0000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686CB-A1AF-4F47-A3FC-F1A5314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DFE0-7066-4A21-B24E-9F038C6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00CF44-8E8A-428F-8B67-F7DB6952FD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5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0">
          <p15:clr>
            <a:srgbClr val="FBAE40"/>
          </p15:clr>
        </p15:guide>
        <p15:guide id="2" pos="39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dation">
            <a:extLst>
              <a:ext uri="{FF2B5EF4-FFF2-40B4-BE49-F238E27FC236}">
                <a16:creationId xmlns:a16="http://schemas.microsoft.com/office/drawing/2014/main" id="{5AE31276-646E-844E-BBDB-BEC4865D5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0" y="6781800"/>
            <a:ext cx="12192000" cy="76200"/>
          </a:xfrm>
          <a:prstGeom prst="rect">
            <a:avLst/>
          </a:prstGeom>
          <a:gradFill>
            <a:gsLst>
              <a:gs pos="0">
                <a:srgbClr val="002676"/>
              </a:gs>
              <a:gs pos="100000">
                <a:srgbClr val="4F6EFB"/>
              </a:gs>
            </a:gsLst>
            <a:lin ang="0" scaled="0"/>
          </a:gradFill>
          <a:ln w="12700" cap="sq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EQH Logo" descr="EQH">
            <a:extLst>
              <a:ext uri="{FF2B5EF4-FFF2-40B4-BE49-F238E27FC236}">
                <a16:creationId xmlns:a16="http://schemas.microsoft.com/office/drawing/2014/main" id="{42125609-2737-974F-A59B-D8E8EA7A10C7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57200" y="6325234"/>
            <a:ext cx="502920" cy="210417"/>
          </a:xfrm>
          <a:custGeom>
            <a:avLst/>
            <a:gdLst>
              <a:gd name="connsiteX0" fmla="*/ 0 w 8286750"/>
              <a:gd name="connsiteY0" fmla="*/ 2699766 h 3467100"/>
              <a:gd name="connsiteX1" fmla="*/ 154305 w 8286750"/>
              <a:gd name="connsiteY1" fmla="*/ 2668143 h 3467100"/>
              <a:gd name="connsiteX2" fmla="*/ 296799 w 8286750"/>
              <a:gd name="connsiteY2" fmla="*/ 2398967 h 3467100"/>
              <a:gd name="connsiteX3" fmla="*/ 296799 w 8286750"/>
              <a:gd name="connsiteY3" fmla="*/ 447484 h 3467100"/>
              <a:gd name="connsiteX4" fmla="*/ 154305 w 8286750"/>
              <a:gd name="connsiteY4" fmla="*/ 178308 h 3467100"/>
              <a:gd name="connsiteX5" fmla="*/ 0 w 8286750"/>
              <a:gd name="connsiteY5" fmla="*/ 146685 h 3467100"/>
              <a:gd name="connsiteX6" fmla="*/ 0 w 8286750"/>
              <a:gd name="connsiteY6" fmla="*/ 51625 h 3467100"/>
              <a:gd name="connsiteX7" fmla="*/ 2086165 w 8286750"/>
              <a:gd name="connsiteY7" fmla="*/ 51625 h 3467100"/>
              <a:gd name="connsiteX8" fmla="*/ 2125790 w 8286750"/>
              <a:gd name="connsiteY8" fmla="*/ 807720 h 3467100"/>
              <a:gd name="connsiteX9" fmla="*/ 2022920 w 8286750"/>
              <a:gd name="connsiteY9" fmla="*/ 807720 h 3467100"/>
              <a:gd name="connsiteX10" fmla="*/ 1813179 w 8286750"/>
              <a:gd name="connsiteY10" fmla="*/ 407860 h 3467100"/>
              <a:gd name="connsiteX11" fmla="*/ 1306449 w 8286750"/>
              <a:gd name="connsiteY11" fmla="*/ 209931 h 3467100"/>
              <a:gd name="connsiteX12" fmla="*/ 890778 w 8286750"/>
              <a:gd name="connsiteY12" fmla="*/ 245554 h 3467100"/>
              <a:gd name="connsiteX13" fmla="*/ 890778 w 8286750"/>
              <a:gd name="connsiteY13" fmla="*/ 1294448 h 3467100"/>
              <a:gd name="connsiteX14" fmla="*/ 1045083 w 8286750"/>
              <a:gd name="connsiteY14" fmla="*/ 1294448 h 3467100"/>
              <a:gd name="connsiteX15" fmla="*/ 1468564 w 8286750"/>
              <a:gd name="connsiteY15" fmla="*/ 1171766 h 3467100"/>
              <a:gd name="connsiteX16" fmla="*/ 1579436 w 8286750"/>
              <a:gd name="connsiteY16" fmla="*/ 862965 h 3467100"/>
              <a:gd name="connsiteX17" fmla="*/ 1686306 w 8286750"/>
              <a:gd name="connsiteY17" fmla="*/ 862965 h 3467100"/>
              <a:gd name="connsiteX18" fmla="*/ 1686306 w 8286750"/>
              <a:gd name="connsiteY18" fmla="*/ 1888236 h 3467100"/>
              <a:gd name="connsiteX19" fmla="*/ 1579436 w 8286750"/>
              <a:gd name="connsiteY19" fmla="*/ 1888236 h 3467100"/>
              <a:gd name="connsiteX20" fmla="*/ 1468564 w 8286750"/>
              <a:gd name="connsiteY20" fmla="*/ 1571625 h 3467100"/>
              <a:gd name="connsiteX21" fmla="*/ 1045083 w 8286750"/>
              <a:gd name="connsiteY21" fmla="*/ 1448943 h 3467100"/>
              <a:gd name="connsiteX22" fmla="*/ 890778 w 8286750"/>
              <a:gd name="connsiteY22" fmla="*/ 1448943 h 3467100"/>
              <a:gd name="connsiteX23" fmla="*/ 890778 w 8286750"/>
              <a:gd name="connsiteY23" fmla="*/ 2212848 h 3467100"/>
              <a:gd name="connsiteX24" fmla="*/ 1342073 w 8286750"/>
              <a:gd name="connsiteY24" fmla="*/ 2636329 h 3467100"/>
              <a:gd name="connsiteX25" fmla="*/ 1864614 w 8286750"/>
              <a:gd name="connsiteY25" fmla="*/ 2418588 h 3467100"/>
              <a:gd name="connsiteX26" fmla="*/ 2109978 w 8286750"/>
              <a:gd name="connsiteY26" fmla="*/ 1900047 h 3467100"/>
              <a:gd name="connsiteX27" fmla="*/ 2220849 w 8286750"/>
              <a:gd name="connsiteY27" fmla="*/ 1900047 h 3467100"/>
              <a:gd name="connsiteX28" fmla="*/ 2165223 w 8286750"/>
              <a:gd name="connsiteY28" fmla="*/ 2794826 h 3467100"/>
              <a:gd name="connsiteX29" fmla="*/ 0 w 8286750"/>
              <a:gd name="connsiteY29" fmla="*/ 2794826 h 3467100"/>
              <a:gd name="connsiteX30" fmla="*/ 0 w 8286750"/>
              <a:gd name="connsiteY30" fmla="*/ 2699766 h 3467100"/>
              <a:gd name="connsiteX31" fmla="*/ 4073271 w 8286750"/>
              <a:gd name="connsiteY31" fmla="*/ 3234119 h 3467100"/>
              <a:gd name="connsiteX32" fmla="*/ 3515106 w 8286750"/>
              <a:gd name="connsiteY32" fmla="*/ 2790825 h 3467100"/>
              <a:gd name="connsiteX33" fmla="*/ 2580894 w 8286750"/>
              <a:gd name="connsiteY33" fmla="*/ 1460754 h 3467100"/>
              <a:gd name="connsiteX34" fmla="*/ 3891153 w 8286750"/>
              <a:gd name="connsiteY34" fmla="*/ 0 h 3467100"/>
              <a:gd name="connsiteX35" fmla="*/ 5169789 w 8286750"/>
              <a:gd name="connsiteY35" fmla="*/ 1397318 h 3467100"/>
              <a:gd name="connsiteX36" fmla="*/ 4255389 w 8286750"/>
              <a:gd name="connsiteY36" fmla="*/ 2755011 h 3467100"/>
              <a:gd name="connsiteX37" fmla="*/ 4255389 w 8286750"/>
              <a:gd name="connsiteY37" fmla="*/ 2766822 h 3467100"/>
              <a:gd name="connsiteX38" fmla="*/ 4615625 w 8286750"/>
              <a:gd name="connsiteY38" fmla="*/ 3039999 h 3467100"/>
              <a:gd name="connsiteX39" fmla="*/ 5134166 w 8286750"/>
              <a:gd name="connsiteY39" fmla="*/ 3202305 h 3467100"/>
              <a:gd name="connsiteX40" fmla="*/ 5438966 w 8286750"/>
              <a:gd name="connsiteY40" fmla="*/ 3127058 h 3467100"/>
              <a:gd name="connsiteX41" fmla="*/ 5438966 w 8286750"/>
              <a:gd name="connsiteY41" fmla="*/ 3222117 h 3467100"/>
              <a:gd name="connsiteX42" fmla="*/ 4801743 w 8286750"/>
              <a:gd name="connsiteY42" fmla="*/ 3471482 h 3467100"/>
              <a:gd name="connsiteX43" fmla="*/ 4073271 w 8286750"/>
              <a:gd name="connsiteY43" fmla="*/ 3234119 h 3467100"/>
              <a:gd name="connsiteX44" fmla="*/ 4548378 w 8286750"/>
              <a:gd name="connsiteY44" fmla="*/ 1476756 h 3467100"/>
              <a:gd name="connsiteX45" fmla="*/ 3863531 w 8286750"/>
              <a:gd name="connsiteY45" fmla="*/ 158687 h 3467100"/>
              <a:gd name="connsiteX46" fmla="*/ 3202496 w 8286750"/>
              <a:gd name="connsiteY46" fmla="*/ 1381887 h 3467100"/>
              <a:gd name="connsiteX47" fmla="*/ 3883343 w 8286750"/>
              <a:gd name="connsiteY47" fmla="*/ 2692146 h 3467100"/>
              <a:gd name="connsiteX48" fmla="*/ 4548378 w 8286750"/>
              <a:gd name="connsiteY48" fmla="*/ 1476756 h 3467100"/>
              <a:gd name="connsiteX49" fmla="*/ 5502402 w 8286750"/>
              <a:gd name="connsiteY49" fmla="*/ 2699766 h 3467100"/>
              <a:gd name="connsiteX50" fmla="*/ 5656707 w 8286750"/>
              <a:gd name="connsiteY50" fmla="*/ 2668143 h 3467100"/>
              <a:gd name="connsiteX51" fmla="*/ 5799202 w 8286750"/>
              <a:gd name="connsiteY51" fmla="*/ 2398967 h 3467100"/>
              <a:gd name="connsiteX52" fmla="*/ 5799202 w 8286750"/>
              <a:gd name="connsiteY52" fmla="*/ 447484 h 3467100"/>
              <a:gd name="connsiteX53" fmla="*/ 5656707 w 8286750"/>
              <a:gd name="connsiteY53" fmla="*/ 178308 h 3467100"/>
              <a:gd name="connsiteX54" fmla="*/ 5502402 w 8286750"/>
              <a:gd name="connsiteY54" fmla="*/ 146685 h 3467100"/>
              <a:gd name="connsiteX55" fmla="*/ 5502402 w 8286750"/>
              <a:gd name="connsiteY55" fmla="*/ 51625 h 3467100"/>
              <a:gd name="connsiteX56" fmla="*/ 6689979 w 8286750"/>
              <a:gd name="connsiteY56" fmla="*/ 51625 h 3467100"/>
              <a:gd name="connsiteX57" fmla="*/ 6689979 w 8286750"/>
              <a:gd name="connsiteY57" fmla="*/ 146685 h 3467100"/>
              <a:gd name="connsiteX58" fmla="*/ 6535674 w 8286750"/>
              <a:gd name="connsiteY58" fmla="*/ 178308 h 3467100"/>
              <a:gd name="connsiteX59" fmla="*/ 6393180 w 8286750"/>
              <a:gd name="connsiteY59" fmla="*/ 447484 h 3467100"/>
              <a:gd name="connsiteX60" fmla="*/ 6393180 w 8286750"/>
              <a:gd name="connsiteY60" fmla="*/ 1314450 h 3467100"/>
              <a:gd name="connsiteX61" fmla="*/ 7406450 w 8286750"/>
              <a:gd name="connsiteY61" fmla="*/ 1314450 h 3467100"/>
              <a:gd name="connsiteX62" fmla="*/ 7406450 w 8286750"/>
              <a:gd name="connsiteY62" fmla="*/ 447484 h 3467100"/>
              <a:gd name="connsiteX63" fmla="*/ 7263956 w 8286750"/>
              <a:gd name="connsiteY63" fmla="*/ 178308 h 3467100"/>
              <a:gd name="connsiteX64" fmla="*/ 7113461 w 8286750"/>
              <a:gd name="connsiteY64" fmla="*/ 146685 h 3467100"/>
              <a:gd name="connsiteX65" fmla="*/ 7113461 w 8286750"/>
              <a:gd name="connsiteY65" fmla="*/ 51625 h 3467100"/>
              <a:gd name="connsiteX66" fmla="*/ 8297037 w 8286750"/>
              <a:gd name="connsiteY66" fmla="*/ 51625 h 3467100"/>
              <a:gd name="connsiteX67" fmla="*/ 8297037 w 8286750"/>
              <a:gd name="connsiteY67" fmla="*/ 146685 h 3467100"/>
              <a:gd name="connsiteX68" fmla="*/ 8146543 w 8286750"/>
              <a:gd name="connsiteY68" fmla="*/ 178308 h 3467100"/>
              <a:gd name="connsiteX69" fmla="*/ 8004048 w 8286750"/>
              <a:gd name="connsiteY69" fmla="*/ 447484 h 3467100"/>
              <a:gd name="connsiteX70" fmla="*/ 8004048 w 8286750"/>
              <a:gd name="connsiteY70" fmla="*/ 2398967 h 3467100"/>
              <a:gd name="connsiteX71" fmla="*/ 8146543 w 8286750"/>
              <a:gd name="connsiteY71" fmla="*/ 2668143 h 3467100"/>
              <a:gd name="connsiteX72" fmla="*/ 8297037 w 8286750"/>
              <a:gd name="connsiteY72" fmla="*/ 2699766 h 3467100"/>
              <a:gd name="connsiteX73" fmla="*/ 8297037 w 8286750"/>
              <a:gd name="connsiteY73" fmla="*/ 2794826 h 3467100"/>
              <a:gd name="connsiteX74" fmla="*/ 7113461 w 8286750"/>
              <a:gd name="connsiteY74" fmla="*/ 2794826 h 3467100"/>
              <a:gd name="connsiteX75" fmla="*/ 7113461 w 8286750"/>
              <a:gd name="connsiteY75" fmla="*/ 2699766 h 3467100"/>
              <a:gd name="connsiteX76" fmla="*/ 7263956 w 8286750"/>
              <a:gd name="connsiteY76" fmla="*/ 2668143 h 3467100"/>
              <a:gd name="connsiteX77" fmla="*/ 7406450 w 8286750"/>
              <a:gd name="connsiteY77" fmla="*/ 2398967 h 3467100"/>
              <a:gd name="connsiteX78" fmla="*/ 7406450 w 8286750"/>
              <a:gd name="connsiteY78" fmla="*/ 1476566 h 3467100"/>
              <a:gd name="connsiteX79" fmla="*/ 6393180 w 8286750"/>
              <a:gd name="connsiteY79" fmla="*/ 1476566 h 3467100"/>
              <a:gd name="connsiteX80" fmla="*/ 6393180 w 8286750"/>
              <a:gd name="connsiteY80" fmla="*/ 2398967 h 3467100"/>
              <a:gd name="connsiteX81" fmla="*/ 6535674 w 8286750"/>
              <a:gd name="connsiteY81" fmla="*/ 2668143 h 3467100"/>
              <a:gd name="connsiteX82" fmla="*/ 6689979 w 8286750"/>
              <a:gd name="connsiteY82" fmla="*/ 2699766 h 3467100"/>
              <a:gd name="connsiteX83" fmla="*/ 6689979 w 8286750"/>
              <a:gd name="connsiteY83" fmla="*/ 2794826 h 3467100"/>
              <a:gd name="connsiteX84" fmla="*/ 5502402 w 8286750"/>
              <a:gd name="connsiteY84" fmla="*/ 2794826 h 3467100"/>
              <a:gd name="connsiteX85" fmla="*/ 5502402 w 8286750"/>
              <a:gd name="connsiteY85" fmla="*/ 2699766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286750" h="3467100">
                <a:moveTo>
                  <a:pt x="0" y="2699766"/>
                </a:moveTo>
                <a:lnTo>
                  <a:pt x="154305" y="2668143"/>
                </a:lnTo>
                <a:cubicBezTo>
                  <a:pt x="261175" y="2644331"/>
                  <a:pt x="296799" y="2624519"/>
                  <a:pt x="296799" y="2398967"/>
                </a:cubicBezTo>
                <a:lnTo>
                  <a:pt x="296799" y="447484"/>
                </a:lnTo>
                <a:cubicBezTo>
                  <a:pt x="296799" y="221933"/>
                  <a:pt x="261175" y="202121"/>
                  <a:pt x="154305" y="178308"/>
                </a:cubicBezTo>
                <a:lnTo>
                  <a:pt x="0" y="146685"/>
                </a:lnTo>
                <a:lnTo>
                  <a:pt x="0" y="51625"/>
                </a:lnTo>
                <a:lnTo>
                  <a:pt x="2086165" y="51625"/>
                </a:lnTo>
                <a:lnTo>
                  <a:pt x="2125790" y="807720"/>
                </a:lnTo>
                <a:lnTo>
                  <a:pt x="2022920" y="807720"/>
                </a:lnTo>
                <a:cubicBezTo>
                  <a:pt x="1927860" y="597980"/>
                  <a:pt x="1864614" y="487109"/>
                  <a:pt x="1813179" y="407860"/>
                </a:cubicBezTo>
                <a:cubicBezTo>
                  <a:pt x="1690497" y="229743"/>
                  <a:pt x="1611249" y="209931"/>
                  <a:pt x="1306449" y="209931"/>
                </a:cubicBezTo>
                <a:cubicBezTo>
                  <a:pt x="1068896" y="209931"/>
                  <a:pt x="958025" y="229743"/>
                  <a:pt x="890778" y="245554"/>
                </a:cubicBezTo>
                <a:lnTo>
                  <a:pt x="890778" y="1294448"/>
                </a:lnTo>
                <a:lnTo>
                  <a:pt x="1045083" y="1294448"/>
                </a:lnTo>
                <a:cubicBezTo>
                  <a:pt x="1334072" y="1294448"/>
                  <a:pt x="1417130" y="1266825"/>
                  <a:pt x="1468564" y="1171766"/>
                </a:cubicBezTo>
                <a:cubicBezTo>
                  <a:pt x="1519999" y="1076706"/>
                  <a:pt x="1547813" y="993648"/>
                  <a:pt x="1579436" y="862965"/>
                </a:cubicBezTo>
                <a:lnTo>
                  <a:pt x="1686306" y="862965"/>
                </a:lnTo>
                <a:lnTo>
                  <a:pt x="1686306" y="1888236"/>
                </a:lnTo>
                <a:lnTo>
                  <a:pt x="1579436" y="1888236"/>
                </a:lnTo>
                <a:cubicBezTo>
                  <a:pt x="1547813" y="1761553"/>
                  <a:pt x="1519999" y="1678495"/>
                  <a:pt x="1468564" y="1571625"/>
                </a:cubicBezTo>
                <a:cubicBezTo>
                  <a:pt x="1417130" y="1464754"/>
                  <a:pt x="1357694" y="1448943"/>
                  <a:pt x="1045083" y="1448943"/>
                </a:cubicBezTo>
                <a:lnTo>
                  <a:pt x="890778" y="1448943"/>
                </a:lnTo>
                <a:lnTo>
                  <a:pt x="890778" y="2212848"/>
                </a:lnTo>
                <a:cubicBezTo>
                  <a:pt x="890778" y="2596896"/>
                  <a:pt x="902589" y="2636329"/>
                  <a:pt x="1342073" y="2636329"/>
                </a:cubicBezTo>
                <a:cubicBezTo>
                  <a:pt x="1678496" y="2636329"/>
                  <a:pt x="1737931" y="2600706"/>
                  <a:pt x="1864614" y="2418588"/>
                </a:cubicBezTo>
                <a:cubicBezTo>
                  <a:pt x="1931861" y="2323529"/>
                  <a:pt x="2015109" y="2141411"/>
                  <a:pt x="2109978" y="1900047"/>
                </a:cubicBezTo>
                <a:lnTo>
                  <a:pt x="2220849" y="1900047"/>
                </a:lnTo>
                <a:lnTo>
                  <a:pt x="2165223" y="2794826"/>
                </a:lnTo>
                <a:lnTo>
                  <a:pt x="0" y="2794826"/>
                </a:lnTo>
                <a:lnTo>
                  <a:pt x="0" y="2699766"/>
                </a:lnTo>
                <a:close/>
                <a:moveTo>
                  <a:pt x="4073271" y="3234119"/>
                </a:moveTo>
                <a:cubicBezTo>
                  <a:pt x="3899154" y="3119247"/>
                  <a:pt x="3724847" y="2976753"/>
                  <a:pt x="3515106" y="2790825"/>
                </a:cubicBezTo>
                <a:cubicBezTo>
                  <a:pt x="2968752" y="2660142"/>
                  <a:pt x="2580894" y="2212848"/>
                  <a:pt x="2580894" y="1460754"/>
                </a:cubicBezTo>
                <a:cubicBezTo>
                  <a:pt x="2580894" y="423672"/>
                  <a:pt x="3253740" y="0"/>
                  <a:pt x="3891153" y="0"/>
                </a:cubicBezTo>
                <a:cubicBezTo>
                  <a:pt x="4576001" y="0"/>
                  <a:pt x="5169789" y="447294"/>
                  <a:pt x="5169789" y="1397318"/>
                </a:cubicBezTo>
                <a:cubicBezTo>
                  <a:pt x="5169789" y="2212848"/>
                  <a:pt x="4766120" y="2616518"/>
                  <a:pt x="4255389" y="2755011"/>
                </a:cubicBezTo>
                <a:lnTo>
                  <a:pt x="4255389" y="2766822"/>
                </a:lnTo>
                <a:cubicBezTo>
                  <a:pt x="4358259" y="2861882"/>
                  <a:pt x="4496943" y="2964752"/>
                  <a:pt x="4615625" y="3039999"/>
                </a:cubicBezTo>
                <a:cubicBezTo>
                  <a:pt x="4813554" y="3158681"/>
                  <a:pt x="4975860" y="3202305"/>
                  <a:pt x="5134166" y="3202305"/>
                </a:cubicBezTo>
                <a:cubicBezTo>
                  <a:pt x="5252847" y="3202305"/>
                  <a:pt x="5371719" y="3154870"/>
                  <a:pt x="5438966" y="3127058"/>
                </a:cubicBezTo>
                <a:lnTo>
                  <a:pt x="5438966" y="3222117"/>
                </a:lnTo>
                <a:cubicBezTo>
                  <a:pt x="5340096" y="3321177"/>
                  <a:pt x="5142167" y="3471482"/>
                  <a:pt x="4801743" y="3471482"/>
                </a:cubicBezTo>
                <a:cubicBezTo>
                  <a:pt x="4508754" y="3471672"/>
                  <a:pt x="4314825" y="3400425"/>
                  <a:pt x="4073271" y="3234119"/>
                </a:cubicBezTo>
                <a:close/>
                <a:moveTo>
                  <a:pt x="4548378" y="1476756"/>
                </a:moveTo>
                <a:cubicBezTo>
                  <a:pt x="4548378" y="673227"/>
                  <a:pt x="4382072" y="158687"/>
                  <a:pt x="3863531" y="158687"/>
                </a:cubicBezTo>
                <a:cubicBezTo>
                  <a:pt x="3420237" y="158687"/>
                  <a:pt x="3202496" y="483299"/>
                  <a:pt x="3202496" y="1381887"/>
                </a:cubicBezTo>
                <a:cubicBezTo>
                  <a:pt x="3202496" y="2185416"/>
                  <a:pt x="3364802" y="2692146"/>
                  <a:pt x="3883343" y="2692146"/>
                </a:cubicBezTo>
                <a:cubicBezTo>
                  <a:pt x="4338447" y="2691956"/>
                  <a:pt x="4548378" y="2375154"/>
                  <a:pt x="4548378" y="1476756"/>
                </a:cubicBezTo>
                <a:close/>
                <a:moveTo>
                  <a:pt x="5502402" y="2699766"/>
                </a:moveTo>
                <a:lnTo>
                  <a:pt x="5656707" y="2668143"/>
                </a:lnTo>
                <a:cubicBezTo>
                  <a:pt x="5763578" y="2648331"/>
                  <a:pt x="5799202" y="2624519"/>
                  <a:pt x="5799202" y="2398967"/>
                </a:cubicBezTo>
                <a:lnTo>
                  <a:pt x="5799202" y="447484"/>
                </a:lnTo>
                <a:cubicBezTo>
                  <a:pt x="5799202" y="221933"/>
                  <a:pt x="5763578" y="202121"/>
                  <a:pt x="5656707" y="178308"/>
                </a:cubicBezTo>
                <a:lnTo>
                  <a:pt x="5502402" y="146685"/>
                </a:lnTo>
                <a:lnTo>
                  <a:pt x="5502402" y="51625"/>
                </a:lnTo>
                <a:lnTo>
                  <a:pt x="6689979" y="51625"/>
                </a:lnTo>
                <a:lnTo>
                  <a:pt x="6689979" y="146685"/>
                </a:lnTo>
                <a:lnTo>
                  <a:pt x="6535674" y="178308"/>
                </a:lnTo>
                <a:cubicBezTo>
                  <a:pt x="6420803" y="205930"/>
                  <a:pt x="6393180" y="221933"/>
                  <a:pt x="6393180" y="447484"/>
                </a:cubicBezTo>
                <a:lnTo>
                  <a:pt x="6393180" y="1314450"/>
                </a:lnTo>
                <a:lnTo>
                  <a:pt x="7406450" y="1314450"/>
                </a:lnTo>
                <a:lnTo>
                  <a:pt x="7406450" y="447484"/>
                </a:lnTo>
                <a:cubicBezTo>
                  <a:pt x="7406450" y="221933"/>
                  <a:pt x="7382637" y="205930"/>
                  <a:pt x="7263956" y="178308"/>
                </a:cubicBezTo>
                <a:lnTo>
                  <a:pt x="7113461" y="146685"/>
                </a:lnTo>
                <a:lnTo>
                  <a:pt x="7113461" y="51625"/>
                </a:lnTo>
                <a:lnTo>
                  <a:pt x="8297037" y="51625"/>
                </a:lnTo>
                <a:lnTo>
                  <a:pt x="8297037" y="146685"/>
                </a:lnTo>
                <a:lnTo>
                  <a:pt x="8146543" y="178308"/>
                </a:lnTo>
                <a:cubicBezTo>
                  <a:pt x="8035671" y="202121"/>
                  <a:pt x="8004048" y="221933"/>
                  <a:pt x="8004048" y="447484"/>
                </a:cubicBezTo>
                <a:lnTo>
                  <a:pt x="8004048" y="2398967"/>
                </a:lnTo>
                <a:cubicBezTo>
                  <a:pt x="8004048" y="2624519"/>
                  <a:pt x="8031670" y="2644331"/>
                  <a:pt x="8146543" y="2668143"/>
                </a:cubicBezTo>
                <a:lnTo>
                  <a:pt x="8297037" y="2699766"/>
                </a:lnTo>
                <a:lnTo>
                  <a:pt x="8297037" y="2794826"/>
                </a:lnTo>
                <a:lnTo>
                  <a:pt x="7113461" y="2794826"/>
                </a:lnTo>
                <a:lnTo>
                  <a:pt x="7113461" y="2699766"/>
                </a:lnTo>
                <a:lnTo>
                  <a:pt x="7263956" y="2668143"/>
                </a:lnTo>
                <a:cubicBezTo>
                  <a:pt x="7382637" y="2640330"/>
                  <a:pt x="7406450" y="2624519"/>
                  <a:pt x="7406450" y="2398967"/>
                </a:cubicBezTo>
                <a:lnTo>
                  <a:pt x="7406450" y="1476566"/>
                </a:lnTo>
                <a:lnTo>
                  <a:pt x="6393180" y="1476566"/>
                </a:lnTo>
                <a:lnTo>
                  <a:pt x="6393180" y="2398967"/>
                </a:lnTo>
                <a:cubicBezTo>
                  <a:pt x="6393180" y="2624519"/>
                  <a:pt x="6416993" y="2640520"/>
                  <a:pt x="6535674" y="2668143"/>
                </a:cubicBezTo>
                <a:lnTo>
                  <a:pt x="6689979" y="2699766"/>
                </a:lnTo>
                <a:lnTo>
                  <a:pt x="6689979" y="2794826"/>
                </a:lnTo>
                <a:lnTo>
                  <a:pt x="5502402" y="2794826"/>
                </a:lnTo>
                <a:lnTo>
                  <a:pt x="5502402" y="2699766"/>
                </a:lnTo>
                <a:close/>
              </a:path>
            </a:pathLst>
          </a:custGeom>
          <a:solidFill>
            <a:srgbClr val="002676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EBF13-BD7F-422E-B7D5-727F0399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75904" cy="7349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22083-ADB3-408A-97A5-2DAFBF7AD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63040"/>
            <a:ext cx="11277600" cy="4572000"/>
          </a:xfrm>
          <a:prstGeom prst="rect">
            <a:avLst/>
          </a:prstGeom>
        </p:spPr>
        <p:txBody>
          <a:bodyPr vert="horz" lIns="0" tIns="0" rIns="0" bIns="0" spcCol="32004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9275-7286-4128-930C-C65CA8DB5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3000" y="6306185"/>
            <a:ext cx="4792980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4177B-B5F6-4714-B212-F65CD1681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56192" y="6306185"/>
            <a:ext cx="2216234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C76D-046A-4ED4-861D-0000B5120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2426" y="6306184"/>
            <a:ext cx="362373" cy="2103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4F00CF44-8E8A-428F-8B67-F7DB6952FD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9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4" r:id="rId3"/>
    <p:sldLayoutId id="2147483650" r:id="rId4"/>
    <p:sldLayoutId id="2147483652" r:id="rId5"/>
    <p:sldLayoutId id="2147483656" r:id="rId6"/>
    <p:sldLayoutId id="2147483657" r:id="rId7"/>
    <p:sldLayoutId id="2147483669" r:id="rId8"/>
    <p:sldLayoutId id="2147483670" r:id="rId9"/>
    <p:sldLayoutId id="2147483673" r:id="rId10"/>
    <p:sldLayoutId id="2147483671" r:id="rId11"/>
    <p:sldLayoutId id="2147483672" r:id="rId12"/>
    <p:sldLayoutId id="2147483651" r:id="rId13"/>
    <p:sldLayoutId id="2147483659" r:id="rId14"/>
    <p:sldLayoutId id="2147483660" r:id="rId15"/>
    <p:sldLayoutId id="2147483661" r:id="rId16"/>
    <p:sldLayoutId id="2147483663" r:id="rId17"/>
    <p:sldLayoutId id="2147483662" r:id="rId18"/>
    <p:sldLayoutId id="2147483665" r:id="rId19"/>
    <p:sldLayoutId id="2147483664" r:id="rId20"/>
    <p:sldLayoutId id="2147483668" r:id="rId21"/>
    <p:sldLayoutId id="2147483666" r:id="rId22"/>
    <p:sldLayoutId id="2147483654" r:id="rId23"/>
    <p:sldLayoutId id="2147483655" r:id="rId24"/>
    <p:sldLayoutId id="2147483667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Font typeface="Helvetica" pitchFamily="2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82880" algn="l" defTabSz="914400" rtl="0" eaLnBrk="1" latinLnBrk="0" hangingPunct="1">
        <a:lnSpc>
          <a:spcPct val="100000"/>
        </a:lnSpc>
        <a:spcBef>
          <a:spcPts val="300"/>
        </a:spcBef>
        <a:buFont typeface="Helvetica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920" userDrawn="1">
          <p15:clr>
            <a:srgbClr val="F26B43"/>
          </p15:clr>
        </p15:guide>
        <p15:guide id="6" orient="horz" pos="38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0.svg"/><Relationship Id="rId7" Type="http://schemas.openxmlformats.org/officeDocument/2006/relationships/image" Target="../media/image7.sv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3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1CBE5B-63FD-504D-B880-91E2484E6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371600"/>
            <a:ext cx="8375904" cy="1783080"/>
          </a:xfrm>
        </p:spPr>
        <p:txBody>
          <a:bodyPr/>
          <a:lstStyle/>
          <a:p>
            <a:r>
              <a:rPr lang="en-US" dirty="0"/>
              <a:t>Ideation Portal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2138753-F9FA-954A-8DBF-13371403B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 Summer Project</a:t>
            </a:r>
          </a:p>
          <a:p>
            <a:pPr lvl="1"/>
            <a:r>
              <a:rPr lang="en-US" dirty="0"/>
              <a:t>June 25, 2019</a:t>
            </a:r>
          </a:p>
          <a:p>
            <a:pPr lvl="1"/>
            <a:r>
              <a:rPr lang="en-US" dirty="0"/>
              <a:t>Silas Adams and Lis </a:t>
            </a:r>
            <a:r>
              <a:rPr lang="en-US" dirty="0" err="1"/>
              <a:t>Rizvanolli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6520-6711-497D-BA3E-3AD039C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Helvetica"/>
              </a:rPr>
              <a:t>Nine Windows Technique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58C2BF-4DEB-403F-B297-B83B532AAB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Examine innovation using time and scale</a:t>
            </a:r>
          </a:p>
          <a:p>
            <a:r>
              <a:rPr lang="en-US" dirty="0"/>
              <a:t>Problem is surrounded by eight new perspectives</a:t>
            </a:r>
          </a:p>
          <a:p>
            <a:r>
              <a:rPr lang="en-US" dirty="0"/>
              <a:t>Decide how and where to apply innovation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2EF83-9421-4C10-AB86-63D756B2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67BAB-F07C-422B-B230-821ABE6C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3567-3B63-4035-B5E3-4462A1AF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10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C93F4FA-322E-4E7C-AC75-8DFDDC67AF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7925" y="1957262"/>
            <a:ext cx="5476875" cy="3581651"/>
          </a:xfrm>
        </p:spPr>
      </p:pic>
    </p:spTree>
    <p:extLst>
      <p:ext uri="{BB962C8B-B14F-4D97-AF65-F5344CB8AC3E}">
        <p14:creationId xmlns:p14="http://schemas.microsoft.com/office/powerpoint/2010/main" val="237891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7ECB9B9-E89F-F14A-9897-E7392A865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87CA953-498B-3B48-A747-275757F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10CC-03DD-914A-A394-7ED85A7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B1A-86FB-874E-BABA-4353AA02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A30B-42D6-4D44-A1BA-998A785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C1F698-3083-4F25-9A1D-78679FAC12A3}"/>
              </a:ext>
            </a:extLst>
          </p:cNvPr>
          <p:cNvSpPr/>
          <p:nvPr/>
        </p:nvSpPr>
        <p:spPr>
          <a:xfrm>
            <a:off x="6257544" y="1460498"/>
            <a:ext cx="5477255" cy="45751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E694F-22FD-41B9-8A75-87546718ED94}"/>
              </a:ext>
            </a:extLst>
          </p:cNvPr>
          <p:cNvSpPr/>
          <p:nvPr/>
        </p:nvSpPr>
        <p:spPr>
          <a:xfrm>
            <a:off x="457199" y="1460500"/>
            <a:ext cx="5477256" cy="45751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72C82E-F8FE-4307-8FD1-DF424171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Well</a:t>
            </a:r>
          </a:p>
        </p:txBody>
      </p:sp>
      <p:pic>
        <p:nvPicPr>
          <p:cNvPr id="15" name="Content Placeholder 14" descr="Robot">
            <a:extLst>
              <a:ext uri="{FF2B5EF4-FFF2-40B4-BE49-F238E27FC236}">
                <a16:creationId xmlns:a16="http://schemas.microsoft.com/office/drawing/2014/main" id="{4C399FBF-D0C0-48CB-936D-36BCE3E7AF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1427" y="2834746"/>
            <a:ext cx="1828800" cy="1828800"/>
          </a:xfrm>
        </p:spPr>
      </p:pic>
      <p:pic>
        <p:nvPicPr>
          <p:cNvPr id="17" name="Content Placeholder 16" descr="Game controller">
            <a:extLst>
              <a:ext uri="{FF2B5EF4-FFF2-40B4-BE49-F238E27FC236}">
                <a16:creationId xmlns:a16="http://schemas.microsoft.com/office/drawing/2014/main" id="{6F536E93-1A3D-4A6E-B4BE-2B3F6DDD12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1792" y="2833685"/>
            <a:ext cx="1828800" cy="18288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61187-3839-4146-B8D5-99883171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D9B4-027C-4D4D-9DF5-BC1A2F73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0BDBB-4311-47D2-A241-05FDB94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C1F698-3083-4F25-9A1D-78679FAC12A3}"/>
              </a:ext>
            </a:extLst>
          </p:cNvPr>
          <p:cNvSpPr/>
          <p:nvPr/>
        </p:nvSpPr>
        <p:spPr>
          <a:xfrm>
            <a:off x="6257544" y="1460498"/>
            <a:ext cx="5477255" cy="45751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E694F-22FD-41B9-8A75-87546718ED94}"/>
              </a:ext>
            </a:extLst>
          </p:cNvPr>
          <p:cNvSpPr/>
          <p:nvPr/>
        </p:nvSpPr>
        <p:spPr>
          <a:xfrm>
            <a:off x="457199" y="1460500"/>
            <a:ext cx="5477256" cy="45751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72C82E-F8FE-4307-8FD1-DF424171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Well - Chatbot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61187-3839-4146-B8D5-99883171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D9B4-027C-4D4D-9DF5-BC1A2F73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0BDBB-4311-47D2-A241-05FDB94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D4054F5-D2AF-44F3-99A4-7AD7EB1C1F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1192" y="1920346"/>
            <a:ext cx="2969269" cy="365760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44C3C54-0975-45AF-89D0-62A0307B5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81620" y="2376485"/>
            <a:ext cx="4229101" cy="2743200"/>
          </a:xfrm>
        </p:spPr>
      </p:pic>
    </p:spTree>
    <p:extLst>
      <p:ext uri="{BB962C8B-B14F-4D97-AF65-F5344CB8AC3E}">
        <p14:creationId xmlns:p14="http://schemas.microsoft.com/office/powerpoint/2010/main" val="384861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C1F698-3083-4F25-9A1D-78679FAC12A3}"/>
              </a:ext>
            </a:extLst>
          </p:cNvPr>
          <p:cNvSpPr/>
          <p:nvPr/>
        </p:nvSpPr>
        <p:spPr>
          <a:xfrm>
            <a:off x="6257544" y="1460498"/>
            <a:ext cx="5477255" cy="45751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E694F-22FD-41B9-8A75-87546718ED94}"/>
              </a:ext>
            </a:extLst>
          </p:cNvPr>
          <p:cNvSpPr/>
          <p:nvPr/>
        </p:nvSpPr>
        <p:spPr>
          <a:xfrm>
            <a:off x="457199" y="1460500"/>
            <a:ext cx="5477256" cy="45751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72C82E-F8FE-4307-8FD1-DF424171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Well - Chatbot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61187-3839-4146-B8D5-99883171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D9B4-027C-4D4D-9DF5-BC1A2F73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0BDBB-4311-47D2-A241-05FDB94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1D2AD8-504C-4075-895D-9F3D5EAD02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7371" y="1919285"/>
            <a:ext cx="3657600" cy="3657600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7623930-BB22-440B-B3A6-CDC3811783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67027" y="1919285"/>
            <a:ext cx="3657600" cy="3657600"/>
          </a:xfrm>
        </p:spPr>
      </p:pic>
    </p:spTree>
    <p:extLst>
      <p:ext uri="{BB962C8B-B14F-4D97-AF65-F5344CB8AC3E}">
        <p14:creationId xmlns:p14="http://schemas.microsoft.com/office/powerpoint/2010/main" val="13777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2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E302-FA64-DC44-BBBE-895A09D2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75904" cy="734907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9A1490-1F72-4A42-A20D-531D9F6B2EEB}"/>
              </a:ext>
            </a:extLst>
          </p:cNvPr>
          <p:cNvGrpSpPr/>
          <p:nvPr/>
        </p:nvGrpSpPr>
        <p:grpSpPr>
          <a:xfrm>
            <a:off x="-6097" y="1460499"/>
            <a:ext cx="3051048" cy="4575175"/>
            <a:chOff x="-6097" y="1460499"/>
            <a:chExt cx="3051048" cy="45751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B1863D-ECBD-B44B-A86E-006528726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-6097" y="1460499"/>
              <a:ext cx="3051048" cy="4575175"/>
            </a:xfrm>
            <a:prstGeom prst="rect">
              <a:avLst/>
            </a:prstGeom>
            <a:solidFill>
              <a:srgbClr val="C5CFFE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542F6-736D-2041-941E-3CA9FAC4A36F}"/>
                </a:ext>
              </a:extLst>
            </p:cNvPr>
            <p:cNvSpPr txBox="1"/>
            <p:nvPr/>
          </p:nvSpPr>
          <p:spPr>
            <a:xfrm>
              <a:off x="457200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 dirty="0"/>
                <a:t>01</a:t>
              </a:r>
            </a:p>
          </p:txBody>
        </p: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1542EFAB-7494-3748-9C79-2FD9F628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457200" y="2923540"/>
              <a:ext cx="1323975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EE8848-FED9-334E-807C-40DBE202C0B6}"/>
                </a:ext>
              </a:extLst>
            </p:cNvPr>
            <p:cNvSpPr txBox="1"/>
            <p:nvPr/>
          </p:nvSpPr>
          <p:spPr>
            <a:xfrm>
              <a:off x="457200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 dirty="0">
                  <a:solidFill>
                    <a:schemeClr val="bg1"/>
                  </a:solidFill>
                </a:rPr>
                <a:t>Problems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89F9DDA-7F58-9243-853D-380DC440142F}"/>
              </a:ext>
            </a:extLst>
          </p:cNvPr>
          <p:cNvGrpSpPr/>
          <p:nvPr/>
        </p:nvGrpSpPr>
        <p:grpSpPr>
          <a:xfrm>
            <a:off x="3044952" y="1460499"/>
            <a:ext cx="3051048" cy="4575175"/>
            <a:chOff x="3044952" y="1460499"/>
            <a:chExt cx="3051048" cy="457517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A0CC76E-3C30-804B-B53B-99642FA0A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3044952" y="1460499"/>
              <a:ext cx="3051048" cy="4575175"/>
            </a:xfrm>
            <a:prstGeom prst="rect">
              <a:avLst/>
            </a:prstGeom>
            <a:solidFill>
              <a:srgbClr val="8B9FFC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F49AE6-E3DB-6749-B9DA-CEC28DBE057D}"/>
                </a:ext>
              </a:extLst>
            </p:cNvPr>
            <p:cNvSpPr txBox="1"/>
            <p:nvPr/>
          </p:nvSpPr>
          <p:spPr>
            <a:xfrm>
              <a:off x="3497558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 dirty="0"/>
                <a:t>02</a:t>
              </a: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09EA191C-3714-1A4E-8D92-20A3F8A23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3497558" y="2923540"/>
              <a:ext cx="1323975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8CF095A-40FE-6242-A169-1DA97808155E}"/>
                </a:ext>
              </a:extLst>
            </p:cNvPr>
            <p:cNvSpPr txBox="1"/>
            <p:nvPr/>
          </p:nvSpPr>
          <p:spPr>
            <a:xfrm>
              <a:off x="3497558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 dirty="0">
                  <a:solidFill>
                    <a:schemeClr val="bg1"/>
                  </a:solidFill>
                </a:rPr>
                <a:t>Product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5731B81-96A1-A344-843E-AEB751BC0341}"/>
              </a:ext>
            </a:extLst>
          </p:cNvPr>
          <p:cNvGrpSpPr/>
          <p:nvPr/>
        </p:nvGrpSpPr>
        <p:grpSpPr>
          <a:xfrm>
            <a:off x="6095999" y="1460499"/>
            <a:ext cx="3051049" cy="4575175"/>
            <a:chOff x="6095999" y="1460499"/>
            <a:chExt cx="3051049" cy="45751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752C65-DA73-D444-B304-405D2783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6095999" y="1460499"/>
              <a:ext cx="3051049" cy="4575175"/>
            </a:xfrm>
            <a:prstGeom prst="rect">
              <a:avLst/>
            </a:prstGeom>
            <a:solidFill>
              <a:srgbClr val="4F6EFB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A94F7FA-5686-FB41-98F7-60503BB30981}"/>
                </a:ext>
              </a:extLst>
            </p:cNvPr>
            <p:cNvSpPr txBox="1"/>
            <p:nvPr/>
          </p:nvSpPr>
          <p:spPr>
            <a:xfrm>
              <a:off x="6548605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71" name="Line">
              <a:extLst>
                <a:ext uri="{FF2B5EF4-FFF2-40B4-BE49-F238E27FC236}">
                  <a16:creationId xmlns:a16="http://schemas.microsoft.com/office/drawing/2014/main" id="{534FAB12-3C94-AF45-83C1-136F7242C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6548605" y="2923540"/>
              <a:ext cx="1323975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lt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5CBBC6-368B-9B41-9880-4A9015732CAA}"/>
                </a:ext>
              </a:extLst>
            </p:cNvPr>
            <p:cNvSpPr txBox="1"/>
            <p:nvPr/>
          </p:nvSpPr>
          <p:spPr>
            <a:xfrm>
              <a:off x="6548605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 dirty="0">
                  <a:solidFill>
                    <a:schemeClr val="bg1"/>
                  </a:solidFill>
                </a:rPr>
                <a:t>Features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9FCFC4-AD61-9C48-A5B2-35C449D637E5}"/>
              </a:ext>
            </a:extLst>
          </p:cNvPr>
          <p:cNvGrpSpPr/>
          <p:nvPr/>
        </p:nvGrpSpPr>
        <p:grpSpPr>
          <a:xfrm>
            <a:off x="9147048" y="1460499"/>
            <a:ext cx="3044952" cy="4575175"/>
            <a:chOff x="9147048" y="1460499"/>
            <a:chExt cx="3044952" cy="45751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CE1CE1-7442-6245-A2A8-8C6C2252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hidden">
            <a:xfrm>
              <a:off x="9147048" y="1460499"/>
              <a:ext cx="3044952" cy="4575175"/>
            </a:xfrm>
            <a:prstGeom prst="rect">
              <a:avLst/>
            </a:prstGeom>
            <a:solidFill>
              <a:srgbClr val="002676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BAEE206-A033-934E-A827-52BC1FB56F8A}"/>
                </a:ext>
              </a:extLst>
            </p:cNvPr>
            <p:cNvSpPr txBox="1"/>
            <p:nvPr/>
          </p:nvSpPr>
          <p:spPr>
            <a:xfrm>
              <a:off x="9596606" y="1551940"/>
              <a:ext cx="2130552" cy="141732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>
                <a:lnSpc>
                  <a:spcPct val="80000"/>
                </a:lnSpc>
                <a:buSzPct val="100000"/>
              </a:pPr>
              <a:r>
                <a:rPr lang="en-US" sz="9600" spc="-100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80" name="Line">
              <a:extLst>
                <a:ext uri="{FF2B5EF4-FFF2-40B4-BE49-F238E27FC236}">
                  <a16:creationId xmlns:a16="http://schemas.microsoft.com/office/drawing/2014/main" id="{FD3BD1E2-0BFB-464E-BCEB-080E27349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black">
            <a:xfrm>
              <a:off x="9596606" y="2923540"/>
              <a:ext cx="1323975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lt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E9A36D6-DD26-9E4C-823A-0B8A47AF95EA}"/>
                </a:ext>
              </a:extLst>
            </p:cNvPr>
            <p:cNvSpPr txBox="1"/>
            <p:nvPr/>
          </p:nvSpPr>
          <p:spPr>
            <a:xfrm>
              <a:off x="9596606" y="3106420"/>
              <a:ext cx="2145836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buSzPct val="100000"/>
              </a:pPr>
              <a:r>
                <a:rPr lang="en-US" sz="1600" dirty="0">
                  <a:solidFill>
                    <a:schemeClr val="bg1"/>
                  </a:solidFill>
                </a:rPr>
                <a:t>Prototype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3D89-21A4-4D40-BAE0-317EA879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2F80-B330-1647-9DBE-E13E5C1C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7771-8333-B14D-88AF-C1881404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7ECB9B9-E89F-F14A-9897-E7392A865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87CA953-498B-3B48-A747-275757F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10CC-03DD-914A-A394-7ED85A7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B1A-86FB-874E-BABA-4353AA02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A30B-42D6-4D44-A1BA-998A785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B7D3-C8A3-4FC6-AD33-0100BFB0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39953-277E-4D1F-85B5-D16BC770B2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Formation of ideas or concepts</a:t>
            </a:r>
          </a:p>
          <a:p>
            <a:r>
              <a:rPr lang="en-US" dirty="0"/>
              <a:t>Third step in the design process</a:t>
            </a:r>
          </a:p>
          <a:p>
            <a:pPr lvl="1"/>
            <a:r>
              <a:rPr lang="en-US" dirty="0"/>
              <a:t>Define</a:t>
            </a:r>
          </a:p>
          <a:p>
            <a:pPr lvl="1"/>
            <a:r>
              <a:rPr lang="en-US" dirty="0"/>
              <a:t>Describe</a:t>
            </a:r>
          </a:p>
          <a:p>
            <a:pPr lvl="1"/>
            <a:r>
              <a:rPr lang="en-US" dirty="0"/>
              <a:t>Develop</a:t>
            </a:r>
          </a:p>
          <a:p>
            <a:pPr lvl="1"/>
            <a:r>
              <a:rPr lang="en-US"/>
              <a:t>Demonstrate</a:t>
            </a:r>
            <a:endParaRPr lang="en-US" dirty="0"/>
          </a:p>
          <a:p>
            <a:r>
              <a:rPr lang="en-US" dirty="0"/>
              <a:t>Can be a frustrating experience for anyone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09F7AA9-B3F8-4439-93D0-005DA6A548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1430" y="2057400"/>
            <a:ext cx="3443347" cy="2743200"/>
          </a:xfrm>
        </p:spPr>
      </p:pic>
    </p:spTree>
    <p:extLst>
      <p:ext uri="{BB962C8B-B14F-4D97-AF65-F5344CB8AC3E}">
        <p14:creationId xmlns:p14="http://schemas.microsoft.com/office/powerpoint/2010/main" val="17932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Venn diagram">
            <a:extLst>
              <a:ext uri="{FF2B5EF4-FFF2-40B4-BE49-F238E27FC236}">
                <a16:creationId xmlns:a16="http://schemas.microsoft.com/office/drawing/2014/main" id="{D3EB072E-FB95-4C80-9D5C-26DA96E7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713705"/>
            <a:ext cx="914400" cy="914400"/>
          </a:xfrm>
          <a:prstGeom prst="rect">
            <a:avLst/>
          </a:prstGeom>
        </p:spPr>
      </p:pic>
      <p:pic>
        <p:nvPicPr>
          <p:cNvPr id="13" name="Graphic 12" descr="Stop">
            <a:extLst>
              <a:ext uri="{FF2B5EF4-FFF2-40B4-BE49-F238E27FC236}">
                <a16:creationId xmlns:a16="http://schemas.microsoft.com/office/drawing/2014/main" id="{15539A72-FE1F-487F-A8A0-6B3124BF5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3708" y="1713705"/>
            <a:ext cx="914400" cy="914400"/>
          </a:xfrm>
          <a:prstGeom prst="rect">
            <a:avLst/>
          </a:prstGeom>
        </p:spPr>
      </p:pic>
      <p:pic>
        <p:nvPicPr>
          <p:cNvPr id="10" name="Graphic 9" descr="Trophy">
            <a:extLst>
              <a:ext uri="{FF2B5EF4-FFF2-40B4-BE49-F238E27FC236}">
                <a16:creationId xmlns:a16="http://schemas.microsoft.com/office/drawing/2014/main" id="{687258B7-7CA5-4AB8-AD56-3DEE37E573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5757" y="1713705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1B1D4-E756-F048-BB97-2E09594C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8BF9-3212-CD40-A790-7C857B823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0502"/>
            <a:ext cx="3538728" cy="4575175"/>
          </a:xfrm>
        </p:spPr>
        <p:txBody>
          <a:bodyPr vert="horz" lIns="320040" tIns="1600200" rIns="320040" bIns="320040" spcCol="32004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Tool Diversity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Too many are scattered</a:t>
            </a:r>
          </a:p>
          <a:p>
            <a:r>
              <a:rPr lang="en-US" dirty="0">
                <a:cs typeface="Helvetica"/>
              </a:rPr>
              <a:t>Searching manually is time consuming</a:t>
            </a:r>
          </a:p>
          <a:p>
            <a:r>
              <a:rPr lang="en-US" dirty="0">
                <a:cs typeface="Helvetica"/>
              </a:rPr>
              <a:t>Users can be misguided by online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3241A-33CF-8C44-A657-F1ADA74422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320040" tIns="1600200" rIns="320040" bIns="320040" spcCol="32004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User Motivation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Missing a sense of progression</a:t>
            </a:r>
          </a:p>
          <a:p>
            <a:r>
              <a:rPr lang="en-US" dirty="0">
                <a:cs typeface="Helvetica"/>
              </a:rPr>
              <a:t>User is unaware of progress at any point</a:t>
            </a:r>
          </a:p>
          <a:p>
            <a:r>
              <a:rPr lang="en-US" dirty="0">
                <a:cs typeface="Helvetica"/>
              </a:rPr>
              <a:t>Sense of progression keeps them coming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36BF8A-D43D-104E-BCDB-E5B7DE379F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320040" tIns="1600200" rIns="320040" bIns="320040" spcCol="32004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Mental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Need to soothe the mind</a:t>
            </a:r>
          </a:p>
          <a:p>
            <a:r>
              <a:rPr lang="en-US" dirty="0"/>
              <a:t>User gets stressed which prevents creativity</a:t>
            </a:r>
          </a:p>
          <a:p>
            <a:r>
              <a:rPr lang="en-US" dirty="0"/>
              <a:t>Trying to force through only makes creativity worse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56AE7D-94F8-3649-8C34-6EEEB047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9F307A-9A4F-B74E-9174-41E5869C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9B3C7B-B763-7447-AC25-516C2E4C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7ECB9B9-E89F-F14A-9897-E7392A865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87CA953-498B-3B48-A747-275757F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10CC-03DD-914A-A394-7ED85A7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B1A-86FB-874E-BABA-4353AA02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A30B-42D6-4D44-A1BA-998A785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1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Slide Takeaway">
            <a:extLst>
              <a:ext uri="{FF2B5EF4-FFF2-40B4-BE49-F238E27FC236}">
                <a16:creationId xmlns:a16="http://schemas.microsoft.com/office/drawing/2014/main" id="{683EBE00-AE6F-E749-A449-242C4B2073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772443"/>
              </p:ext>
            </p:extLst>
          </p:nvPr>
        </p:nvGraphicFramePr>
        <p:xfrm>
          <a:off x="457200" y="1460500"/>
          <a:ext cx="5480050" cy="10010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59720">
                  <a:extLst>
                    <a:ext uri="{9D8B030D-6E8A-4147-A177-3AD203B41FA5}">
                      <a16:colId xmlns:a16="http://schemas.microsoft.com/office/drawing/2014/main" val="675604698"/>
                    </a:ext>
                  </a:extLst>
                </a:gridCol>
                <a:gridCol w="1820330">
                  <a:extLst>
                    <a:ext uri="{9D8B030D-6E8A-4147-A177-3AD203B41FA5}">
                      <a16:colId xmlns:a16="http://schemas.microsoft.com/office/drawing/2014/main" val="723699090"/>
                    </a:ext>
                  </a:extLst>
                </a:gridCol>
              </a:tblGrid>
              <a:tr h="917713">
                <a:tc gridSpan="2"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6000" b="1" spc="0" baseline="0" dirty="0"/>
                        <a:t>Mind Well</a:t>
                      </a:r>
                    </a:p>
                  </a:txBody>
                  <a:tcPr marL="0" marR="0" marT="0" marB="18288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6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360"/>
                        </a:lnSpc>
                      </a:pPr>
                      <a:endParaRPr lang="en-US" sz="100" b="0" spc="0" baseline="0" dirty="0"/>
                    </a:p>
                  </a:txBody>
                  <a:tcPr marL="0" marR="0" marT="0" marB="0">
                    <a:solidFill>
                      <a:srgbClr val="4F6E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60"/>
                        </a:lnSpc>
                      </a:pPr>
                      <a:endParaRPr lang="en-US" sz="100" b="0" spc="0" baseline="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2149552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325CF1-132B-9746-A439-FB51CD3F1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3474719"/>
            <a:ext cx="5477256" cy="2560958"/>
          </a:xfrm>
        </p:spPr>
        <p:txBody>
          <a:bodyPr/>
          <a:lstStyle/>
          <a:p>
            <a:r>
              <a:rPr lang="en-US" dirty="0"/>
              <a:t>Web application that helps with ideation</a:t>
            </a:r>
          </a:p>
          <a:p>
            <a:r>
              <a:rPr lang="en-US" dirty="0"/>
              <a:t>Name symbolizes result of using our product</a:t>
            </a:r>
          </a:p>
          <a:p>
            <a:r>
              <a:rPr lang="en-US" dirty="0"/>
              <a:t>Mind is a well of ideas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AFA520-99D8-2A43-BB51-0AE526E56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4750" y="395785"/>
            <a:ext cx="4282600" cy="638588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919F1-9094-554E-9D90-99BFE40F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F32C5-6F2D-954D-82A8-FAD0E07B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CFF85-152E-E547-85B2-1EA01F92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7ECB9B9-E89F-F14A-9897-E7392A865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87CA953-498B-3B48-A747-275757F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10CC-03DD-914A-A394-7ED85A7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B1A-86FB-874E-BABA-4353AA02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A30B-42D6-4D44-A1BA-998A785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Stop">
            <a:extLst>
              <a:ext uri="{FF2B5EF4-FFF2-40B4-BE49-F238E27FC236}">
                <a16:creationId xmlns:a16="http://schemas.microsoft.com/office/drawing/2014/main" id="{2553E4CD-7ED3-4C20-AF83-8DE3DCE89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3708" y="1713705"/>
            <a:ext cx="914400" cy="914400"/>
          </a:xfrm>
          <a:prstGeom prst="rect">
            <a:avLst/>
          </a:prstGeom>
        </p:spPr>
      </p:pic>
      <p:pic>
        <p:nvPicPr>
          <p:cNvPr id="11" name="Graphic 10" descr="Venn diagram">
            <a:extLst>
              <a:ext uri="{FF2B5EF4-FFF2-40B4-BE49-F238E27FC236}">
                <a16:creationId xmlns:a16="http://schemas.microsoft.com/office/drawing/2014/main" id="{DCE01BEA-0F52-4AA9-B5B8-D542C0AD7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660" y="1713705"/>
            <a:ext cx="914400" cy="914400"/>
          </a:xfrm>
          <a:prstGeom prst="rect">
            <a:avLst/>
          </a:prstGeom>
        </p:spPr>
      </p:pic>
      <p:pic>
        <p:nvPicPr>
          <p:cNvPr id="14" name="Graphic 13" descr="Trophy">
            <a:extLst>
              <a:ext uri="{FF2B5EF4-FFF2-40B4-BE49-F238E27FC236}">
                <a16:creationId xmlns:a16="http://schemas.microsoft.com/office/drawing/2014/main" id="{94AC796B-AB3F-4C58-95C6-660BC83298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5757" y="1713705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1B1D4-E756-F048-BB97-2E09594C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56AE7D-94F8-3649-8C34-6EEEB047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Presentation title l Month 00, 0000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9F307A-9A4F-B74E-9174-41E5869C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Confidentiality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9B3C7B-B763-7447-AC25-516C2E4C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CF44-8E8A-428F-8B67-F7DB6952FD4D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799810-558F-4AF1-B395-FBB91E9FD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747" y="1456851"/>
            <a:ext cx="3548180" cy="45845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2E7D48-3379-48B9-9AFE-66BC062796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1910" y="1451086"/>
            <a:ext cx="3548180" cy="45845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049E14-4AFB-42CE-AFB4-EE47E70559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6619" y="1460500"/>
            <a:ext cx="3548180" cy="45845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D91924-8271-445C-AC89-41D67511E5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844" y="1466596"/>
            <a:ext cx="3535986" cy="45723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9C043E-2D98-4034-A2B6-535B0D29D0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4104" y="1466596"/>
            <a:ext cx="3535986" cy="45723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3B931F9-51B9-416F-AF0E-CF236BBCB6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92716" y="1472693"/>
            <a:ext cx="3535986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QH">
  <a:themeElements>
    <a:clrScheme name="Custom 3">
      <a:dk1>
        <a:srgbClr val="002677"/>
      </a:dk1>
      <a:lt1>
        <a:srgbClr val="FFFFFF"/>
      </a:lt1>
      <a:dk2>
        <a:srgbClr val="3369FF"/>
      </a:dk2>
      <a:lt2>
        <a:srgbClr val="E1E3E4"/>
      </a:lt2>
      <a:accent1>
        <a:srgbClr val="002677"/>
      </a:accent1>
      <a:accent2>
        <a:srgbClr val="3369FF"/>
      </a:accent2>
      <a:accent3>
        <a:srgbClr val="73BFFF"/>
      </a:accent3>
      <a:accent4>
        <a:srgbClr val="CACACA"/>
      </a:accent4>
      <a:accent5>
        <a:srgbClr val="919191"/>
      </a:accent5>
      <a:accent6>
        <a:srgbClr val="515151"/>
      </a:accent6>
      <a:hlink>
        <a:srgbClr val="73BFFF"/>
      </a:hlink>
      <a:folHlink>
        <a:srgbClr val="73BFFF"/>
      </a:folHlink>
    </a:clrScheme>
    <a:fontScheme name="EQH Font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EQH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100000"/>
          </a:lnSpc>
          <a:spcBef>
            <a:spcPts val="1200"/>
          </a:spcBef>
          <a:buSzPct val="100000"/>
          <a:buFont typeface="Helvetica"/>
          <a:buChar char="•"/>
          <a:defRPr sz="1600"/>
        </a:defPPr>
      </a:lstStyle>
    </a:txDef>
  </a:objectDefaults>
  <a:extraClrSchemeLst/>
  <a:custClrLst>
    <a:custClr name="EQH Dark Blue">
      <a:srgbClr val="002676"/>
    </a:custClr>
    <a:custClr name="EQH Medium Blue">
      <a:srgbClr val="4F6EFB"/>
    </a:custClr>
    <a:custClr name="EQH Light Blue">
      <a:srgbClr val="57CAF3"/>
    </a:custClr>
    <a:custClr name="EQH Green">
      <a:srgbClr val="6FDFAA"/>
    </a:custClr>
    <a:custClr name="EQH Red">
      <a:srgbClr val="EE555D"/>
    </a:custClr>
    <a:custClr name="EQH Burgundy">
      <a:srgbClr val="91214F"/>
    </a:custClr>
    <a:custClr name="EQH Light Gray">
      <a:srgbClr val="E1E3E4"/>
    </a:custClr>
    <a:custClr name="EQH Medium Gray">
      <a:srgbClr val="6B7377"/>
    </a:custClr>
    <a:custClr name="EQH Dark Gray">
      <a:srgbClr val="343B3C"/>
    </a:custClr>
  </a:custClrLst>
  <a:extLst>
    <a:ext uri="{05A4C25C-085E-4340-85A3-A5531E510DB2}">
      <thm15:themeFamily xmlns:thm15="http://schemas.microsoft.com/office/thememl/2012/main" name="EQH 16x9 PowerPoint 10Apr2019" id="{D92B58C0-C2D5-4B91-989F-BFED1658EEDA}" vid="{9FF9F686-A81C-4B94-9551-4C44FE70029D}"/>
    </a:ext>
  </a:extLst>
</a:theme>
</file>

<file path=ppt/theme/theme2.xml><?xml version="1.0" encoding="utf-8"?>
<a:theme xmlns:a="http://schemas.openxmlformats.org/drawingml/2006/main" name="EQH">
  <a:themeElements>
    <a:clrScheme name="EQH Colors">
      <a:dk1>
        <a:srgbClr val="002676"/>
      </a:dk1>
      <a:lt1>
        <a:srgbClr val="FFFFFF"/>
      </a:lt1>
      <a:dk2>
        <a:srgbClr val="4F6EFB"/>
      </a:dk2>
      <a:lt2>
        <a:srgbClr val="E1E3E4"/>
      </a:lt2>
      <a:accent1>
        <a:srgbClr val="002676"/>
      </a:accent1>
      <a:accent2>
        <a:srgbClr val="4F6EFB"/>
      </a:accent2>
      <a:accent3>
        <a:srgbClr val="57CAF3"/>
      </a:accent3>
      <a:accent4>
        <a:srgbClr val="6FDFAA"/>
      </a:accent4>
      <a:accent5>
        <a:srgbClr val="EE555D"/>
      </a:accent5>
      <a:accent6>
        <a:srgbClr val="91214F"/>
      </a:accent6>
      <a:hlink>
        <a:srgbClr val="4F6EFB"/>
      </a:hlink>
      <a:folHlink>
        <a:srgbClr val="4F6EFB"/>
      </a:folHlink>
    </a:clrScheme>
    <a:fontScheme name="EQH Font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EQH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100000"/>
          </a:lnSpc>
          <a:spcBef>
            <a:spcPts val="1200"/>
          </a:spcBef>
          <a:buSzPct val="100000"/>
          <a:buFont typeface="Helvetica"/>
          <a:buChar char="•"/>
          <a:defRPr sz="1600"/>
        </a:defPPr>
      </a:lstStyle>
    </a:txDef>
  </a:objectDefaults>
  <a:extraClrSchemeLst/>
  <a:custClrLst>
    <a:custClr name="EQH Dark Blue">
      <a:srgbClr val="002676"/>
    </a:custClr>
    <a:custClr name="EQH Medium Blue">
      <a:srgbClr val="4F6EFB"/>
    </a:custClr>
    <a:custClr name="EQH Light Blue">
      <a:srgbClr val="57CAF3"/>
    </a:custClr>
    <a:custClr name="EQH Green">
      <a:srgbClr val="6FDFAA"/>
    </a:custClr>
    <a:custClr name="EQH Red">
      <a:srgbClr val="EE555D"/>
    </a:custClr>
    <a:custClr name="EQH Burgundy">
      <a:srgbClr val="91214F"/>
    </a:custClr>
    <a:custClr name="EQH Light Gray">
      <a:srgbClr val="E1E3E4"/>
    </a:custClr>
    <a:custClr name="EQH Medium Gray">
      <a:srgbClr val="6B7377"/>
    </a:custClr>
    <a:custClr name="EQH Dark Gray">
      <a:srgbClr val="343B3C"/>
    </a:custClr>
  </a:custClrLst>
</a:theme>
</file>

<file path=ppt/theme/theme3.xml><?xml version="1.0" encoding="utf-8"?>
<a:theme xmlns:a="http://schemas.openxmlformats.org/drawingml/2006/main" name="EQH">
  <a:themeElements>
    <a:clrScheme name="EQH Colors">
      <a:dk1>
        <a:srgbClr val="002676"/>
      </a:dk1>
      <a:lt1>
        <a:srgbClr val="FFFFFF"/>
      </a:lt1>
      <a:dk2>
        <a:srgbClr val="4F6EFB"/>
      </a:dk2>
      <a:lt2>
        <a:srgbClr val="E1E3E4"/>
      </a:lt2>
      <a:accent1>
        <a:srgbClr val="002676"/>
      </a:accent1>
      <a:accent2>
        <a:srgbClr val="4F6EFB"/>
      </a:accent2>
      <a:accent3>
        <a:srgbClr val="57CAF3"/>
      </a:accent3>
      <a:accent4>
        <a:srgbClr val="6FDFAA"/>
      </a:accent4>
      <a:accent5>
        <a:srgbClr val="EE555D"/>
      </a:accent5>
      <a:accent6>
        <a:srgbClr val="91214F"/>
      </a:accent6>
      <a:hlink>
        <a:srgbClr val="4F6EFB"/>
      </a:hlink>
      <a:folHlink>
        <a:srgbClr val="4F6EFB"/>
      </a:folHlink>
    </a:clrScheme>
    <a:fontScheme name="EQH Font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EQH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100000"/>
          </a:lnSpc>
          <a:spcBef>
            <a:spcPts val="1200"/>
          </a:spcBef>
          <a:buSzPct val="100000"/>
          <a:buFont typeface="Helvetica"/>
          <a:buChar char="•"/>
          <a:defRPr sz="1600"/>
        </a:defPPr>
      </a:lstStyle>
    </a:txDef>
  </a:objectDefaults>
  <a:extraClrSchemeLst/>
  <a:custClrLst>
    <a:custClr name="EQH Dark Blue">
      <a:srgbClr val="002676"/>
    </a:custClr>
    <a:custClr name="EQH Medium Blue">
      <a:srgbClr val="4F6EFB"/>
    </a:custClr>
    <a:custClr name="EQH Light Blue">
      <a:srgbClr val="57CAF3"/>
    </a:custClr>
    <a:custClr name="EQH Green">
      <a:srgbClr val="6FDFAA"/>
    </a:custClr>
    <a:custClr name="EQH Red">
      <a:srgbClr val="EE555D"/>
    </a:custClr>
    <a:custClr name="EQH Burgundy">
      <a:srgbClr val="91214F"/>
    </a:custClr>
    <a:custClr name="EQH Light Gray">
      <a:srgbClr val="E1E3E4"/>
    </a:custClr>
    <a:custClr name="EQH Medium Gray">
      <a:srgbClr val="6B7377"/>
    </a:custClr>
    <a:custClr name="EQH Dark Gray">
      <a:srgbClr val="343B3C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EQH</Template>
  <TotalTime>7179</TotalTime>
  <Words>290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Helvetica</vt:lpstr>
      <vt:lpstr>EQH</vt:lpstr>
      <vt:lpstr>Ideation Portal</vt:lpstr>
      <vt:lpstr>Contents</vt:lpstr>
      <vt:lpstr>Problems</vt:lpstr>
      <vt:lpstr>Ideation</vt:lpstr>
      <vt:lpstr>Problems</vt:lpstr>
      <vt:lpstr>Product</vt:lpstr>
      <vt:lpstr>PowerPoint Presentation</vt:lpstr>
      <vt:lpstr>Features</vt:lpstr>
      <vt:lpstr>Features</vt:lpstr>
      <vt:lpstr>Nine Windows Technique</vt:lpstr>
      <vt:lpstr>Prototype</vt:lpstr>
      <vt:lpstr>Mind Well</vt:lpstr>
      <vt:lpstr>Mind Well - Chatbot</vt:lpstr>
      <vt:lpstr>Mind Well - Chatbot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Helvetica Bold 44pt,  three lines max</dc:title>
  <dc:subject/>
  <dc:creator>Mandy Stehouwer</dc:creator>
  <cp:keywords/>
  <dc:description/>
  <cp:lastModifiedBy>Rizvanolli, Lis</cp:lastModifiedBy>
  <cp:revision>21</cp:revision>
  <dcterms:created xsi:type="dcterms:W3CDTF">2019-05-03T22:05:50Z</dcterms:created>
  <dcterms:modified xsi:type="dcterms:W3CDTF">2019-07-09T14:27:31Z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537319779</vt:i4>
  </property>
  <property fmtid="{D5CDD505-2E9C-101B-9397-08002B2CF9AE}" pid="3" name="_NewReviewCycle">
    <vt:lpwstr/>
  </property>
  <property fmtid="{D5CDD505-2E9C-101B-9397-08002B2CF9AE}" pid="4" name="_EmailSubject">
    <vt:lpwstr>New EQH PowerPoint Template</vt:lpwstr>
  </property>
  <property fmtid="{D5CDD505-2E9C-101B-9397-08002B2CF9AE}" pid="5" name="_AuthorEmail">
    <vt:lpwstr>Lyndsay.Vanbenschoten@axa-equitable.com</vt:lpwstr>
  </property>
  <property fmtid="{D5CDD505-2E9C-101B-9397-08002B2CF9AE}" pid="6" name="_AuthorEmailDisplayName">
    <vt:lpwstr>Van Benschoten, Lyndsay</vt:lpwstr>
  </property>
</Properties>
</file>