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8" r:id="rId1"/>
    <p:sldMasterId id="2147483687" r:id="rId2"/>
  </p:sldMasterIdLst>
  <p:notesMasterIdLst>
    <p:notesMasterId r:id="rId14"/>
  </p:notesMasterIdLst>
  <p:sldIdLst>
    <p:sldId id="256" r:id="rId3"/>
    <p:sldId id="257" r:id="rId4"/>
    <p:sldId id="263" r:id="rId5"/>
    <p:sldId id="270" r:id="rId6"/>
    <p:sldId id="259" r:id="rId7"/>
    <p:sldId id="264" r:id="rId8"/>
    <p:sldId id="266" r:id="rId9"/>
    <p:sldId id="265" r:id="rId10"/>
    <p:sldId id="267" r:id="rId11"/>
    <p:sldId id="268" r:id="rId12"/>
    <p:sldId id="269" r:id="rId13"/>
  </p:sldIdLst>
  <p:sldSz cx="10691813" cy="7559675"/>
  <p:notesSz cx="6858000" cy="9144000"/>
  <p:defaultTextStyle>
    <a:defPPr>
      <a:defRPr lang="en-US"/>
    </a:defPPr>
    <a:lvl1pPr marL="0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98A"/>
    <a:srgbClr val="4B798B"/>
    <a:srgbClr val="292929"/>
    <a:srgbClr val="FAFAFA"/>
    <a:srgbClr val="4D4D4D"/>
    <a:srgbClr val="4C4C4C"/>
    <a:srgbClr val="424242"/>
    <a:srgbClr val="B3B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3" autoAdjust="0"/>
  </p:normalViewPr>
  <p:slideViewPr>
    <p:cSldViewPr snapToGrid="0">
      <p:cViewPr varScale="1">
        <p:scale>
          <a:sx n="105" d="100"/>
          <a:sy n="105" d="100"/>
        </p:scale>
        <p:origin x="126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98E1F-C149-46EE-924F-FCE27F6CD3DB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42470-D438-4108-AC08-0CCEB0E4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09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DA50E-A0A8-45A5-8E30-EAA3954FC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CEFDB-4077-4BE2-BA72-23B09EBF54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56AEF-21F8-4FF7-9045-64B2CFAAAE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43826" y="5389896"/>
            <a:ext cx="8023782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9DF23A6-D1A3-4345-88EE-B813772F204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A37E97C-259D-4CA5-8DF9-08B212F7AB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28C8A88-841F-4D7B-A174-1B0A58BDD3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2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0C9B641-CA36-4EBE-AEEA-8716C33D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980" y="1060709"/>
            <a:ext cx="9252533" cy="106377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US" sz="3000" b="1" i="0" u="none" kern="1200" baseline="0" dirty="0">
                <a:solidFill>
                  <a:srgbClr val="29292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A9666A-AFAC-422E-A937-22369E83544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49144" y="2390114"/>
            <a:ext cx="8018463" cy="273414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Occasion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DEF0377-AC4D-4257-A353-33417BA94F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43826" y="5389896"/>
            <a:ext cx="8023782" cy="100478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de-DE" sz="2400" b="0" kern="1200" baseline="0" dirty="0">
                <a:ln>
                  <a:noFill/>
                </a:ln>
                <a:solidFill>
                  <a:srgbClr val="29292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Logo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2EE5A-D214-4BF2-AA26-42B8B9B0CC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DA143-3280-4CBD-B6B5-DFB428A54A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ECD9F-6172-47BD-A87E-6951A41234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4">
            <a:extLst>
              <a:ext uri="{FF2B5EF4-FFF2-40B4-BE49-F238E27FC236}">
                <a16:creationId xmlns:a16="http://schemas.microsoft.com/office/drawing/2014/main" id="{57540A68-BE06-4BBD-BC76-3F5E114A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F0B48A5-8AF4-4CBE-B8B7-14D416C8FC52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204113"/>
            <a:ext cx="8843374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1759D831-E4BA-4604-A40E-17A90468271F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E529981-ECC2-4CC4-A3CC-B2B02237531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0ABE191-2803-42E9-AC08-823CF7D4A3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85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833C6DD-B6F9-4C2D-8678-BD156CFC7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74FDF90-F2BC-4A3E-8896-5B8EAD5B42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37030" y="1004937"/>
            <a:ext cx="6617752" cy="5920966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Section content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EE6F7-E83A-47C9-9894-03B75F36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3D358-32FB-4018-A788-80E68F55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D92A-4566-4B51-809C-6526773D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9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7">
            <a:extLst>
              <a:ext uri="{FF2B5EF4-FFF2-40B4-BE49-F238E27FC236}">
                <a16:creationId xmlns:a16="http://schemas.microsoft.com/office/drawing/2014/main" id="{6014A369-3B04-4A24-9F24-032EB938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BFB4479-0F34-4CE0-9BDA-8CEE0C45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5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8D089B9-5AE1-4ECD-928C-A03D33BA2FE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204114"/>
            <a:ext cx="4353950" cy="5721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5191F5-9B1C-4092-B210-BE54571D76E0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9142FCA-DEA9-4513-8131-EC44F5C62D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498FAA4-CD4D-4F67-BCF3-E418C239A98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18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7">
            <a:extLst>
              <a:ext uri="{FF2B5EF4-FFF2-40B4-BE49-F238E27FC236}">
                <a16:creationId xmlns:a16="http://schemas.microsoft.com/office/drawing/2014/main" id="{688CF4F7-7191-45FD-90B3-51B23F90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E5FCBA4-B73C-4680-BE87-7F48A2B69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27155"/>
            <a:ext cx="2887289" cy="4106576"/>
          </a:xfrm>
          <a:prstGeom prst="rect">
            <a:avLst/>
          </a:prstGeo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9438F9-7EFD-495E-A19F-897E8C6AC78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983525" y="1204113"/>
            <a:ext cx="5784069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CC5347D-9677-4D90-9523-4EA08079205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0DB3E096-5697-495C-B188-86907520C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B6C2D32-C7F1-4008-91A5-77445BAA482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1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3408B-D659-417F-82A3-7CCD89235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478545" y="-9052"/>
            <a:ext cx="1213268" cy="7571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5C4C7-CC10-4259-9E5F-7EC4BA947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-9053"/>
            <a:ext cx="1213268" cy="7571230"/>
          </a:xfrm>
          <a:prstGeom prst="rect">
            <a:avLst/>
          </a:prstGeom>
        </p:spPr>
      </p:pic>
      <p:sp>
        <p:nvSpPr>
          <p:cNvPr id="19" name="Title 17">
            <a:extLst>
              <a:ext uri="{FF2B5EF4-FFF2-40B4-BE49-F238E27FC236}">
                <a16:creationId xmlns:a16="http://schemas.microsoft.com/office/drawing/2014/main" id="{A1D15CFF-5B68-4F99-88EE-BE0F1799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/>
          <a:lstStyle>
            <a:lvl1pPr>
              <a:defRPr>
                <a:solidFill>
                  <a:srgbClr val="50798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86466A-D049-4705-BAED-B258BB24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4"/>
            <a:ext cx="8843372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9BBB5CA4-9B12-446C-80FA-DF219933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0D7B7-4325-4E77-AB6E-845F7EE0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330B6570-A570-4173-BE89-19514212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29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DFDB5-2CC2-4586-A11F-8968E070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227F1-4A4A-4BB4-8294-746B8925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BF10-6296-4C55-AC20-46AF4997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97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51908-8311-432A-B1FB-21DD95C2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8DD9E-5A3B-45C1-B37F-ACD1D80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9056-3EC5-43A4-B0CF-93BE1B0B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17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D9F0C5-EF68-4370-909A-D3091C780019}"/>
              </a:ext>
            </a:extLst>
          </p:cNvPr>
          <p:cNvSpPr/>
          <p:nvPr userDrawn="1"/>
        </p:nvSpPr>
        <p:spPr>
          <a:xfrm>
            <a:off x="4567473" y="3245749"/>
            <a:ext cx="146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/>
                <a:ea typeface="Arial Unicode MS" panose="020B0604020202020204" pitchFamily="34" charset="-128"/>
              </a:rPr>
              <a:t>*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D391C9A-8CD1-4244-8231-03F12518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BF00A82-6C03-433E-A277-9DA63B6BA0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7031" y="6443365"/>
            <a:ext cx="6617751" cy="356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en-US" sz="2000" b="0" kern="1200" dirty="0">
                <a:solidFill>
                  <a:srgbClr val="4B79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2C614F9-A924-4C5F-9F49-6A9F1CA9ED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7031" y="6799499"/>
            <a:ext cx="6617751" cy="356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lang="en-US" sz="1800" b="1" kern="1200" dirty="0">
                <a:solidFill>
                  <a:srgbClr val="4B798B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e-mail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27CF-E160-4205-BC53-D5D19A438FE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E8514-A66C-4386-9523-61B629E7BE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792D6-A232-4FA4-A519-8EB5342E9C5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9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B96E583F-9F77-4C89-88CB-B9EA580E12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4334BEE-CA03-49F7-A1D7-57D4E6F66EF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607818"/>
            <a:ext cx="8843374" cy="53633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7B7C3-028B-4907-BA96-5AFF8D2DFA2C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7C1C3-1503-4975-8B69-E903CD3FE1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9BF9-38DB-4DDE-AA40-9C650DDF2FD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62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2A6DC8B-3714-4D44-AEEB-38C24EE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Presentation Topic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24D30A39-E9DC-4073-8BB9-EDE393295D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902" y="882675"/>
            <a:ext cx="884869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7C1203-2365-41A1-9977-DAD8F2CDF9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6394" y="1602462"/>
            <a:ext cx="6646825" cy="5351791"/>
          </a:xfrm>
        </p:spPr>
        <p:txBody>
          <a:bodyPr anchor="ctr"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dirty="0"/>
              <a:t>Section content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105E49D-D204-4447-B7B8-8800089151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A8AF8AA-445D-495C-A915-1A0056BB62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CD495E-6CC4-4C2C-87CD-D2FE359AC0F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1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7D2DE45D-608A-4FF6-B926-2D3F338224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1" y="882675"/>
            <a:ext cx="9215331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FF85CE-D61B-4B33-981F-7427009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607819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77ABD62-5AB3-4D07-853A-0EB6F75DC63F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413644" y="1607818"/>
            <a:ext cx="4353950" cy="536334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9BE16-DE18-4760-9744-2F0B665D28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E8DC-8137-4D91-8C1A-5EC336A672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AA866-3FD1-4672-A7A4-70A37402A5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7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452FD47-17AD-4A3E-A981-ED77ADC16B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Presentation Topic: Section Breadcrumbs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A941C27-677C-4420-8B82-44593E6EE9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62" y="882675"/>
            <a:ext cx="9215330" cy="5214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29292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6873C2-C617-4252-8C8A-F98636A4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2272420"/>
            <a:ext cx="2887289" cy="4106576"/>
          </a:xfrm>
        </p:spPr>
        <p:txBody>
          <a:bodyPr anchor="b"/>
          <a:lstStyle>
            <a:lvl1pPr algn="r">
              <a:defRPr sz="2200"/>
            </a:lvl1pPr>
            <a:lvl2pPr algn="r">
              <a:defRPr sz="2000"/>
            </a:lvl2pPr>
            <a:lvl3pPr algn="r">
              <a:defRPr sz="1800"/>
            </a:lvl3pPr>
            <a:lvl4pPr algn="r">
              <a:defRPr sz="1800"/>
            </a:lvl4pPr>
            <a:lvl5pPr algn="r"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F81690-922C-4A55-B0DD-70A3671CDF7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983525" y="1552902"/>
            <a:ext cx="5784069" cy="5418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7A508C-1BA8-4D4D-B433-7172979F2A8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5A011-1B9D-4A8F-B7EE-DE86724E59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0FBEB-3587-4647-A519-E58F58077F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2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3408B-D659-417F-82A3-7CCD89235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478545" y="-9052"/>
            <a:ext cx="1213268" cy="75712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5C4C7-CC10-4259-9E5F-7EC4BA947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-9053"/>
            <a:ext cx="1213268" cy="7571230"/>
          </a:xfrm>
          <a:prstGeom prst="rect">
            <a:avLst/>
          </a:prstGeom>
        </p:spPr>
      </p:pic>
      <p:sp>
        <p:nvSpPr>
          <p:cNvPr id="14" name="Title 17">
            <a:extLst>
              <a:ext uri="{FF2B5EF4-FFF2-40B4-BE49-F238E27FC236}">
                <a16:creationId xmlns:a16="http://schemas.microsoft.com/office/drawing/2014/main" id="{674ED218-4883-45FA-AC90-5A41505A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</p:spPr>
        <p:txBody>
          <a:bodyPr>
            <a:noAutofit/>
          </a:bodyPr>
          <a:lstStyle>
            <a:lvl1pPr>
              <a:defRPr sz="30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41AF6A-1FA9-460D-B7CC-5ED308F30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20" y="1204114"/>
            <a:ext cx="8843372" cy="5721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F3534-2FDE-47C0-BEA7-3BCAFD21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4549E-A87F-47AE-A024-79C69659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1BACC-34C8-4694-B878-1BAB6C3C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35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955E-4924-4548-9276-8C8D3E3D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33A0-6963-4A17-944E-E94414C3F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AC87F-A7A3-4EDF-82DB-2DCCA91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9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49F827B-CCBF-4AB7-8373-0E79DB2E9A71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E3EC451E-99E5-4FEB-A972-1BDBA4B4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BB0941-8196-43CC-8BF7-A74A258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310A9A-09F1-4DF9-B413-CF3EE710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60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B254209-CA6B-4D85-B512-FC79E6E3EAE8}"/>
              </a:ext>
            </a:extLst>
          </p:cNvPr>
          <p:cNvSpPr/>
          <p:nvPr userDrawn="1"/>
        </p:nvSpPr>
        <p:spPr>
          <a:xfrm>
            <a:off x="0" y="-1"/>
            <a:ext cx="10691813" cy="7559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281B63-3871-4460-B4DD-868DDC4C29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5457" y="-1"/>
            <a:ext cx="551486" cy="7571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AB23D7-7878-423E-B0D4-BCE88A0C95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20449" y="0"/>
            <a:ext cx="551486" cy="757123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6D9F0C5-EF68-4370-909A-D3091C780019}"/>
              </a:ext>
            </a:extLst>
          </p:cNvPr>
          <p:cNvSpPr/>
          <p:nvPr userDrawn="1"/>
        </p:nvSpPr>
        <p:spPr>
          <a:xfrm>
            <a:off x="4567473" y="3245749"/>
            <a:ext cx="14663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1" i="1" u="none" strike="noStrike" kern="1200" cap="none" spc="0" normalizeH="0" baseline="0" noProof="0" dirty="0">
                <a:ln>
                  <a:noFill/>
                </a:ln>
                <a:solidFill>
                  <a:srgbClr val="292929"/>
                </a:solidFill>
                <a:effectLst/>
                <a:uLnTx/>
                <a:uFillTx/>
                <a:latin typeface="Times New Roman" panose="02020603050405020304"/>
                <a:ea typeface="Arial Unicode MS" panose="020B0604020202020204" pitchFamily="34" charset="-128"/>
              </a:rPr>
              <a:t>*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F5D029E-38DA-42E0-AC2A-5BAA5EA16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177957"/>
            <a:ext cx="10016914" cy="50105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Presentation Topic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C3172B-6F5F-455C-81F3-9F23555634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37031" y="6443365"/>
            <a:ext cx="6617751" cy="356134"/>
          </a:xfrm>
        </p:spPr>
        <p:txBody>
          <a:bodyPr>
            <a:noAutofit/>
          </a:bodyPr>
          <a:lstStyle>
            <a:lvl1pPr algn="ctr">
              <a:defRPr lang="en-US" sz="2000" b="0" kern="1200" dirty="0">
                <a:solidFill>
                  <a:srgbClr val="4B798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Name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42F94BA-9A66-43A5-BF21-60EB1D6395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37031" y="6799499"/>
            <a:ext cx="6617751" cy="356134"/>
          </a:xfrm>
        </p:spPr>
        <p:txBody>
          <a:bodyPr>
            <a:noAutofit/>
          </a:bodyPr>
          <a:lstStyle>
            <a:lvl1pPr algn="ctr">
              <a:defRPr lang="en-US" sz="1800" b="1" kern="1200" dirty="0">
                <a:solidFill>
                  <a:srgbClr val="4B798B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e-mail address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91708-AD44-4AF7-8D9B-BFCF367F97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1ABB-3514-4F75-847B-EB2B6D90AD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732ED-076B-4F95-A3BD-6547EBE4FB9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6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0BE6C0-95DA-4E1D-8CA4-8866FAA23B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78545" y="0"/>
            <a:ext cx="1213268" cy="757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4E6B8-D772-4CBA-8D95-F72FBA197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3268" cy="75712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A83-D6A5-4DC7-A839-EBFFB2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345" y="177957"/>
            <a:ext cx="10248181" cy="501053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3EE-5097-48A1-9F45-C455314F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20" y="1584356"/>
            <a:ext cx="8843372" cy="538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2922-324C-4B51-91F2-B23498A3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328" y="7328843"/>
            <a:ext cx="850264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508-795D-4F2F-B806-FBDF6930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593" y="7180094"/>
            <a:ext cx="7910628" cy="2308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kern="1200" dirty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1418-7DCD-4789-82E8-E00D4D04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8200" y="7180094"/>
            <a:ext cx="429392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6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86" r:id="rId2"/>
    <p:sldLayoutId id="2147483680" r:id="rId3"/>
    <p:sldLayoutId id="2147483681" r:id="rId4"/>
    <p:sldLayoutId id="2147483684" r:id="rId5"/>
    <p:sldLayoutId id="2147483683" r:id="rId6"/>
    <p:sldLayoutId id="2147483675" r:id="rId7"/>
    <p:sldLayoutId id="2147483682" r:id="rId8"/>
    <p:sldLayoutId id="2147483685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en-US" sz="3000" kern="1200" baseline="0" dirty="0">
          <a:solidFill>
            <a:srgbClr val="50798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300"/>
        </a:spcBef>
        <a:spcAft>
          <a:spcPts val="0"/>
        </a:spcAft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0BE6C0-95DA-4E1D-8CA4-8866FAA23BFD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478545" y="0"/>
            <a:ext cx="1213268" cy="7571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C4E6B8-D772-4CBA-8D95-F72FBA197F2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213268" cy="757123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C0A83-D6A5-4DC7-A839-EBFFB201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61" y="415739"/>
            <a:ext cx="9915265" cy="521479"/>
          </a:xfrm>
          <a:prstGeom prst="rect">
            <a:avLst/>
          </a:prstGeom>
        </p:spPr>
        <p:txBody>
          <a:bodyPr vert="horz" lIns="91440" tIns="45720" rIns="91440" bIns="46800" rtlCol="0" anchor="t">
            <a:norm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703EE-5097-48A1-9F45-C455314F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20" y="1204113"/>
            <a:ext cx="8843372" cy="5716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22922-324C-4B51-91F2-B23498A3D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7328" y="7328843"/>
            <a:ext cx="850264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9508-795D-4F2F-B806-FBDF69302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90593" y="7180094"/>
            <a:ext cx="7910628" cy="2308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 sz="1000" kern="1200" dirty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B1418-7DCD-4789-82E8-E00D4D045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8200" y="7180094"/>
            <a:ext cx="429392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kern="1200" smtClean="0">
                <a:solidFill>
                  <a:srgbClr val="50798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8201AE7B-18E1-4AD5-A66B-68FB4E5C3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7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lang="en-US" sz="3000" b="1" kern="1200" baseline="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2300"/>
        </a:spcBef>
        <a:buFont typeface="Arial" panose="020B0604020202020204" pitchFamily="34" charset="0"/>
        <a:buNone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hooser-beta.creativecommons.org/lrkrol.com" TargetMode="External"/><Relationship Id="rId2" Type="http://schemas.openxmlformats.org/officeDocument/2006/relationships/hyperlink" Target="https://github.com/lrkrol/powerpoin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hyperlink" Target="https://creativecommons.org/publicdomain/zero/1.0/?ref=chooser-v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984D-9282-49E2-BB72-D40A434EE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Slides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/>
              <a:t>lrk</a:t>
            </a:r>
            <a:r>
              <a:rPr lang="en-US" dirty="0"/>
              <a:t>-slides-</a:t>
            </a:r>
            <a:r>
              <a:rPr lang="en-US" dirty="0" err="1"/>
              <a:t>bluegrey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D594B-68FD-4A01-A04C-AC828C60B6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Laurens R. Krol</a:t>
            </a:r>
          </a:p>
          <a:p>
            <a:endParaRPr lang="en-US" dirty="0"/>
          </a:p>
          <a:p>
            <a:r>
              <a:rPr lang="en-US" dirty="0"/>
              <a:t>International Conference for Template Showcases</a:t>
            </a:r>
          </a:p>
          <a:p>
            <a:endParaRPr lang="en-US" dirty="0"/>
          </a:p>
          <a:p>
            <a:r>
              <a:rPr lang="en-US" dirty="0"/>
              <a:t>2020-07-13</a:t>
            </a:r>
          </a:p>
        </p:txBody>
      </p:sp>
      <p:pic>
        <p:nvPicPr>
          <p:cNvPr id="63" name="Content Placeholder 62">
            <a:extLst>
              <a:ext uri="{FF2B5EF4-FFF2-40B4-BE49-F238E27FC236}">
                <a16:creationId xmlns:a16="http://schemas.microsoft.com/office/drawing/2014/main" id="{4D9AE4D0-BF74-46CD-9770-725F0C9A4D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4610" y="5389563"/>
            <a:ext cx="2703230" cy="10048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88BFF2-3FC3-4DA4-AD4A-76A27A40FF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1599-F7B7-4D2C-9470-FB20803236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38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914516-2A1C-4E21-A88C-DD8EF59D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Single-Title Layouts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086A76-69E0-47A4-B879-9DB9E16ECC2F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As mentioned on Slide 3, the main design uses two titles. </a:t>
            </a:r>
          </a:p>
          <a:p>
            <a:r>
              <a:rPr lang="en-US" dirty="0"/>
              <a:t>The more common single-title design is available too, as illustrated here.</a:t>
            </a:r>
          </a:p>
          <a:p>
            <a:r>
              <a:rPr lang="en-US" dirty="0"/>
              <a:t>The same layouts are available as for the double-title design.</a:t>
            </a:r>
          </a:p>
          <a:p>
            <a:endParaRPr lang="en-US" dirty="0"/>
          </a:p>
          <a:p>
            <a:r>
              <a:rPr lang="en-US" dirty="0"/>
              <a:t>The following slide is the presentation closing slide.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D2F9-6F44-4F7C-B31E-2E33B3A7663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A2DA-BF8F-45E0-B1E4-218EBF7CF87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949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F8A37A-8673-4D41-BC52-8B62925E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C107E76-2C32-492E-AB2E-0C9C9DB1FB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Laurens R. Krol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77C38C5-C847-4218-B030-E29432F59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lrkrol@gmail.com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243E-CEF2-4792-925A-6EE55E8F6C7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138E1-9E2E-4383-A8BD-424873C1AD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98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B0E762-4BCB-4FB6-B53F-AA3F3D0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8698A-8A66-48C6-BBE0-60DFE1A68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ECD75-3D91-45B6-A816-58DDEDA8955A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You already saw the layout 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Presentation title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Section title and content (current)</a:t>
            </a:r>
          </a:p>
          <a:p>
            <a:endParaRPr lang="en-US" dirty="0"/>
          </a:p>
          <a:p>
            <a:r>
              <a:rPr lang="en-US" dirty="0"/>
              <a:t>Upcoming layouts include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General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Two columns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Single-title layouts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Closing slide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D0006-30F5-4BFE-87F3-8A090A097C0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A3B61-CAB8-4D25-8630-F600FC1FAE3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789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A75-C493-4A12-BD23-DBC03B6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FB-5D5D-4A40-83D8-427C13668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Public Domain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89FA-A249-4018-9D00-E133C18FEB0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24220" y="1607818"/>
            <a:ext cx="8843374" cy="5363349"/>
          </a:xfrm>
        </p:spPr>
        <p:txBody>
          <a:bodyPr>
            <a:normAutofit/>
          </a:bodyPr>
          <a:lstStyle/>
          <a:p>
            <a:r>
              <a:rPr lang="en-US" dirty="0"/>
              <a:t>This template is in the public domain.</a:t>
            </a:r>
          </a:p>
          <a:p>
            <a:endParaRPr lang="en-US" dirty="0">
              <a:hlinkClick r:id="rId2"/>
            </a:endParaRPr>
          </a:p>
          <a:p>
            <a:pPr algn="ctr"/>
            <a:r>
              <a:rPr lang="en-US" dirty="0" err="1">
                <a:hlinkClick r:id="rId2"/>
              </a:rPr>
              <a:t>lrk</a:t>
            </a:r>
            <a:r>
              <a:rPr lang="en-US" dirty="0">
                <a:hlinkClick r:id="rId2"/>
              </a:rPr>
              <a:t>-slides-</a:t>
            </a:r>
            <a:r>
              <a:rPr lang="en-US" dirty="0" err="1">
                <a:hlinkClick r:id="rId2"/>
              </a:rPr>
              <a:t>bluegrey</a:t>
            </a:r>
            <a:r>
              <a:rPr lang="en-US" dirty="0"/>
              <a:t> by </a:t>
            </a:r>
            <a:r>
              <a:rPr lang="en-US" dirty="0">
                <a:hlinkClick r:id="rId3"/>
              </a:rPr>
              <a:t>Laurens R. Krol</a:t>
            </a:r>
            <a:r>
              <a:rPr lang="en-US" dirty="0"/>
              <a:t> is licensed under </a:t>
            </a:r>
            <a:r>
              <a:rPr lang="en-US" dirty="0">
                <a:hlinkClick r:id="rId4"/>
              </a:rPr>
              <a:t>CC0 1.0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89BD-B837-48FD-A54A-19AF55E83A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7C0-0968-45D6-842F-DABDACE513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4" descr="https://www.researchgate.net/profile/Donat_Agosti/publication/51971424/figure/fig2/AS:203212943564807@1425461149299/Logo-of-the-CC-Zero-or-CC0-Public-Domain-Dedication-License-No-Rights-Reserved-CC.png">
            <a:extLst>
              <a:ext uri="{FF2B5EF4-FFF2-40B4-BE49-F238E27FC236}">
                <a16:creationId xmlns:a16="http://schemas.microsoft.com/office/drawing/2014/main" id="{D8BF5AF8-AF73-4FC1-96D1-B2D1ED115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4973" y="3917000"/>
            <a:ext cx="1056924" cy="37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66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DA75-C493-4A12-BD23-DBC03B62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Sample Slides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E3FB-5D5D-4A40-83D8-427C13668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Double-Title Layouts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D89FA-A249-4018-9D00-E133C18FEB08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The main design has two titles per slide.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smaller, </a:t>
            </a:r>
            <a:r>
              <a:rPr lang="en-US" dirty="0" err="1"/>
              <a:t>coloured</a:t>
            </a:r>
            <a:r>
              <a:rPr lang="en-US" dirty="0"/>
              <a:t> title to keep track of the main topic and broader section breadcrumbs.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larger, black title to serve as heading for the current slide.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89BD-B837-48FD-A54A-19AF55E83A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The footer can be used for references and such.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D87C0-0968-45D6-842F-DABDACE5139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5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3A28-E20F-41EA-9F0C-F316482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A7E2B-8BE7-41C3-8FE6-5B65E1E72B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Default Layout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FA713-EF46-4B52-9FD2-45C0CDA9199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This is the default layout: the two titles, and a large content field.</a:t>
            </a:r>
          </a:p>
          <a:p>
            <a:r>
              <a:rPr lang="en-US" dirty="0"/>
              <a:t>Note that the order of the fields on each slide has been taken into account: with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ctrl + enter</a:t>
            </a:r>
            <a:r>
              <a:rPr lang="en-US" dirty="0"/>
              <a:t>, you can easily skip from the upper to the lower fields.</a:t>
            </a:r>
          </a:p>
          <a:p>
            <a:r>
              <a:rPr lang="en-US" dirty="0"/>
              <a:t>Write up your slides without touching the mouse!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14F4-D960-4AE2-A7B5-98964B79B28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When the footer contains multiple lines,</a:t>
            </a:r>
          </a:p>
          <a:p>
            <a:r>
              <a:rPr lang="en-US" dirty="0"/>
              <a:t>it extends upwards into the slide.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D766-FEEE-4F14-A4F5-8C2F9DCA205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9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483-25F9-4319-867D-B212654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F5856-CF30-4619-A064-3F8BB39CE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Two Columns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299FA-2457-4E3C-BA2D-6833496F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a two-column layout, for side-by-side stuff.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0E62F47-9042-436F-B9F9-B8E3D6883651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colour</a:t>
            </a:r>
            <a:r>
              <a:rPr lang="en-US" dirty="0"/>
              <a:t> used in these slides is ‘</a:t>
            </a:r>
            <a:r>
              <a:rPr lang="en-US" dirty="0">
                <a:solidFill>
                  <a:srgbClr val="50798A"/>
                </a:solidFill>
              </a:rPr>
              <a:t>blue-gray</a:t>
            </a:r>
            <a:r>
              <a:rPr lang="en-US" dirty="0"/>
              <a:t>’, or:</a:t>
            </a:r>
          </a:p>
          <a:p>
            <a:pPr algn="r"/>
            <a:r>
              <a:rPr lang="en-US" dirty="0"/>
              <a:t>#50798a</a:t>
            </a:r>
          </a:p>
          <a:p>
            <a:pPr algn="r"/>
            <a:r>
              <a:rPr lang="en-US" dirty="0" err="1"/>
              <a:t>rgb</a:t>
            </a:r>
            <a:r>
              <a:rPr lang="en-US" dirty="0"/>
              <a:t>(80, 121, 138) </a:t>
            </a:r>
          </a:p>
          <a:p>
            <a:pPr algn="r"/>
            <a:r>
              <a:rPr lang="en-US" dirty="0" err="1"/>
              <a:t>rgb</a:t>
            </a:r>
            <a:r>
              <a:rPr lang="en-US" dirty="0"/>
              <a:t>(0.314, 0.475, 0.541)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5F54A-9B35-4EDD-B78B-A2DC63779B6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1FF03-0E2C-446F-BFC7-FD734ED0F8B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1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06BCD2-FFC4-4639-8349-F7F2F5F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Slides: Double-Title Layouts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6A6E03-E142-47E3-93B9-F5531B3C2C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Content with Caption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7E38A3-1B19-4C15-8269-18FFE270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content-with-caption layout is a sort of two-column layout meant to showcase graphics with a brief caption.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2E190CC-7F2C-4321-A47B-D20B2A7C72E4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560" y="1552575"/>
            <a:ext cx="5603806" cy="5418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1FB3-E603-4124-8CEF-666E155F12B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23E32-6042-4679-B884-1C22F9B4B1F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0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420C314-D038-465D-A481-25E2EF3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Zoom or Side-Note Slide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8378D3-41DC-4C6E-8753-A38FAB9F4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layout skips the higher-level title to “zoom in” on a particular topic, or </a:t>
            </a:r>
            <a:r>
              <a:rPr lang="en-US"/>
              <a:t>address it </a:t>
            </a:r>
            <a:r>
              <a:rPr lang="en-US" dirty="0"/>
              <a:t>separately.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4DC3-B6EC-4603-BA46-538FEE6AD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D573A-58BF-4BD1-8811-733C6207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720362-901C-4B35-8A22-3B10C0D9E8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61819" y="2718507"/>
            <a:ext cx="5168174" cy="3496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AF5E5C-8C09-489B-964A-245C4173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215" y="4526811"/>
            <a:ext cx="401070" cy="52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76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C5683A-5AB7-45CB-97DF-CBC74DD2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Sample Slides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6D5502-B125-4B9B-B8F2-302E72853B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Single-Title Layouts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80D4C4-DEF9-4401-B410-4F1057DA8C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453E3-737A-4741-9B91-BC7B850A9CB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4323B-B919-49B9-96CE-64EBBF069ED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201AE7B-18E1-4AD5-A66B-68FB4E5C3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557471"/>
      </p:ext>
    </p:extLst>
  </p:cSld>
  <p:clrMapOvr>
    <a:masterClrMapping/>
  </p:clrMapOvr>
</p:sld>
</file>

<file path=ppt/theme/theme1.xml><?xml version="1.0" encoding="utf-8"?>
<a:theme xmlns:a="http://schemas.openxmlformats.org/drawingml/2006/main" name="Double Title">
  <a:themeElements>
    <a:clrScheme name="lrk-slides-bluegr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98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0798A"/>
      </a:hlink>
      <a:folHlink>
        <a:srgbClr val="5079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2DC66F6-F68E-42A0-8281-8669667024C4}" vid="{D92ACA73-16A0-41D0-B284-449FBFD60BF3}"/>
    </a:ext>
  </a:extLst>
</a:theme>
</file>

<file path=ppt/theme/theme2.xml><?xml version="1.0" encoding="utf-8"?>
<a:theme xmlns:a="http://schemas.openxmlformats.org/drawingml/2006/main" name="Single Titl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98A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50798A"/>
      </a:hlink>
      <a:folHlink>
        <a:srgbClr val="50798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2DC66F6-F68E-42A0-8281-8669667024C4}" vid="{D92ACA73-16A0-41D0-B284-449FBFD60B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lrk-presentation-blue</Template>
  <TotalTime>0</TotalTime>
  <Words>373</Words>
  <Application>Microsoft Office PowerPoint</Application>
  <PresentationFormat>Custom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Courier New</vt:lpstr>
      <vt:lpstr>Times New Roman</vt:lpstr>
      <vt:lpstr>Double Title</vt:lpstr>
      <vt:lpstr>Single Title</vt:lpstr>
      <vt:lpstr>Sample Slides for lrk-slides-bluegrey</vt:lpstr>
      <vt:lpstr>Sample Slides</vt:lpstr>
      <vt:lpstr>Sample Slides</vt:lpstr>
      <vt:lpstr>Sample Slides</vt:lpstr>
      <vt:lpstr>Sample Slides: Double-Title Layouts</vt:lpstr>
      <vt:lpstr>Sample Slides: Double-Title Layouts</vt:lpstr>
      <vt:lpstr>Sample Slides: Double-Title Layouts</vt:lpstr>
      <vt:lpstr>Zoom or Side-Note Slide</vt:lpstr>
      <vt:lpstr>Sample Slides</vt:lpstr>
      <vt:lpstr>Single-Title Layouts</vt:lpstr>
      <vt:lpstr>Sample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Slides for lrk-presentation-blue</dc:title>
  <dc:creator>Laurens Krol</dc:creator>
  <cp:lastModifiedBy>Laurens Krol</cp:lastModifiedBy>
  <cp:revision>47</cp:revision>
  <dcterms:created xsi:type="dcterms:W3CDTF">2020-07-13T13:47:44Z</dcterms:created>
  <dcterms:modified xsi:type="dcterms:W3CDTF">2020-07-27T10:45:25Z</dcterms:modified>
</cp:coreProperties>
</file>