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8" r:id="rId1"/>
    <p:sldMasterId id="2147483687" r:id="rId2"/>
  </p:sldMasterIdLst>
  <p:notesMasterIdLst>
    <p:notesMasterId r:id="rId16"/>
  </p:notesMasterIdLst>
  <p:sldIdLst>
    <p:sldId id="257" r:id="rId3"/>
    <p:sldId id="258" r:id="rId4"/>
    <p:sldId id="263" r:id="rId5"/>
    <p:sldId id="270" r:id="rId6"/>
    <p:sldId id="259" r:id="rId7"/>
    <p:sldId id="264" r:id="rId8"/>
    <p:sldId id="271" r:id="rId9"/>
    <p:sldId id="272" r:id="rId10"/>
    <p:sldId id="266" r:id="rId11"/>
    <p:sldId id="265" r:id="rId12"/>
    <p:sldId id="267" r:id="rId13"/>
    <p:sldId id="268" r:id="rId14"/>
    <p:sldId id="269" r:id="rId15"/>
  </p:sldIdLst>
  <p:sldSz cx="10691813" cy="7559675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98"/>
    <a:srgbClr val="B4D8EC"/>
    <a:srgbClr val="50798A"/>
    <a:srgbClr val="4B798B"/>
    <a:srgbClr val="292929"/>
    <a:srgbClr val="FAFAFA"/>
    <a:srgbClr val="4D4D4D"/>
    <a:srgbClr val="4C4C4C"/>
    <a:srgbClr val="424242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02" d="100"/>
          <a:sy n="102" d="100"/>
        </p:scale>
        <p:origin x="12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5-4A5A-B13D-5626965A19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5-4A5A-B13D-5626965A19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5-4A5A-B13D-5626965A19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3.2</c:v>
                </c:pt>
                <c:pt idx="2">
                  <c:v>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5-4A5A-B13D-5626965A19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2.5</c:v>
                </c:pt>
                <c:pt idx="1">
                  <c:v>4</c:v>
                </c:pt>
                <c:pt idx="2">
                  <c:v>2.5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15-4A5A-B13D-5626965A19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1.5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15-4A5A-B13D-5626965A1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5641983"/>
        <c:axId val="1744445471"/>
      </c:barChart>
      <c:catAx>
        <c:axId val="173564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445471"/>
        <c:crosses val="autoZero"/>
        <c:auto val="1"/>
        <c:lblAlgn val="ctr"/>
        <c:lblOffset val="100"/>
        <c:noMultiLvlLbl val="0"/>
      </c:catAx>
      <c:valAx>
        <c:axId val="174444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564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8E1F-C149-46EE-924F-FCE27F6CD3DB}" type="datetimeFigureOut">
              <a:rPr lang="en-US" smtClean="0"/>
              <a:t>2021-10-20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42470-D438-4108-AC08-0CCEB0E4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DF23A6-D1A3-4345-88EE-B813772F20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37E97C-259D-4CA5-8DF9-08B212F7AB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8C8A88-841F-4D7B-A174-1B0A58BDD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9FFDE73-AC9F-416E-B9C8-EA88DB5B7C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4E8F94-A970-4AD6-9133-AC5D1F388E4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366284-D269-469C-BA7B-1EB8F6B03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4F629AF-AB10-4F75-AB06-787BD1CAA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DA83C3AD-8FB6-4C76-AA06-1A6DEE93EC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2EED28C-BD36-420D-BC4C-7F10789D85A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C258556-DB15-486D-B209-B49BDFCC0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BCA2DDA-41F5-4CCD-B8D8-AAC734028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E1E6C51-9B23-4A02-8648-C642DF7D4DF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61502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2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B96E583F-9F77-4C89-88CB-B9EA580E1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B7C3-028B-4907-BA96-5AFF8D2DFA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C1C3-1503-4975-8B69-E903CD3FE1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9BF9-38DB-4DDE-AA40-9C650DDF2F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0604677-5A2F-4A7A-9373-3880622A627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4219" y="1607818"/>
            <a:ext cx="8843374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214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941C27-677C-4420-8B82-44593E6EE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2" y="882675"/>
            <a:ext cx="921533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873C2-C617-4252-8C8A-F98636A4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72420"/>
            <a:ext cx="2887289" cy="4106576"/>
          </a:xfr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3ECB27-5005-42B5-B858-CDFAD42D785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3" y="1607818"/>
            <a:ext cx="5784071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30FF-56C9-4F54-8D64-5647774050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ACDA0-6B37-4538-B546-E92A423738D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B723-FC4A-4C04-8F4A-3741CA1950B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941C27-677C-4420-8B82-44593E6EE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2" y="882675"/>
            <a:ext cx="921533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873C2-C617-4252-8C8A-F98636A4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72420"/>
            <a:ext cx="2887289" cy="4106576"/>
          </a:xfr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A508C-1BA8-4D4D-B433-7172979F2A8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A011-1B9D-4A8F-B7EE-DE86724E59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FBEB-3587-4647-A519-E58F58077F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699EC2C-F714-4279-B79B-A2A9BCA692F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83523" y="1607817"/>
            <a:ext cx="5784069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11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7">
            <a:extLst>
              <a:ext uri="{FF2B5EF4-FFF2-40B4-BE49-F238E27FC236}">
                <a16:creationId xmlns:a16="http://schemas.microsoft.com/office/drawing/2014/main" id="{674ED218-4883-45FA-AC90-5A41505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1AF6A-1FA9-460D-B7CC-5ED308F3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F3534-2FDE-47C0-BEA7-3BCAFD2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549E-A87F-47AE-A024-79C69659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BACC-34C8-4694-B878-1BAB6C3C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F3D6919-B0BD-4A49-AC8E-449C57FC264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0" y="-9525"/>
            <a:ext cx="1212850" cy="7572375"/>
            <a:chOff x="0" y="-6"/>
            <a:chExt cx="764" cy="477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612ECBDE-9643-48EF-8E16-FA94FAFB968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-6"/>
              <a:ext cx="764" cy="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258DA2B-0258-4068-B848-38E28B8697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"/>
              <a:ext cx="764" cy="4770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D2EE86E6-9436-4F9F-A1C2-ED39824E3D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9478963" y="-9525"/>
            <a:ext cx="1212850" cy="7572375"/>
            <a:chOff x="5971" y="-6"/>
            <a:chExt cx="764" cy="4770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3936FC5B-977A-4AEE-B915-CE1340107DB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971" y="-6"/>
              <a:ext cx="764" cy="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021FF1D-01ED-4720-88D2-2CEEF62AB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1" y="-6"/>
              <a:ext cx="764" cy="4770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63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955E-4924-4548-9276-8C8D3E3D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33A0-6963-4A17-944E-E94414C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C87F-A7A3-4EDF-82DB-2DCCA91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6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3EC451E-99E5-4FEB-A972-1BDBA4B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BB0941-8196-43CC-8BF7-A74A258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310A9A-09F1-4DF9-B413-CF3EE71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32828A8-9C05-4178-B6FD-61350F5DFE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467E8B68-9EC0-4052-84CF-BF26445DA2B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0D60405-CBF7-41FC-9AE3-D1131498C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9CAF0DD-566A-4163-AF38-806C18685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C8543B36-FC5A-4388-9F02-18996A0A939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2E17F4DB-0E00-4EAF-8C54-2890D6D88C8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2F4C94-1509-49C2-9296-443AD5FA0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695B976-9388-40D2-AEBD-135C90F7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06468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F5D029E-38DA-42E0-AC2A-5BAA5EA16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C3172B-6F5F-455C-81F3-9F2355563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42F94BA-9A66-43A5-BF21-60EB1D6395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91708-AD44-4AF7-8D9B-BFCF367F97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ABB-3514-4F75-847B-EB2B6D90AD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32ED-076B-4F95-A3BD-6547EBE4FB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56AEF-21F8-4FF7-9045-64B2CFAAAE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3826" y="5389896"/>
            <a:ext cx="8023782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DF23A6-D1A3-4345-88EE-B813772F20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6F1094-5492-4004-B9CC-7CD93EB99648}" type="datetime1">
              <a:rPr lang="en-US" smtClean="0"/>
              <a:t>2021-10-20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37E97C-259D-4CA5-8DF9-08B212F7AB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8C8A88-841F-4D7B-A174-1B0A58BDD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9FFDE73-AC9F-416E-B9C8-EA88DB5B7C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4E8F94-A970-4AD6-9133-AC5D1F388E4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366284-D269-469C-BA7B-1EB8F6B03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4F629AF-AB10-4F75-AB06-787BD1CAA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DA83C3AD-8FB6-4C76-AA06-1A6DEE93EC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2EED28C-BD36-420D-BC4C-7F10789D85A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C258556-DB15-486D-B209-B49BDFCC0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BCA2DDA-41F5-4CCD-B8D8-AAC734028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960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">
            <a:extLst>
              <a:ext uri="{FF2B5EF4-FFF2-40B4-BE49-F238E27FC236}">
                <a16:creationId xmlns:a16="http://schemas.microsoft.com/office/drawing/2014/main" id="{57540A68-BE06-4BBD-BC76-3F5E114A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0B48A5-8AF4-4CBE-B8B7-14D416C8FC5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204113"/>
            <a:ext cx="8843374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759D831-E4BA-4604-A40E-17A90468271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E529981-ECC2-4CC4-A3CC-B2B0223753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0ABE191-2803-42E9-AC08-823CF7D4A3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9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0450A0F-0B63-4B7C-9319-E3D6942E68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B05291BC-C98A-4B72-B6E2-04A233B14B5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4B86D44-D592-4374-A23C-DE14A913C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33351E-F2AF-446D-9519-A2F5E008B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3C2740B2-16CF-4472-820D-AFA69817F1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B64CD6AA-AC7B-494F-9998-B41AD172BFF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B60B7ED-B364-49F5-AD97-2EC1CF5DAF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BF8CAE-DB70-4178-8263-AB1CABD27A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0C9B641-CA36-4EBE-AEEA-8716C33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A9666A-AFAC-422E-A937-22369E8354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EE5A-D214-4BF2-AA26-42B8B9B0CC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A143-3280-4CBD-B6B5-DFB428A54A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CD9F-6172-47BD-A87E-6951A4123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65EE97-9BD0-4A23-8CA2-16CC09E8840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61502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(2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56AEF-21F8-4FF7-9045-64B2CFAAAE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27555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9FFDE73-AC9F-416E-B9C8-EA88DB5B7C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4E8F94-A970-4AD6-9133-AC5D1F388E4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366284-D269-469C-BA7B-1EB8F6B03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4F629AF-AB10-4F75-AB06-787BD1CAA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DA83C3AD-8FB6-4C76-AA06-1A6DEE93EC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2EED28C-BD36-420D-BC4C-7F10789D85A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C258556-DB15-486D-B209-B49BDFCC0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BCA2DDA-41F5-4CCD-B8D8-AAC734028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66AA18-9EAB-4B3B-9CCE-B7BDB3473A1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470506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A3E6726-E870-4A8C-B4C1-0B9DB70AB4E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850725D-9D2F-42FA-AE46-19842B7B36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B029CA6-4746-4611-9EEE-3E69166FB8F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76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(2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0450A0F-0B63-4B7C-9319-E3D6942E68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B05291BC-C98A-4B72-B6E2-04A233B14B5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4B86D44-D592-4374-A23C-DE14A913C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33351E-F2AF-446D-9519-A2F5E008B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3C2740B2-16CF-4472-820D-AFA69817F1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B64CD6AA-AC7B-494F-9998-B41AD172BFF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B60B7ED-B364-49F5-AD97-2EC1CF5DAF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BF8CAE-DB70-4178-8263-AB1CABD27A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0C9B641-CA36-4EBE-AEEA-8716C33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A9666A-AFAC-422E-A937-22369E8354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EFA93-379C-4A76-A137-B80019D3FD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27555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5CF2E97-159A-43D8-AFBB-9AD46C505C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470506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6BF08-82E8-47FA-A1DE-A08452DA655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EF158-118E-4698-B6C1-AA02E23B24B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49941-CFBE-41DF-A1BB-9F5AE97CE1A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10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(3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0450A0F-0B63-4B7C-9319-E3D6942E68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B05291BC-C98A-4B72-B6E2-04A233B14B5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4B86D44-D592-4374-A23C-DE14A913C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E33351E-F2AF-446D-9519-A2F5E008B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3C2740B2-16CF-4472-820D-AFA69817F1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B64CD6AA-AC7B-494F-9998-B41AD172BFF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B60B7ED-B364-49F5-AD97-2EC1CF5DAF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7BF8CAE-DB70-4178-8263-AB1CABD27A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0C9B641-CA36-4EBE-AEEA-8716C33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A9666A-AFAC-422E-A937-22369E8354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B97CE5-47EC-47E0-865D-316EF7CEEA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80647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3BCEBAC-D760-45A0-B6FE-A0CAA854138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64160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A56FAB-EF7F-414F-A0CF-84EA375EB9F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47673" y="5389895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FC30-B393-480C-9F6C-2A94EDB521F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6C414-5B3E-4BD9-9B36-FA43726C2E4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0875A-FB04-4EA7-80B8-7DE2BC4739F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5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FC0842C-C16F-4154-A7F5-3FBA9AF5CA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8E5F7248-3739-454E-9484-7C169D89C5A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32D00A8-596F-4CBD-8F14-A0BBECDA1B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413CCB0-7DF9-4E95-8096-C0D9FD556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5E252940-55D2-4A78-AB16-BB4E7884B9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8B73D5AE-23B8-4A40-9E04-7EBC3AD9B39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99F57C2-A163-41A3-B77D-58473BB3C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675A1D2-8F30-4C6D-920D-98FF352DA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3">
            <a:extLst>
              <a:ext uri="{FF2B5EF4-FFF2-40B4-BE49-F238E27FC236}">
                <a16:creationId xmlns:a16="http://schemas.microsoft.com/office/drawing/2014/main" id="{A833C6DD-B6F9-4C2D-8678-BD156CFC7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424791"/>
            <a:ext cx="10016914" cy="52147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4FDF90-F2BC-4A3E-8896-5B8EAD5B42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37030" y="1615504"/>
            <a:ext cx="6617752" cy="489393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6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E6F7-E83A-47C9-9894-03B75F36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D358-32FB-4018-A788-80E68F5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D92A-4566-4B51-809C-6526773D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9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">
            <a:extLst>
              <a:ext uri="{FF2B5EF4-FFF2-40B4-BE49-F238E27FC236}">
                <a16:creationId xmlns:a16="http://schemas.microsoft.com/office/drawing/2014/main" id="{57540A68-BE06-4BBD-BC76-3F5E114A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0B48A5-8AF4-4CBE-B8B7-14D416C8FC5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204113"/>
            <a:ext cx="8843374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759D831-E4BA-4604-A40E-17A90468271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E529981-ECC2-4CC4-A3CC-B2B0223753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0ABE191-2803-42E9-AC08-823CF7D4A3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85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FB4479-0F34-4CE0-9BDA-8CEE0C45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5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D089B9-5AE1-4ECD-928C-A03D33BA2FE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204114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813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FB4479-0F34-4CE0-9BDA-8CEE0C45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5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574F1EAA-48AC-4DB2-AE65-717613102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13375" y="1204113"/>
            <a:ext cx="4354513" cy="5722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2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D089B9-5AE1-4ECD-928C-A03D33BA2FE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204114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C40A97E-2F3E-49F4-8EA3-502B0BABDB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328" y="1204114"/>
            <a:ext cx="4354513" cy="5722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C40A97E-2F3E-49F4-8EA3-502B0BABDB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328" y="1204114"/>
            <a:ext cx="4354513" cy="5722149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5ECEE2FA-8E03-4AEF-8C34-EBC29C9E967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13644" y="1204114"/>
            <a:ext cx="4354513" cy="5722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5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C40A97E-2F3E-49F4-8EA3-502B0BABDB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328" y="1204114"/>
            <a:ext cx="8844264" cy="5722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5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>
            <a:extLst>
              <a:ext uri="{FF2B5EF4-FFF2-40B4-BE49-F238E27FC236}">
                <a16:creationId xmlns:a16="http://schemas.microsoft.com/office/drawing/2014/main" id="{688CF4F7-7191-45FD-90B3-51B23F9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5FCBA4-B73C-4680-BE87-7F48A2B6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27155"/>
            <a:ext cx="2887289" cy="4106576"/>
          </a:xfrm>
          <a:prstGeom prst="rect">
            <a:avLst/>
          </a:prstGeo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9438F9-7EFD-495E-A19F-897E8C6AC78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5" y="1204113"/>
            <a:ext cx="5784069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C5347D-9677-4D90-9523-4EA08079205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B3E096-5697-495C-B188-86907520C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6C2D32-C7F1-4008-91A5-77445BAA48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(3 Log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56AEF-21F8-4FF7-9045-64B2CFAAAE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80647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9FFDE73-AC9F-416E-B9C8-EA88DB5B7C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C4E8F94-A970-4AD6-9133-AC5D1F388E4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366284-D269-469C-BA7B-1EB8F6B03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4F629AF-AB10-4F75-AB06-787BD1CAA1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DA83C3AD-8FB6-4C76-AA06-1A6DEE93EC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2EED28C-BD36-420D-BC4C-7F10789D85A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C258556-DB15-486D-B209-B49BDFCC0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BCA2DDA-41F5-4CCD-B8D8-AAC734028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02C1311-A211-4D15-96B7-6551C3EEA9F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64160" y="5389896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4B0F404-642C-4D78-9626-AE89D2671A2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47673" y="5389895"/>
            <a:ext cx="2188430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063290-0DEE-44D9-B249-BB0FB2CFF8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4FABC34-9B32-4D1C-8641-1A4BDEAA0E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53C155-5F4F-4F5E-8809-5358180918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5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>
            <a:extLst>
              <a:ext uri="{FF2B5EF4-FFF2-40B4-BE49-F238E27FC236}">
                <a16:creationId xmlns:a16="http://schemas.microsoft.com/office/drawing/2014/main" id="{688CF4F7-7191-45FD-90B3-51B23F9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5FCBA4-B73C-4680-BE87-7F48A2B6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27155"/>
            <a:ext cx="2887289" cy="4106576"/>
          </a:xfrm>
          <a:prstGeom prst="rect">
            <a:avLst/>
          </a:prstGeo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C5347D-9677-4D90-9523-4EA08079205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B3E096-5697-495C-B188-86907520C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6C2D32-C7F1-4008-91A5-77445BAA48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78E0F07-16D9-4E7B-BAC1-799F04A2575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83522" y="1204114"/>
            <a:ext cx="5784069" cy="57221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8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7">
            <a:extLst>
              <a:ext uri="{FF2B5EF4-FFF2-40B4-BE49-F238E27FC236}">
                <a16:creationId xmlns:a16="http://schemas.microsoft.com/office/drawing/2014/main" id="{A1D15CFF-5B68-4F99-88EE-BE0F1799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86466A-D049-4705-BAED-B258BB24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BB5CA4-9B12-446C-80FA-DF2199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0D7B7-4325-4E77-AB6E-845F7EE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30B6570-A570-4173-BE89-19514212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F04F069-DA86-4891-B1C7-DD9E71C1D70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0" y="-9525"/>
            <a:ext cx="1212850" cy="7572375"/>
            <a:chOff x="0" y="-6"/>
            <a:chExt cx="764" cy="477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CD19621-7807-482B-84AB-06AE015506D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-6"/>
              <a:ext cx="764" cy="47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C30577E-50B2-4A52-9163-32C7A3BF6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6"/>
              <a:ext cx="764" cy="4770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B130B808-63C9-4F9D-8B6D-F5AAD771BD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9478963" y="-9525"/>
            <a:ext cx="1212850" cy="7572375"/>
            <a:chOff x="5971" y="-6"/>
            <a:chExt cx="764" cy="4770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B47BED17-96AF-4717-912D-855BCDF79E4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971" y="-6"/>
              <a:ext cx="764" cy="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6087822B-E412-4226-AFC6-0D4FD7EF40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1" y="-6"/>
              <a:ext cx="764" cy="4770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829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FDB5-2CC2-4586-A11F-8968E07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27F1-4A4A-4BB4-8294-746B892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BF10-6296-4C55-AC20-46AF4997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7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51908-8311-432A-B1FB-21DD95C2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DD9E-5A3B-45C1-B37F-ACD1D80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9056-3EC5-43A4-B0CF-93BE1B0B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7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1A343F57-7B18-40CA-A91C-CC9C5215603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1A4B2C24-7B54-4E1C-83F4-C85AA7092BB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8A15DD8-8185-4E8B-93D5-69D50FC025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72C0520-53AA-43BA-A8C4-6543EEE4F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03256E1F-C708-476B-946E-A7FE024456A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DE4415F9-0279-4059-B634-8B8F1288A9D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4D4C139-866D-4307-B3A8-EDC0B5DC04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10FBE20-1D49-4868-B407-1EEC74D8D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06468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D391C9A-8CD1-4244-8231-03F12518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79" y="415738"/>
            <a:ext cx="10016914" cy="521480"/>
          </a:xfrm>
        </p:spPr>
        <p:txBody>
          <a:bodyPr/>
          <a:lstStyle>
            <a:lvl1pPr algn="ctr"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F00A82-6C03-433E-A277-9DA63B6BA0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2C614F9-A924-4C5F-9F49-6A9F1CA9E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27CF-E160-4205-BC53-D5D19A438F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8514-A66C-4386-9523-61B629E7BE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792D6-A232-4FA4-A519-8EB5342E9C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1BF6E0A7-D33C-406D-95FF-91B24FE247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-20638" y="0"/>
            <a:ext cx="552451" cy="7570788"/>
            <a:chOff x="-13" y="0"/>
            <a:chExt cx="348" cy="4769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53E159D4-B1B7-4142-AB30-FE7C63E6BF7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-13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A68D49F-13AA-4E52-BEEA-5A2A589C9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FD35ACB-9B1F-45FF-98AB-6FD219C96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3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A6D26CD7-0B77-4E24-B90C-F85C2E99BE4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55238" y="0"/>
            <a:ext cx="552450" cy="7570788"/>
            <a:chOff x="6397" y="0"/>
            <a:chExt cx="348" cy="4769"/>
          </a:xfrm>
        </p:grpSpPr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E8C6BBDF-8C23-482D-9755-BBCD4198E07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6397" y="0"/>
              <a:ext cx="348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ADFEDEF-0765-4BD2-81BB-6EAFC643D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2740"/>
              <a:ext cx="348" cy="2029"/>
            </a:xfrm>
            <a:custGeom>
              <a:avLst/>
              <a:gdLst>
                <a:gd name="T0" fmla="*/ 0 w 1519"/>
                <a:gd name="T1" fmla="*/ 8934 h 8934"/>
                <a:gd name="T2" fmla="*/ 793 w 1519"/>
                <a:gd name="T3" fmla="*/ 6715 h 8934"/>
                <a:gd name="T4" fmla="*/ 794 w 1519"/>
                <a:gd name="T5" fmla="*/ 6714 h 8934"/>
                <a:gd name="T6" fmla="*/ 794 w 1519"/>
                <a:gd name="T7" fmla="*/ 6713 h 8934"/>
                <a:gd name="T8" fmla="*/ 1519 w 1519"/>
                <a:gd name="T9" fmla="*/ 0 h 8934"/>
                <a:gd name="T10" fmla="*/ 1519 w 1519"/>
                <a:gd name="T11" fmla="*/ 8934 h 8934"/>
                <a:gd name="T12" fmla="*/ 0 w 1519"/>
                <a:gd name="T13" fmla="*/ 8934 h 8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8934">
                  <a:moveTo>
                    <a:pt x="0" y="8934"/>
                  </a:moveTo>
                  <a:cubicBezTo>
                    <a:pt x="301" y="8359"/>
                    <a:pt x="569" y="7606"/>
                    <a:pt x="793" y="6715"/>
                  </a:cubicBezTo>
                  <a:lnTo>
                    <a:pt x="794" y="6714"/>
                  </a:lnTo>
                  <a:lnTo>
                    <a:pt x="794" y="6713"/>
                  </a:lnTo>
                  <a:cubicBezTo>
                    <a:pt x="1245" y="4921"/>
                    <a:pt x="1519" y="2572"/>
                    <a:pt x="1519" y="0"/>
                  </a:cubicBezTo>
                  <a:lnTo>
                    <a:pt x="1519" y="8934"/>
                  </a:lnTo>
                  <a:lnTo>
                    <a:pt x="0" y="8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0F643F-97BA-4EEC-911B-9F6E91A74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0"/>
              <a:ext cx="348" cy="4769"/>
            </a:xfrm>
            <a:custGeom>
              <a:avLst/>
              <a:gdLst>
                <a:gd name="T0" fmla="*/ 0 w 1519"/>
                <a:gd name="T1" fmla="*/ 21000 h 21000"/>
                <a:gd name="T2" fmla="*/ 1519 w 1519"/>
                <a:gd name="T3" fmla="*/ 13255 h 21000"/>
                <a:gd name="T4" fmla="*/ 1519 w 1519"/>
                <a:gd name="T5" fmla="*/ 9934 h 21000"/>
                <a:gd name="T6" fmla="*/ 1519 w 1519"/>
                <a:gd name="T7" fmla="*/ 1866 h 21000"/>
                <a:gd name="T8" fmla="*/ 1519 w 1519"/>
                <a:gd name="T9" fmla="*/ 0 h 21000"/>
                <a:gd name="T10" fmla="*/ 1059 w 1519"/>
                <a:gd name="T11" fmla="*/ 0 h 21000"/>
                <a:gd name="T12" fmla="*/ 1059 w 1519"/>
                <a:gd name="T13" fmla="*/ 1866 h 21000"/>
                <a:gd name="T14" fmla="*/ 1059 w 1519"/>
                <a:gd name="T15" fmla="*/ 9934 h 21000"/>
                <a:gd name="T16" fmla="*/ 1059 w 1519"/>
                <a:gd name="T17" fmla="*/ 14199 h 21000"/>
                <a:gd name="T18" fmla="*/ 0 w 1519"/>
                <a:gd name="T19" fmla="*/ 2100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9" h="21000">
                  <a:moveTo>
                    <a:pt x="0" y="21000"/>
                  </a:moveTo>
                  <a:cubicBezTo>
                    <a:pt x="905" y="19499"/>
                    <a:pt x="1519" y="16594"/>
                    <a:pt x="1519" y="13255"/>
                  </a:cubicBezTo>
                  <a:lnTo>
                    <a:pt x="1519" y="9934"/>
                  </a:lnTo>
                  <a:lnTo>
                    <a:pt x="1519" y="1866"/>
                  </a:lnTo>
                  <a:lnTo>
                    <a:pt x="1519" y="0"/>
                  </a:lnTo>
                  <a:lnTo>
                    <a:pt x="1059" y="0"/>
                  </a:lnTo>
                  <a:lnTo>
                    <a:pt x="1059" y="1866"/>
                  </a:lnTo>
                  <a:lnTo>
                    <a:pt x="1059" y="9934"/>
                  </a:lnTo>
                  <a:lnTo>
                    <a:pt x="1059" y="14199"/>
                  </a:lnTo>
                  <a:cubicBezTo>
                    <a:pt x="1059" y="16935"/>
                    <a:pt x="647" y="19380"/>
                    <a:pt x="0" y="2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2A6DC8B-3714-4D44-AEEB-38C24EE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24D30A39-E9DC-4073-8BB9-EDE393295D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902" y="882675"/>
            <a:ext cx="884869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7C1203-2365-41A1-9977-DAD8F2CDF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6394" y="2037029"/>
            <a:ext cx="6646825" cy="4417921"/>
          </a:xfrm>
        </p:spPr>
        <p:txBody>
          <a:bodyPr anchor="t"/>
          <a:lstStyle>
            <a:lvl1pPr>
              <a:spcBef>
                <a:spcPts val="26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105E49D-D204-4447-B7B8-8800089151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A8AF8AA-445D-495C-A915-1A0056BB62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CD495E-6CC4-4C2C-87CD-D2FE359AC0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B96E583F-9F77-4C89-88CB-B9EA580E1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334BEE-CA03-49F7-A1D7-57D4E6F66EF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B7C3-028B-4907-BA96-5AFF8D2DFA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C1C3-1503-4975-8B69-E903CD3FE1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9BF9-38DB-4DDE-AA40-9C650DDF2F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FF85CE-D61B-4B33-981F-7427009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607819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7ABD62-5AB3-4D07-853A-0EB6F75DC63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607818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9BE16-DE18-4760-9744-2F0B665D28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E8DC-8137-4D91-8C1A-5EC336A672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A866-3FD1-4672-A7A4-70A37402A5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FF85CE-D61B-4B33-981F-7427009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607819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9BE16-DE18-4760-9744-2F0B665D28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E8DC-8137-4D91-8C1A-5EC336A672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A866-3FD1-4672-A7A4-70A37402A5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2F54518-7A71-498F-B894-737EA57B7D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13644" y="1607817"/>
            <a:ext cx="4353948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58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E9F01FC-2F5C-417C-908F-BD1B8D3E98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2945" y="1607818"/>
            <a:ext cx="4353948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6068FB-F7A9-4CEE-8E54-7C2BD15C1B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607818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373EF-5011-425C-97F2-456A07D12C3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0BD9-2A12-4CCA-B5ED-717F7514E87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73F7F-C22A-47C0-9D8B-7E44AB3270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E9F01FC-2F5C-417C-908F-BD1B8D3E98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2945" y="1607818"/>
            <a:ext cx="4353948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373EF-5011-425C-97F2-456A07D12C3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80BD9-2A12-4CCA-B5ED-717F7514E87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73F7F-C22A-47C0-9D8B-7E44AB3270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8BEB3A0-D74D-4578-93F3-55C48547B91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413645" y="1607818"/>
            <a:ext cx="4353948" cy="53633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8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5" y="177957"/>
            <a:ext cx="10248181" cy="501053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584356"/>
            <a:ext cx="8843372" cy="538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47AF85C4-EBAA-4772-81E3-DE90D1FD62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1212850" cy="7570788"/>
            <a:chOff x="0" y="0"/>
            <a:chExt cx="764" cy="4769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62BD0F04-AF8F-43A0-81B1-40E33659F57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4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33FAB3E-48C0-48F4-A492-AE1D15D78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764" cy="4769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E2B82F66-F89A-4B95-9B4A-ED05F32B17B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9478963" y="0"/>
            <a:ext cx="1212850" cy="7570788"/>
            <a:chOff x="5971" y="0"/>
            <a:chExt cx="764" cy="4769"/>
          </a:xfrm>
          <a:noFill/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43EF8FEE-69B3-4E23-812E-54081C04841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971" y="0"/>
              <a:ext cx="764" cy="4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67613AD-6B03-471B-A4ED-C689BA280F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1" y="0"/>
              <a:ext cx="764" cy="4769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8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7" r:id="rId2"/>
    <p:sldLayoutId id="2147483708" r:id="rId3"/>
    <p:sldLayoutId id="2147483680" r:id="rId4"/>
    <p:sldLayoutId id="2147483686" r:id="rId5"/>
    <p:sldLayoutId id="2147483681" r:id="rId6"/>
    <p:sldLayoutId id="2147483697" r:id="rId7"/>
    <p:sldLayoutId id="2147483698" r:id="rId8"/>
    <p:sldLayoutId id="2147483703" r:id="rId9"/>
    <p:sldLayoutId id="2147483704" r:id="rId10"/>
    <p:sldLayoutId id="2147483684" r:id="rId11"/>
    <p:sldLayoutId id="2147483699" r:id="rId12"/>
    <p:sldLayoutId id="2147483683" r:id="rId13"/>
    <p:sldLayoutId id="2147483675" r:id="rId14"/>
    <p:sldLayoutId id="2147483682" r:id="rId15"/>
    <p:sldLayoutId id="2147483685" r:id="rId16"/>
    <p:sldLayoutId id="2147483714" r:id="rId17"/>
    <p:sldLayoutId id="2147483715" r:id="rId1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kern="1200" baseline="0" dirty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600"/>
        </a:spcBef>
        <a:spcAft>
          <a:spcPts val="0"/>
        </a:spcAft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204113"/>
            <a:ext cx="8843372" cy="57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2021-10-20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B1A83E95-1486-4D9C-BB33-40718F2E201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1212850" cy="7570788"/>
            <a:chOff x="0" y="0"/>
            <a:chExt cx="764" cy="4769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ADDD34E7-9CBD-454E-87B5-FDAD79D5FEF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4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1074FF5-0335-4637-8DAC-27445121D4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0"/>
              <a:ext cx="764" cy="4769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8CC56C93-11F6-45FD-98BB-5C3C7224855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>
            <a:off x="9478963" y="0"/>
            <a:ext cx="1212850" cy="7570788"/>
            <a:chOff x="5971" y="0"/>
            <a:chExt cx="764" cy="4769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660B1070-2A92-438D-8685-6B7CC056D1F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971" y="0"/>
              <a:ext cx="764" cy="4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D751C79-92FA-4DEA-97DE-EFFBAEB8A6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1" y="0"/>
              <a:ext cx="764" cy="4769"/>
            </a:xfrm>
            <a:custGeom>
              <a:avLst/>
              <a:gdLst>
                <a:gd name="T0" fmla="*/ 300 w 3347"/>
                <a:gd name="T1" fmla="*/ 0 h 21000"/>
                <a:gd name="T2" fmla="*/ 0 w 3347"/>
                <a:gd name="T3" fmla="*/ 0 h 21000"/>
                <a:gd name="T4" fmla="*/ 0 w 3347"/>
                <a:gd name="T5" fmla="*/ 21000 h 21000"/>
                <a:gd name="T6" fmla="*/ 285 w 3347"/>
                <a:gd name="T7" fmla="*/ 21000 h 21000"/>
                <a:gd name="T8" fmla="*/ 300 w 3347"/>
                <a:gd name="T9" fmla="*/ 21000 h 21000"/>
                <a:gd name="T10" fmla="*/ 3347 w 3347"/>
                <a:gd name="T11" fmla="*/ 21000 h 21000"/>
                <a:gd name="T12" fmla="*/ 1051 w 3347"/>
                <a:gd name="T13" fmla="*/ 20755 h 21000"/>
                <a:gd name="T14" fmla="*/ 1051 w 3347"/>
                <a:gd name="T15" fmla="*/ 20755 h 21000"/>
                <a:gd name="T16" fmla="*/ 1051 w 3347"/>
                <a:gd name="T17" fmla="*/ 20755 h 21000"/>
                <a:gd name="T18" fmla="*/ 300 w 3347"/>
                <a:gd name="T19" fmla="*/ 20487 h 21000"/>
                <a:gd name="T20" fmla="*/ 300 w 3347"/>
                <a:gd name="T21" fmla="*/ 0 h 2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7" h="21000">
                  <a:moveTo>
                    <a:pt x="300" y="0"/>
                  </a:moveTo>
                  <a:lnTo>
                    <a:pt x="0" y="0"/>
                  </a:lnTo>
                  <a:lnTo>
                    <a:pt x="0" y="21000"/>
                  </a:lnTo>
                  <a:lnTo>
                    <a:pt x="285" y="21000"/>
                  </a:lnTo>
                  <a:lnTo>
                    <a:pt x="300" y="21000"/>
                  </a:lnTo>
                  <a:lnTo>
                    <a:pt x="3347" y="21000"/>
                  </a:lnTo>
                  <a:cubicBezTo>
                    <a:pt x="2474" y="21000"/>
                    <a:pt x="1663" y="20908"/>
                    <a:pt x="1051" y="20755"/>
                  </a:cubicBezTo>
                  <a:lnTo>
                    <a:pt x="1051" y="20755"/>
                  </a:lnTo>
                  <a:lnTo>
                    <a:pt x="1051" y="20755"/>
                  </a:lnTo>
                  <a:cubicBezTo>
                    <a:pt x="752" y="20680"/>
                    <a:pt x="497" y="20591"/>
                    <a:pt x="300" y="20487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9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2" r:id="rId2"/>
    <p:sldLayoutId id="2147483713" r:id="rId3"/>
    <p:sldLayoutId id="2147483690" r:id="rId4"/>
    <p:sldLayoutId id="2147483689" r:id="rId5"/>
    <p:sldLayoutId id="2147483691" r:id="rId6"/>
    <p:sldLayoutId id="2147483700" r:id="rId7"/>
    <p:sldLayoutId id="2147483701" r:id="rId8"/>
    <p:sldLayoutId id="2147483705" r:id="rId9"/>
    <p:sldLayoutId id="2147483706" r:id="rId10"/>
    <p:sldLayoutId id="2147483692" r:id="rId11"/>
    <p:sldLayoutId id="2147483702" r:id="rId12"/>
    <p:sldLayoutId id="2147483693" r:id="rId13"/>
    <p:sldLayoutId id="2147483694" r:id="rId14"/>
    <p:sldLayoutId id="2147483695" r:id="rId15"/>
    <p:sldLayoutId id="2147483696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b="1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-beta.creativecommons.org/lrkrol.com" TargetMode="External"/><Relationship Id="rId2" Type="http://schemas.openxmlformats.org/officeDocument/2006/relationships/hyperlink" Target="https://github.com/lrkrol/powerpoin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publicdomain/zero/1.0/?ref=chooser-v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84D-9282-49E2-BB72-D40A434EE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Slides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/>
              <a:t> “</a:t>
            </a:r>
            <a:r>
              <a:rPr lang="en-US" dirty="0" err="1"/>
              <a:t>Velis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594B-68FD-4A01-A04C-AC828C60B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Laurens R. Krol</a:t>
            </a:r>
          </a:p>
          <a:p>
            <a:endParaRPr lang="en-US"/>
          </a:p>
          <a:p>
            <a:r>
              <a:rPr lang="en-US"/>
              <a:t>International Conference for Template Showcases</a:t>
            </a:r>
          </a:p>
          <a:p>
            <a:endParaRPr lang="en-US"/>
          </a:p>
          <a:p>
            <a:r>
              <a:rPr lang="en-US"/>
              <a:t>2021-10-20</a:t>
            </a:r>
            <a:endParaRPr lang="en-US" dirty="0"/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4D9AE4D0-BF74-46CD-9770-725F0C9A4D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10" y="5389563"/>
            <a:ext cx="2703230" cy="1004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8BFF2-3FC3-4DA4-AD4A-76A27A40FF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1599-F7B7-4D2C-9470-FB20803236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20C314-D038-465D-A481-25E2EF3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Zoom or Side-Note Slide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378D3-41DC-4C6E-8753-A38FAB9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layout skips the higher-level title to “zoom in” on a particular topic, or </a:t>
            </a:r>
            <a:r>
              <a:rPr lang="en-US"/>
              <a:t>address it </a:t>
            </a:r>
            <a:r>
              <a:rPr lang="en-US" dirty="0"/>
              <a:t>separately.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4DC3-B6EC-4603-BA46-538FEE6A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73A-58BF-4BD1-8811-733C620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0362-901C-4B35-8A22-3B10C0D9E8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1819" y="2718507"/>
            <a:ext cx="5168174" cy="349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AF5E5C-8C09-489B-964A-245C4173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15" y="4526811"/>
            <a:ext cx="401070" cy="5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C5683A-5AB7-45CB-97DF-CBC74DD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D5502-B125-4B9B-B8F2-302E72853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80D4C4-DEF9-4401-B410-4F1057DA8C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453E3-737A-4741-9B91-BC7B850A9CB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323B-B919-49B9-96CE-64EBBF069E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914516-2A1C-4E21-A88C-DD8EF59D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086A76-69E0-47A4-B879-9DB9E16ECC2F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As mentioned on Slide 3, the main design uses two titles. </a:t>
            </a:r>
          </a:p>
          <a:p>
            <a:r>
              <a:rPr lang="en-US" dirty="0"/>
              <a:t>The more common single-title design is available too, as illustrated here.</a:t>
            </a:r>
          </a:p>
          <a:p>
            <a:r>
              <a:rPr lang="en-US" dirty="0"/>
              <a:t>The same layouts are available as for the double-title design.</a:t>
            </a:r>
          </a:p>
          <a:p>
            <a:endParaRPr lang="en-US" dirty="0"/>
          </a:p>
          <a:p>
            <a:r>
              <a:rPr lang="en-US" dirty="0"/>
              <a:t>The following slide is the presentation closing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D2F9-6F44-4F7C-B31E-2E33B3A766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A2DA-BF8F-45E0-B1E4-218EBF7CF8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3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8A37A-8673-4D41-BC52-8B62925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107E76-2C32-492E-AB2E-0C9C9DB1F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Laurens R. Krol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7C38C5-C847-4218-B030-E29432F59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lrkrol@gmail.com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243E-CEF2-4792-925A-6EE55E8F6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138E1-9E2E-4383-A8BD-424873C1AD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B0E762-4BCB-4FB6-B53F-AA3F3D0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8698A-8A66-48C6-BBE0-60DFE1A68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ECD75-3D91-45B6-A816-58DDEDA8955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You already saw the layout for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Section title and content (current)</a:t>
            </a:r>
          </a:p>
          <a:p>
            <a:pPr lvl="0">
              <a:spcBef>
                <a:spcPts val="1000"/>
              </a:spcBef>
            </a:pPr>
            <a:endParaRPr lang="en-US" dirty="0">
              <a:solidFill>
                <a:prstClr val="black"/>
              </a:solidFill>
            </a:endParaRPr>
          </a:p>
          <a:p>
            <a:pPr lvl="0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Upcoming layouts include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General content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Two columns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Single-title layouts</a:t>
            </a:r>
          </a:p>
          <a:p>
            <a:pPr marL="457200" lvl="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Closing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D0006-30F5-4BFE-87F3-8A090A097C0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A3B61-CAB8-4D25-8630-F600FC1FA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Public Domain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>
            <a:normAutofit/>
          </a:bodyPr>
          <a:lstStyle/>
          <a:p>
            <a:r>
              <a:rPr lang="en-US" dirty="0"/>
              <a:t>This template is in the public domain.</a:t>
            </a:r>
          </a:p>
          <a:p>
            <a:endParaRPr lang="en-US" dirty="0">
              <a:hlinkClick r:id="rId2"/>
            </a:endParaRPr>
          </a:p>
          <a:p>
            <a:pPr algn="ctr"/>
            <a:r>
              <a:rPr lang="en-US" sz="2400" dirty="0" err="1">
                <a:hlinkClick r:id="rId2"/>
              </a:rPr>
              <a:t>lrk</a:t>
            </a:r>
            <a:r>
              <a:rPr lang="en-US" sz="2400" dirty="0">
                <a:hlinkClick r:id="rId2"/>
              </a:rPr>
              <a:t>-slides-</a:t>
            </a:r>
            <a:r>
              <a:rPr lang="en-US" sz="2400" dirty="0" err="1">
                <a:hlinkClick r:id="rId2"/>
              </a:rPr>
              <a:t>velis</a:t>
            </a:r>
            <a:r>
              <a:rPr lang="en-US" sz="2400" dirty="0"/>
              <a:t> by </a:t>
            </a:r>
            <a:r>
              <a:rPr lang="en-US" sz="2400" dirty="0">
                <a:hlinkClick r:id="rId3"/>
              </a:rPr>
              <a:t>Laurens R. Krol</a:t>
            </a:r>
            <a:r>
              <a:rPr lang="en-US" sz="2400" dirty="0"/>
              <a:t> is licensed under </a:t>
            </a:r>
            <a:r>
              <a:rPr lang="en-US" sz="2400" dirty="0">
                <a:hlinkClick r:id="rId4"/>
              </a:rPr>
              <a:t>CC0 1.0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4" descr="https://www.researchgate.net/profile/Donat_Agosti/publication/51971424/figure/fig2/AS:203212943564807@1425461149299/Logo-of-the-CC-Zero-or-CC0-Public-Domain-Dedication-License-No-Rights-Reserved-CC.png">
            <a:extLst>
              <a:ext uri="{FF2B5EF4-FFF2-40B4-BE49-F238E27FC236}">
                <a16:creationId xmlns:a16="http://schemas.microsoft.com/office/drawing/2014/main" id="{D8BF5AF8-AF73-4FC1-96D1-B2D1ED11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4973" y="3557060"/>
            <a:ext cx="1056924" cy="3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1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Double-Title Layouts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/>
              <a:t>The main design has two titles per slide.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smaller, coloured title to keep track of the main topic and broader section breadcrumbs.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larger, black title to serve as heading for the current slide.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The footer can be used for references and such.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A28-E20F-41EA-9F0C-F316482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7E2B-8BE7-41C3-8FE6-5B65E1E7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Default Layout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FA713-EF46-4B52-9FD2-45C0CDA9199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This is the default layout: the two titles, and a large content field.</a:t>
            </a:r>
          </a:p>
          <a:p>
            <a:r>
              <a:rPr lang="en-US" dirty="0"/>
              <a:t>Note that the order of the fields on each slide has been taken into account: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 + enter</a:t>
            </a:r>
            <a:r>
              <a:rPr lang="en-US" dirty="0"/>
              <a:t>, you can easily skip from the upper to the lower fields.</a:t>
            </a:r>
          </a:p>
          <a:p>
            <a:r>
              <a:rPr lang="en-US" dirty="0"/>
              <a:t>Write up your slides without touching the mouse!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14F4-D960-4AE2-A7B5-98964B79B28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When the footer contains multiple lines,</a:t>
            </a:r>
          </a:p>
          <a:p>
            <a:r>
              <a:rPr lang="en-US" dirty="0"/>
              <a:t>it extends upwards into the slide.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D766-FEEE-4F14-A4F5-8C2F9DCA20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483-25F9-4319-867D-B212654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856-CF30-4619-A064-3F8BB39CE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99FA-2457-4E3C-BA2D-6833496F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two-column layout, for side-by-side stuff.</a:t>
            </a:r>
          </a:p>
          <a:p>
            <a:r>
              <a:rPr lang="en-US" dirty="0"/>
              <a:t>“</a:t>
            </a:r>
            <a:r>
              <a:rPr lang="en-US" dirty="0" err="1"/>
              <a:t>Velis</a:t>
            </a:r>
            <a:r>
              <a:rPr lang="en-US" dirty="0"/>
              <a:t>” is the ablative plural of the Latin word “velum”, meaning “curtain”.</a:t>
            </a:r>
          </a:p>
          <a:p>
            <a:r>
              <a:rPr lang="en-US" dirty="0"/>
              <a:t>The graphics on these slides are reminiscent of stage curtains.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62F47-9042-436F-B9F9-B8E3D688365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used in these slides is ‘</a:t>
            </a:r>
            <a:r>
              <a:rPr lang="en-US" dirty="0">
                <a:solidFill>
                  <a:schemeClr val="accent1"/>
                </a:solidFill>
              </a:rPr>
              <a:t>dark teal</a:t>
            </a:r>
            <a:r>
              <a:rPr lang="en-US" dirty="0"/>
              <a:t>’, or:</a:t>
            </a:r>
          </a:p>
          <a:p>
            <a:pPr algn="r"/>
            <a:r>
              <a:rPr lang="en-US" dirty="0"/>
              <a:t>#005c69</a:t>
            </a:r>
          </a:p>
          <a:p>
            <a:pPr algn="r"/>
            <a:r>
              <a:rPr lang="en-US" dirty="0"/>
              <a:t>RGB(0, 92, 105) </a:t>
            </a:r>
          </a:p>
          <a:p>
            <a:pPr algn="r"/>
            <a:r>
              <a:rPr lang="en-US" dirty="0" err="1"/>
              <a:t>rgb</a:t>
            </a:r>
            <a:r>
              <a:rPr lang="en-US" dirty="0"/>
              <a:t>(0, 0. 361, 0.412)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54A-9B35-4EDD-B78B-A2DC63779B6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FF03-0E2C-446F-BFC7-FD734ED0F8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526435-04E4-4EE4-8E8A-2E4787C4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40" y="4300196"/>
            <a:ext cx="2302990" cy="2376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B15483-25F9-4319-867D-B212654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856-CF30-4619-A064-3F8BB39CE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99FA-2457-4E3C-BA2D-6833496F5F1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used in this template is linked to “Accent 1” from the current </a:t>
            </a:r>
            <a:r>
              <a:rPr lang="en-US" dirty="0" err="1"/>
              <a:t>colour</a:t>
            </a:r>
            <a:r>
              <a:rPr lang="en-US" dirty="0"/>
              <a:t> palette.</a:t>
            </a:r>
          </a:p>
          <a:p>
            <a:r>
              <a:rPr lang="en-US" dirty="0"/>
              <a:t>Therefore, simply changing this </a:t>
            </a:r>
            <a:r>
              <a:rPr lang="en-US" dirty="0" err="1"/>
              <a:t>colour</a:t>
            </a:r>
            <a:r>
              <a:rPr lang="en-US" dirty="0"/>
              <a:t> (and, if appropriate, the hyperlink </a:t>
            </a:r>
            <a:r>
              <a:rPr lang="en-US" dirty="0" err="1"/>
              <a:t>colours</a:t>
            </a:r>
            <a:r>
              <a:rPr lang="en-US" dirty="0"/>
              <a:t>, which here have the same </a:t>
            </a:r>
            <a:r>
              <a:rPr lang="en-US" dirty="0" err="1"/>
              <a:t>colour</a:t>
            </a:r>
            <a:r>
              <a:rPr lang="en-US" dirty="0"/>
              <a:t>) will change all theme </a:t>
            </a:r>
            <a:r>
              <a:rPr lang="en-US" dirty="0" err="1"/>
              <a:t>colours</a:t>
            </a:r>
            <a:r>
              <a:rPr lang="en-US" dirty="0"/>
              <a:t> on the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54A-9B35-4EDD-B78B-A2DC63779B6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FF03-0E2C-446F-BFC7-FD734ED0F8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F42D72-FD23-47EB-B604-5D780F0475BB}"/>
              </a:ext>
            </a:extLst>
          </p:cNvPr>
          <p:cNvSpPr/>
          <p:nvPr/>
        </p:nvSpPr>
        <p:spPr>
          <a:xfrm>
            <a:off x="4858850" y="5119532"/>
            <a:ext cx="583864" cy="27651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732C3-7A3C-4BC3-AC5C-F9D1408E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2" y="4469210"/>
            <a:ext cx="2623554" cy="1853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5089B6-2720-40F9-AE9D-7DB1FDC0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816" y="4469210"/>
            <a:ext cx="2689145" cy="1900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2D1992B8-C0EF-4ACA-816E-E7E0D9232FD6}"/>
              </a:ext>
            </a:extLst>
          </p:cNvPr>
          <p:cNvSpPr/>
          <p:nvPr/>
        </p:nvSpPr>
        <p:spPr>
          <a:xfrm>
            <a:off x="4858850" y="5927799"/>
            <a:ext cx="583864" cy="41400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483-25F9-4319-867D-B212654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856-CF30-4619-A064-3F8BB39CE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Theme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99FA-2457-4E3C-BA2D-6833496F5F1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 further </a:t>
            </a:r>
            <a:r>
              <a:rPr lang="en-US" dirty="0" err="1"/>
              <a:t>Velis</a:t>
            </a:r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theme is included for accents 1-6.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54A-9B35-4EDD-B78B-A2DC63779B6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FF03-0E2C-446F-BFC7-FD734ED0F8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E015799-DBE0-4C63-8EE2-789B4E8606DC}"/>
              </a:ext>
            </a:extLst>
          </p:cNvPr>
          <p:cNvGraphicFramePr/>
          <p:nvPr>
            <p:extLst/>
          </p:nvPr>
        </p:nvGraphicFramePr>
        <p:xfrm>
          <a:off x="1779497" y="2483789"/>
          <a:ext cx="7127875" cy="408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6BCD2-FFC4-4639-8349-F7F2F5F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6A6E03-E142-47E3-93B9-F5531B3C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with Caption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E38A3-1B19-4C15-8269-18FFE270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content-with-caption layout is a sort of two-column layout meant to showcase graphics with a brief caption.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E190CC-7F2C-4321-A47B-D20B2A7C72E4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60" y="1552575"/>
            <a:ext cx="5603806" cy="5418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1FB3-E603-4124-8CEF-666E155F12B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3E32-6042-4679-B884-1C22F9B4B1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36908"/>
      </p:ext>
    </p:extLst>
  </p:cSld>
  <p:clrMapOvr>
    <a:masterClrMapping/>
  </p:clrMapOvr>
</p:sld>
</file>

<file path=ppt/theme/theme1.xml><?xml version="1.0" encoding="utf-8"?>
<a:theme xmlns:a="http://schemas.openxmlformats.org/drawingml/2006/main" name="Double Title">
  <a:themeElements>
    <a:clrScheme name="lrk-slides-velis">
      <a:dk1>
        <a:sysClr val="windowText" lastClr="000000"/>
      </a:dk1>
      <a:lt1>
        <a:sysClr val="window" lastClr="FFFFFF"/>
      </a:lt1>
      <a:dk2>
        <a:srgbClr val="50798A"/>
      </a:dk2>
      <a:lt2>
        <a:srgbClr val="E7E6E6"/>
      </a:lt2>
      <a:accent1>
        <a:srgbClr val="005C69"/>
      </a:accent1>
      <a:accent2>
        <a:srgbClr val="89B0AE"/>
      </a:accent2>
      <a:accent3>
        <a:srgbClr val="D73371"/>
      </a:accent3>
      <a:accent4>
        <a:srgbClr val="DBA8AC"/>
      </a:accent4>
      <a:accent5>
        <a:srgbClr val="58641D"/>
      </a:accent5>
      <a:accent6>
        <a:srgbClr val="BCBF79"/>
      </a:accent6>
      <a:hlink>
        <a:srgbClr val="005C69"/>
      </a:hlink>
      <a:folHlink>
        <a:srgbClr val="005C6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F10FADA5-FD56-464D-9BC7-CDE178CA77BE}" vid="{86F50FA2-1AC1-475E-ACD4-A54B342C70CE}"/>
    </a:ext>
  </a:extLst>
</a:theme>
</file>

<file path=ppt/theme/theme2.xml><?xml version="1.0" encoding="utf-8"?>
<a:theme xmlns:a="http://schemas.openxmlformats.org/drawingml/2006/main" name="Single Title">
  <a:themeElements>
    <a:clrScheme name="lrk-slides-velis">
      <a:dk1>
        <a:sysClr val="windowText" lastClr="000000"/>
      </a:dk1>
      <a:lt1>
        <a:sysClr val="window" lastClr="FFFFFF"/>
      </a:lt1>
      <a:dk2>
        <a:srgbClr val="50798A"/>
      </a:dk2>
      <a:lt2>
        <a:srgbClr val="E7E6E6"/>
      </a:lt2>
      <a:accent1>
        <a:srgbClr val="005C69"/>
      </a:accent1>
      <a:accent2>
        <a:srgbClr val="89B0AE"/>
      </a:accent2>
      <a:accent3>
        <a:srgbClr val="D73371"/>
      </a:accent3>
      <a:accent4>
        <a:srgbClr val="DBA8AC"/>
      </a:accent4>
      <a:accent5>
        <a:srgbClr val="58641D"/>
      </a:accent5>
      <a:accent6>
        <a:srgbClr val="BCBF79"/>
      </a:accent6>
      <a:hlink>
        <a:srgbClr val="005C69"/>
      </a:hlink>
      <a:folHlink>
        <a:srgbClr val="005C6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F10FADA5-FD56-464D-9BC7-CDE178CA77BE}" vid="{3A5FC102-7DC1-4BFF-A66E-CE55CE7D65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lrk-slides-velis</Template>
  <TotalTime>0</TotalTime>
  <Words>484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Courier New</vt:lpstr>
      <vt:lpstr>Times New Roman</vt:lpstr>
      <vt:lpstr>Double Title</vt:lpstr>
      <vt:lpstr>Single Title</vt:lpstr>
      <vt:lpstr>Sample Slides for “Velis”</vt:lpstr>
      <vt:lpstr>Sample Slides</vt:lpstr>
      <vt:lpstr>Sample Slides</vt:lpstr>
      <vt:lpstr>Sample Slides</vt:lpstr>
      <vt:lpstr>Sample Slides: Double-Title Layouts</vt:lpstr>
      <vt:lpstr>Sample Slides: Double-Title Layouts</vt:lpstr>
      <vt:lpstr>Sample Slides: Double-Title Layouts</vt:lpstr>
      <vt:lpstr>Sample Slides: Double-Title Layouts</vt:lpstr>
      <vt:lpstr>Sample Slides: Double-Title Layouts</vt:lpstr>
      <vt:lpstr>Zoom or Side-Note Slide</vt:lpstr>
      <vt:lpstr>Sample Slides</vt:lpstr>
      <vt:lpstr>Single-Title Layouts</vt:lpstr>
      <vt:lpstr>Sample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Slides for “Velis”</dc:title>
  <dc:creator>Laurens Krol</dc:creator>
  <cp:lastModifiedBy>Laurens Krol</cp:lastModifiedBy>
  <cp:revision>1</cp:revision>
  <dcterms:created xsi:type="dcterms:W3CDTF">2021-10-20T14:51:01Z</dcterms:created>
  <dcterms:modified xsi:type="dcterms:W3CDTF">2021-10-20T14:51:18Z</dcterms:modified>
</cp:coreProperties>
</file>