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4" r:id="rId6"/>
    <p:sldId id="262" r:id="rId7"/>
    <p:sldId id="265" r:id="rId8"/>
    <p:sldId id="263" r:id="rId9"/>
    <p:sldId id="259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3AAF"/>
    <a:srgbClr val="E800DC"/>
    <a:srgbClr val="00A0DE"/>
    <a:srgbClr val="0039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5180A-F391-4CBC-B132-D025D2CF9DA4}" v="112" dt="2024-04-15T15:57:00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310AA-3A95-60E2-6C9B-110E9137D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7B72E9-1746-73B0-C564-0ACE39B2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349B2-BA48-7932-600E-505D02FB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03A8C-9173-B2FF-DBBF-43A51EDF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DCA5F-6540-9B45-366B-1D0C626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858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2C69-251C-034D-1655-EDE71322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13D7A0-74F3-8893-5C7B-D43792158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2C2A2-E423-4860-989C-15B590EA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575FFF-A60A-9A47-27A9-1AE14661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1D1E7-3FFC-0A7B-9181-A4F8FECE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9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3751A8-B602-DC07-477F-FD6B4675C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836E97-C8A0-9A65-480B-AF1AB69F4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79039-5E3C-A2DF-9C94-790B8BB8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65C322-FC31-1E42-4644-9F15E50B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15B40-3F8E-83D3-7C8E-B9B2D1E2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6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8BECA-9232-94FE-A9D5-0773B1F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9AC57-B004-ECC4-CCA2-CA6C3883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DDB553-91B5-F3FC-0E84-713C117F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D652A-DE17-3245-E8B3-8F2AA508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1EDC7-09F0-0F00-8D0A-5FD231AF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695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DECA6-78CB-915A-5BA0-2DFE27C5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7C8719-1765-561B-C931-4F4FB2F5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94F67-0B43-D025-4B29-DDC744D5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56022-2120-E446-75C3-45D4F64E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81E4B-C70C-8BA3-7FC8-3E255872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0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05900-27C3-4FB1-F71C-A8E04628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B51F0-A6ED-62BA-FD61-45819A4B1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38CC54-6886-38F3-29A7-4809DAD0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241F55-F660-8821-BB05-F3D0D8FA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B7BF51-D38B-5E24-9FB5-C69EE9E3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6E164E-DE02-F36F-15F8-A8CBE19B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36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9B01C-D380-5B7A-D3A0-4C659711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3ABEB-F08D-DD8D-D934-AF9A8B88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88FABC-EF27-CE5D-1A1C-9C7D5FE42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0C23C-97E7-45FA-9EB6-4D27611E0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115F14-C321-C140-8C69-188B2E5A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CEBA08-1197-CF70-0BA5-0C1DBBB1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892F35-C8FF-BAF9-CEA5-412CE07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B7D227-D84C-3E04-7213-7AEF91E0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6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78749-9E4E-6CBE-8D2D-6F642DBB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5E3864-59EC-39F1-01CC-3F23DD25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D38128-26F3-D00A-4BC0-4DC6E512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37CA2A-27F9-09D2-73F7-B95D2684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2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0CCD2E-49E8-EC75-6392-A98E8DED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9DE104-EF2E-3109-F0DD-3BD28DFA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9074F4-0662-FF45-0854-0E49A214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7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533D-A34D-A613-6A66-1FB1232C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29D99-9DD4-FEA9-4732-CDEF0824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172602-A1EA-FCCA-3060-CB8167A6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6D264-9644-BD1A-031D-12224331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40B40-0E2E-DA2C-8B23-FD6B7BCF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2E9758-78DA-8B3E-5250-7FC6B8DE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58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497B4-3FF3-2082-3282-4CDC2399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541262-E957-45C1-B73B-357AE31F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4FFF43-F989-59C2-00C4-30D64E9C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55917-565E-ED20-FC85-065DAC2D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8A9A13-6599-0008-AF43-34075D99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561414-1079-3FEA-AE68-A73A8714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10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45AE28-669D-3F75-0F21-AC79B0DA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D56A3F-7562-1320-865F-1E447A66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7707D-75D7-3106-9476-EDD857BE2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5051E-A657-4009-96E2-9F5572503BFF}" type="datetimeFigureOut">
              <a:rPr lang="es-CO" smtClean="0"/>
              <a:t>19/06/2024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A574D-E716-AEB5-B3A3-0C9F3255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546E8-68AA-5527-9640-22DCC5618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09EB3-06F3-46BB-9EDA-F86A4B8111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53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5979F-29B3-B6C3-BE8B-15AFB0329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247509-7824-4002-D727-8B4CD85D7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 descr="Imagen de la pantalla de un celular con letras">
            <a:extLst>
              <a:ext uri="{FF2B5EF4-FFF2-40B4-BE49-F238E27FC236}">
                <a16:creationId xmlns:a16="http://schemas.microsoft.com/office/drawing/2014/main" id="{018041C1-D4A2-D5EF-E063-B83EB1E5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662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1CE2B1-E261-165E-E5B0-5B27C8BA830F}"/>
              </a:ext>
            </a:extLst>
          </p:cNvPr>
          <p:cNvSpPr txBox="1"/>
          <p:nvPr/>
        </p:nvSpPr>
        <p:spPr>
          <a:xfrm>
            <a:off x="5500468" y="4616640"/>
            <a:ext cx="6035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Componentes anidados</a:t>
            </a:r>
          </a:p>
        </p:txBody>
      </p:sp>
    </p:spTree>
    <p:extLst>
      <p:ext uri="{BB962C8B-B14F-4D97-AF65-F5344CB8AC3E}">
        <p14:creationId xmlns:p14="http://schemas.microsoft.com/office/powerpoint/2010/main" val="390152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81CE2B1-E261-165E-E5B0-5B27C8BA830F}"/>
              </a:ext>
            </a:extLst>
          </p:cNvPr>
          <p:cNvSpPr txBox="1"/>
          <p:nvPr/>
        </p:nvSpPr>
        <p:spPr>
          <a:xfrm>
            <a:off x="9507416" y="4983529"/>
            <a:ext cx="1559169" cy="7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Titulo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DA8C9F9-F864-CBA5-C76A-723EAFCD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9" r="10855" b="22773"/>
          <a:stretch/>
        </p:blipFill>
        <p:spPr>
          <a:xfrm>
            <a:off x="9878334" y="249557"/>
            <a:ext cx="2189610" cy="417094"/>
          </a:xfrm>
          <a:prstGeom prst="rect">
            <a:avLst/>
          </a:prstGeom>
        </p:spPr>
      </p:pic>
      <p:sp>
        <p:nvSpPr>
          <p:cNvPr id="9" name="Rectángulo: una sola esquina redondeada 8">
            <a:extLst>
              <a:ext uri="{FF2B5EF4-FFF2-40B4-BE49-F238E27FC236}">
                <a16:creationId xmlns:a16="http://schemas.microsoft.com/office/drawing/2014/main" id="{ADBF2038-4A01-E83F-03D1-EA34EE516BF6}"/>
              </a:ext>
            </a:extLst>
          </p:cNvPr>
          <p:cNvSpPr/>
          <p:nvPr/>
        </p:nvSpPr>
        <p:spPr>
          <a:xfrm>
            <a:off x="-1" y="0"/>
            <a:ext cx="9894278" cy="855785"/>
          </a:xfrm>
          <a:prstGeom prst="round1Rect">
            <a:avLst>
              <a:gd name="adj" fmla="val 50000"/>
            </a:avLst>
          </a:prstGeom>
          <a:solidFill>
            <a:srgbClr val="0039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0EED4E-6B70-1C66-8F89-A2907889A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40" y="1861968"/>
            <a:ext cx="4790048" cy="801200"/>
          </a:xfrm>
        </p:spPr>
        <p:txBody>
          <a:bodyPr>
            <a:normAutofit fontScale="92500"/>
          </a:bodyPr>
          <a:lstStyle/>
          <a:p>
            <a:pPr algn="l"/>
            <a:r>
              <a:rPr lang="es-CO" sz="3600" b="1" dirty="0">
                <a:solidFill>
                  <a:srgbClr val="0039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Componentes Anidados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9BABC3-F49C-DE65-0EBA-566A57132789}"/>
              </a:ext>
            </a:extLst>
          </p:cNvPr>
          <p:cNvSpPr txBox="1"/>
          <p:nvPr/>
        </p:nvSpPr>
        <p:spPr>
          <a:xfrm>
            <a:off x="2157262" y="2663168"/>
            <a:ext cx="9085362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 Los componentes Anidados los podemos insertar dentro de otros componentes.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 Podemos comunicar un componente padre y componentes hijos y al contrario por medio de directivas @Input() y @Output() (</a:t>
            </a:r>
            <a:r>
              <a:rPr lang="es-CO" dirty="0" err="1"/>
              <a:t>EventEmitter</a:t>
            </a:r>
            <a:r>
              <a:rPr lang="es-CO" dirty="0"/>
              <a:t>).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 Estos componentes anidados pueden funcionar por separado o estar anidado en otro componente y trabajar como una sola unidad.</a:t>
            </a:r>
          </a:p>
        </p:txBody>
      </p:sp>
    </p:spTree>
    <p:extLst>
      <p:ext uri="{BB962C8B-B14F-4D97-AF65-F5344CB8AC3E}">
        <p14:creationId xmlns:p14="http://schemas.microsoft.com/office/powerpoint/2010/main" val="357584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81CE2B1-E261-165E-E5B0-5B27C8BA830F}"/>
              </a:ext>
            </a:extLst>
          </p:cNvPr>
          <p:cNvSpPr txBox="1"/>
          <p:nvPr/>
        </p:nvSpPr>
        <p:spPr>
          <a:xfrm>
            <a:off x="9507416" y="4983529"/>
            <a:ext cx="1559169" cy="7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Titulo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DA8C9F9-F864-CBA5-C76A-723EAFCD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9" r="10855" b="22773"/>
          <a:stretch/>
        </p:blipFill>
        <p:spPr>
          <a:xfrm>
            <a:off x="300241" y="231068"/>
            <a:ext cx="2189610" cy="41709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1307515C-D8CA-03D6-29C7-0A00481B7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" name="Rectángulo: esquinas superiores redondeadas 1">
            <a:extLst>
              <a:ext uri="{FF2B5EF4-FFF2-40B4-BE49-F238E27FC236}">
                <a16:creationId xmlns:a16="http://schemas.microsoft.com/office/drawing/2014/main" id="{0C7785E1-F45B-A542-999A-2A4EE701F4B2}"/>
              </a:ext>
            </a:extLst>
          </p:cNvPr>
          <p:cNvSpPr/>
          <p:nvPr/>
        </p:nvSpPr>
        <p:spPr>
          <a:xfrm>
            <a:off x="2708031" y="0"/>
            <a:ext cx="9941169" cy="87923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A0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8A1CD4-9A35-4646-18CD-ED8504C96021}"/>
              </a:ext>
            </a:extLst>
          </p:cNvPr>
          <p:cNvSpPr txBox="1"/>
          <p:nvPr/>
        </p:nvSpPr>
        <p:spPr>
          <a:xfrm>
            <a:off x="10603523" y="494273"/>
            <a:ext cx="1389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Plantilla 2024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C26369-F7A4-F8FE-4FD3-24D0609A1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8284" y="1310758"/>
            <a:ext cx="6255432" cy="4236484"/>
          </a:xfrm>
          <a:prstGeom prst="rect">
            <a:avLst/>
          </a:prstGeom>
          <a:solidFill>
            <a:schemeClr val="tx2">
              <a:lumMod val="90000"/>
              <a:lumOff val="10000"/>
              <a:alpha val="30000"/>
            </a:schemeClr>
          </a:solidFill>
          <a:effectLst>
            <a:reflection endPos="0" dist="50800" dir="5400000" sy="-100000" algn="bl" rotWithShape="0"/>
          </a:effec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D48E0D54-A56B-B86E-1402-6221B279A765}"/>
              </a:ext>
            </a:extLst>
          </p:cNvPr>
          <p:cNvSpPr/>
          <p:nvPr/>
        </p:nvSpPr>
        <p:spPr>
          <a:xfrm>
            <a:off x="3158782" y="1510608"/>
            <a:ext cx="1674055" cy="731520"/>
          </a:xfrm>
          <a:prstGeom prst="ellipse">
            <a:avLst/>
          </a:prstGeom>
          <a:solidFill>
            <a:srgbClr val="00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2"/>
                </a:solidFill>
              </a:rPr>
              <a:t>@Input()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3CB326E-A3F5-BD36-57F4-5949B91D207D}"/>
              </a:ext>
            </a:extLst>
          </p:cNvPr>
          <p:cNvSpPr/>
          <p:nvPr/>
        </p:nvSpPr>
        <p:spPr>
          <a:xfrm>
            <a:off x="3008143" y="3358660"/>
            <a:ext cx="2131842" cy="1002324"/>
          </a:xfrm>
          <a:prstGeom prst="ellipse">
            <a:avLst/>
          </a:prstGeom>
          <a:solidFill>
            <a:srgbClr val="00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@Output()</a:t>
            </a:r>
          </a:p>
          <a:p>
            <a:pPr algn="ctr"/>
            <a:r>
              <a:rPr lang="es-CO" dirty="0" err="1">
                <a:solidFill>
                  <a:schemeClr val="tx1"/>
                </a:solidFill>
              </a:rPr>
              <a:t>EventEmitter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2AB7683-8DF8-B592-714D-A2D531D4F197}"/>
              </a:ext>
            </a:extLst>
          </p:cNvPr>
          <p:cNvSpPr/>
          <p:nvPr/>
        </p:nvSpPr>
        <p:spPr>
          <a:xfrm>
            <a:off x="7202081" y="3481754"/>
            <a:ext cx="1674055" cy="731519"/>
          </a:xfrm>
          <a:prstGeom prst="ellipse">
            <a:avLst/>
          </a:prstGeom>
          <a:solidFill>
            <a:srgbClr val="00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Evento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E58B539-A13E-E6CE-C28D-187811A691B1}"/>
              </a:ext>
            </a:extLst>
          </p:cNvPr>
          <p:cNvSpPr/>
          <p:nvPr/>
        </p:nvSpPr>
        <p:spPr>
          <a:xfrm>
            <a:off x="6964679" y="1509114"/>
            <a:ext cx="1907349" cy="731520"/>
          </a:xfrm>
          <a:prstGeom prst="ellipse">
            <a:avLst/>
          </a:prstGeom>
          <a:solidFill>
            <a:srgbClr val="00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Propiedad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B5A68A0-F2C2-63C4-4501-3A0E27D42C5C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4832837" y="1874874"/>
            <a:ext cx="2131842" cy="1494"/>
          </a:xfrm>
          <a:prstGeom prst="straightConnector1">
            <a:avLst/>
          </a:prstGeom>
          <a:ln w="57150">
            <a:solidFill>
              <a:srgbClr val="E800D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8FA7AC8-24DF-83CB-E4F9-05A57471575D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5139985" y="3847514"/>
            <a:ext cx="2062096" cy="12308"/>
          </a:xfrm>
          <a:prstGeom prst="straightConnector1">
            <a:avLst/>
          </a:prstGeom>
          <a:ln w="57150">
            <a:solidFill>
              <a:srgbClr val="E800D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1831679-0302-5530-CD69-470FDE16E15B}"/>
              </a:ext>
            </a:extLst>
          </p:cNvPr>
          <p:cNvSpPr/>
          <p:nvPr/>
        </p:nvSpPr>
        <p:spPr>
          <a:xfrm>
            <a:off x="5440678" y="1579540"/>
            <a:ext cx="801859" cy="232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E800DC"/>
                </a:solidFill>
              </a:rPr>
              <a:t>HTML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9BB2991-38D7-F76B-369E-56508920A06A}"/>
              </a:ext>
            </a:extLst>
          </p:cNvPr>
          <p:cNvSpPr/>
          <p:nvPr/>
        </p:nvSpPr>
        <p:spPr>
          <a:xfrm>
            <a:off x="5528026" y="3602038"/>
            <a:ext cx="801859" cy="232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E800DC"/>
                </a:solidFill>
              </a:rPr>
              <a:t>HTML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44E842A-B0BA-E988-E586-4C28C35C118F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4827784" y="4201889"/>
            <a:ext cx="2712499" cy="12308"/>
          </a:xfrm>
          <a:prstGeom prst="straightConnector1">
            <a:avLst/>
          </a:prstGeom>
          <a:ln w="57150">
            <a:solidFill>
              <a:srgbClr val="563AA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9E51AB9-56C4-C0E4-E2B9-A0E1C895BE47}"/>
              </a:ext>
            </a:extLst>
          </p:cNvPr>
          <p:cNvSpPr/>
          <p:nvPr/>
        </p:nvSpPr>
        <p:spPr>
          <a:xfrm>
            <a:off x="5580772" y="4228803"/>
            <a:ext cx="801859" cy="2322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>
                <a:solidFill>
                  <a:srgbClr val="563AAF"/>
                </a:solidFill>
              </a:rPr>
              <a:t>Emit</a:t>
            </a:r>
            <a:endParaRPr lang="es-CO" b="1" dirty="0">
              <a:solidFill>
                <a:srgbClr val="563A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5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81CE2B1-E261-165E-E5B0-5B27C8BA830F}"/>
              </a:ext>
            </a:extLst>
          </p:cNvPr>
          <p:cNvSpPr txBox="1"/>
          <p:nvPr/>
        </p:nvSpPr>
        <p:spPr>
          <a:xfrm>
            <a:off x="9507416" y="4983529"/>
            <a:ext cx="1559169" cy="7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Titulo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DA8C9F9-F864-CBA5-C76A-723EAFCD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9" r="10855" b="22773"/>
          <a:stretch/>
        </p:blipFill>
        <p:spPr>
          <a:xfrm>
            <a:off x="9878334" y="249557"/>
            <a:ext cx="2189610" cy="417094"/>
          </a:xfrm>
          <a:prstGeom prst="rect">
            <a:avLst/>
          </a:prstGeom>
        </p:spPr>
      </p:pic>
      <p:sp>
        <p:nvSpPr>
          <p:cNvPr id="9" name="Rectángulo: una sola esquina redondeada 8">
            <a:extLst>
              <a:ext uri="{FF2B5EF4-FFF2-40B4-BE49-F238E27FC236}">
                <a16:creationId xmlns:a16="http://schemas.microsoft.com/office/drawing/2014/main" id="{ADBF2038-4A01-E83F-03D1-EA34EE516BF6}"/>
              </a:ext>
            </a:extLst>
          </p:cNvPr>
          <p:cNvSpPr/>
          <p:nvPr/>
        </p:nvSpPr>
        <p:spPr>
          <a:xfrm>
            <a:off x="-1" y="0"/>
            <a:ext cx="9894278" cy="855785"/>
          </a:xfrm>
          <a:prstGeom prst="round1Rect">
            <a:avLst>
              <a:gd name="adj" fmla="val 50000"/>
            </a:avLst>
          </a:prstGeom>
          <a:solidFill>
            <a:srgbClr val="0039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0EED4E-6B70-1C66-8F89-A2907889A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940" y="1861968"/>
            <a:ext cx="4790048" cy="801200"/>
          </a:xfrm>
        </p:spPr>
        <p:txBody>
          <a:bodyPr>
            <a:normAutofit/>
          </a:bodyPr>
          <a:lstStyle/>
          <a:p>
            <a:pPr algn="l"/>
            <a:r>
              <a:rPr lang="es-CO" sz="3600" b="1" dirty="0" err="1">
                <a:solidFill>
                  <a:srgbClr val="0039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Commit</a:t>
            </a:r>
            <a:r>
              <a:rPr lang="es-CO" sz="3600" b="1" dirty="0">
                <a:solidFill>
                  <a:srgbClr val="0039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CO" sz="3600" b="1" dirty="0" err="1">
                <a:solidFill>
                  <a:srgbClr val="0039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History</a:t>
            </a:r>
            <a:endParaRPr lang="es-CO" sz="3600" b="1" dirty="0">
              <a:solidFill>
                <a:srgbClr val="00397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9BABC3-F49C-DE65-0EBA-566A57132789}"/>
              </a:ext>
            </a:extLst>
          </p:cNvPr>
          <p:cNvSpPr txBox="1"/>
          <p:nvPr/>
        </p:nvSpPr>
        <p:spPr>
          <a:xfrm>
            <a:off x="2157262" y="2663168"/>
            <a:ext cx="9085362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dirty="0"/>
              <a:t> https://github.com/lrlineroa/BIT-TODOApp</a:t>
            </a:r>
          </a:p>
        </p:txBody>
      </p:sp>
    </p:spTree>
    <p:extLst>
      <p:ext uri="{BB962C8B-B14F-4D97-AF65-F5344CB8AC3E}">
        <p14:creationId xmlns:p14="http://schemas.microsoft.com/office/powerpoint/2010/main" val="9194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81CE2B1-E261-165E-E5B0-5B27C8BA830F}"/>
              </a:ext>
            </a:extLst>
          </p:cNvPr>
          <p:cNvSpPr txBox="1"/>
          <p:nvPr/>
        </p:nvSpPr>
        <p:spPr>
          <a:xfrm>
            <a:off x="9507416" y="4983529"/>
            <a:ext cx="1559169" cy="73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Titulo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DA8C9F9-F864-CBA5-C76A-723EAFCDE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9" r="10855" b="22773"/>
          <a:stretch/>
        </p:blipFill>
        <p:spPr>
          <a:xfrm>
            <a:off x="9878334" y="249557"/>
            <a:ext cx="2189610" cy="417094"/>
          </a:xfrm>
          <a:prstGeom prst="rect">
            <a:avLst/>
          </a:prstGeom>
        </p:spPr>
      </p:pic>
      <p:sp>
        <p:nvSpPr>
          <p:cNvPr id="9" name="Rectángulo: una sola esquina redondeada 8">
            <a:extLst>
              <a:ext uri="{FF2B5EF4-FFF2-40B4-BE49-F238E27FC236}">
                <a16:creationId xmlns:a16="http://schemas.microsoft.com/office/drawing/2014/main" id="{ADBF2038-4A01-E83F-03D1-EA34EE516BF6}"/>
              </a:ext>
            </a:extLst>
          </p:cNvPr>
          <p:cNvSpPr/>
          <p:nvPr/>
        </p:nvSpPr>
        <p:spPr>
          <a:xfrm>
            <a:off x="-1" y="0"/>
            <a:ext cx="9894278" cy="855785"/>
          </a:xfrm>
          <a:prstGeom prst="round1Rect">
            <a:avLst>
              <a:gd name="adj" fmla="val 50000"/>
            </a:avLst>
          </a:prstGeom>
          <a:solidFill>
            <a:srgbClr val="E80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915682-06A1-C40A-3AB7-5AC4D13F95D3}"/>
              </a:ext>
            </a:extLst>
          </p:cNvPr>
          <p:cNvSpPr txBox="1"/>
          <p:nvPr/>
        </p:nvSpPr>
        <p:spPr>
          <a:xfrm>
            <a:off x="222738" y="461476"/>
            <a:ext cx="4583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Plantilla 2024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F20C88-813F-5707-DE3E-FB0FBC36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97" y="1927296"/>
            <a:ext cx="2096086" cy="2227091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BE6598F0-3654-8CE9-A49B-AB67A32AC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549" y="1041688"/>
            <a:ext cx="4790048" cy="801200"/>
          </a:xfrm>
        </p:spPr>
        <p:txBody>
          <a:bodyPr>
            <a:normAutofit/>
          </a:bodyPr>
          <a:lstStyle/>
          <a:p>
            <a:pPr algn="l"/>
            <a:r>
              <a:rPr lang="es-CO" sz="3600" b="1" dirty="0" err="1">
                <a:solidFill>
                  <a:srgbClr val="0039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Mastering</a:t>
            </a:r>
            <a:endParaRPr lang="es-CO" sz="3600" b="1" dirty="0">
              <a:solidFill>
                <a:srgbClr val="00397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CEAF05-46A8-DFC4-E0C6-FC3F0E17DC68}"/>
              </a:ext>
            </a:extLst>
          </p:cNvPr>
          <p:cNvSpPr txBox="1"/>
          <p:nvPr/>
        </p:nvSpPr>
        <p:spPr>
          <a:xfrm>
            <a:off x="4779500" y="2461848"/>
            <a:ext cx="2887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/>
              <a:t>+   </a:t>
            </a:r>
            <a:r>
              <a:rPr lang="es-CO" sz="5400" dirty="0" err="1">
                <a:solidFill>
                  <a:srgbClr val="FF0000"/>
                </a:solidFill>
              </a:rPr>
              <a:t>any</a:t>
            </a:r>
            <a:r>
              <a:rPr lang="es-CO" sz="5400" dirty="0">
                <a:solidFill>
                  <a:srgbClr val="FF0000"/>
                </a:solidFill>
              </a:rPr>
              <a:t>  </a:t>
            </a:r>
            <a:r>
              <a:rPr lang="es-CO" sz="5400" dirty="0"/>
              <a:t>=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ED8F28D-79F0-4AF8-D1DF-9DDF1995E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434" y="2168807"/>
            <a:ext cx="1752845" cy="17337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8CF3D2C-EA9B-918E-0A06-349E096A1581}"/>
              </a:ext>
            </a:extLst>
          </p:cNvPr>
          <p:cNvSpPr txBox="1"/>
          <p:nvPr/>
        </p:nvSpPr>
        <p:spPr>
          <a:xfrm>
            <a:off x="2222697" y="4924683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Cuando hagamos en nuestra vida de algo opcional pero que somos conscientes de la ayuda que nos da, algo obligatorio alcanzaremos la maestría, gracias a la inconformidad</a:t>
            </a:r>
          </a:p>
        </p:txBody>
      </p:sp>
    </p:spTree>
    <p:extLst>
      <p:ext uri="{BB962C8B-B14F-4D97-AF65-F5344CB8AC3E}">
        <p14:creationId xmlns:p14="http://schemas.microsoft.com/office/powerpoint/2010/main" val="263536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70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79521968-A35D-E590-8CFF-E0FD3B9F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8206" y="-669299"/>
            <a:ext cx="9511494" cy="8679443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12F311DE-56B8-28D0-53A8-91A837B57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t="23094" r="12014" b="19036"/>
          <a:stretch/>
        </p:blipFill>
        <p:spPr>
          <a:xfrm>
            <a:off x="9336084" y="341375"/>
            <a:ext cx="2118859" cy="47548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94DFAB3-54E3-A4EE-9E67-3A8017A90C60}"/>
              </a:ext>
            </a:extLst>
          </p:cNvPr>
          <p:cNvSpPr txBox="1"/>
          <p:nvPr/>
        </p:nvSpPr>
        <p:spPr>
          <a:xfrm>
            <a:off x="7610153" y="3785573"/>
            <a:ext cx="2400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¡Gracias!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0EF3C7-A3A0-0E67-F7E3-46A0F1F1C674}"/>
              </a:ext>
            </a:extLst>
          </p:cNvPr>
          <p:cNvSpPr txBox="1"/>
          <p:nvPr/>
        </p:nvSpPr>
        <p:spPr>
          <a:xfrm>
            <a:off x="7123156" y="5448571"/>
            <a:ext cx="459523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s-CO" dirty="0">
                <a:solidFill>
                  <a:schemeClr val="bg1"/>
                </a:solidFill>
              </a:rPr>
              <a:t>Leonardo Raúl Linero Aristizábal</a:t>
            </a:r>
          </a:p>
          <a:p>
            <a:pPr algn="l" rtl="0" fontAlgn="base">
              <a:lnSpc>
                <a:spcPct val="150000"/>
              </a:lnSpc>
            </a:pPr>
            <a:r>
              <a:rPr lang="es-CO" dirty="0">
                <a:solidFill>
                  <a:schemeClr val="bg1"/>
                </a:solidFill>
              </a:rPr>
              <a:t>Cel: 3163407568</a:t>
            </a:r>
          </a:p>
          <a:p>
            <a:pPr algn="l" rtl="0" fontAlgn="base">
              <a:lnSpc>
                <a:spcPct val="150000"/>
              </a:lnSpc>
            </a:pPr>
            <a:r>
              <a:rPr lang="es-CO" dirty="0">
                <a:solidFill>
                  <a:schemeClr val="bg1"/>
                </a:solidFill>
              </a:rPr>
              <a:t>Correo: leonardoraulinero@gmail.com</a:t>
            </a:r>
          </a:p>
        </p:txBody>
      </p:sp>
    </p:spTree>
    <p:extLst>
      <p:ext uri="{BB962C8B-B14F-4D97-AF65-F5344CB8AC3E}">
        <p14:creationId xmlns:p14="http://schemas.microsoft.com/office/powerpoint/2010/main" val="3076681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e64947-3fcd-46a5-b582-d4d790af6ef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42FFE411033D14589855D324D25A254" ma:contentTypeVersion="15" ma:contentTypeDescription="Crear nuevo documento." ma:contentTypeScope="" ma:versionID="91eef56862765a18fffa93e903ee61ef">
  <xsd:schema xmlns:xsd="http://www.w3.org/2001/XMLSchema" xmlns:xs="http://www.w3.org/2001/XMLSchema" xmlns:p="http://schemas.microsoft.com/office/2006/metadata/properties" xmlns:ns3="d7e64947-3fcd-46a5-b582-d4d790af6ef6" xmlns:ns4="6903ea68-2d25-4317-b46e-fa6f19abd8c5" targetNamespace="http://schemas.microsoft.com/office/2006/metadata/properties" ma:root="true" ma:fieldsID="4032dc3bd93a33ed9733207c1b4ad2bc" ns3:_="" ns4:_="">
    <xsd:import namespace="d7e64947-3fcd-46a5-b582-d4d790af6ef6"/>
    <xsd:import namespace="6903ea68-2d25-4317-b46e-fa6f19abd8c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64947-3fcd-46a5-b582-d4d790af6ef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3ea68-2d25-4317-b46e-fa6f19abd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3A2354-F8A7-46A4-A162-8D6622B51013}">
  <ds:schemaRefs>
    <ds:schemaRef ds:uri="http://schemas.microsoft.com/office/2006/metadata/properties"/>
    <ds:schemaRef ds:uri="http://purl.org/dc/dcmitype/"/>
    <ds:schemaRef ds:uri="d7e64947-3fcd-46a5-b582-d4d790af6ef6"/>
    <ds:schemaRef ds:uri="http://purl.org/dc/elements/1.1/"/>
    <ds:schemaRef ds:uri="6903ea68-2d25-4317-b46e-fa6f19abd8c5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34CC857-303D-4D13-ADB6-C9013D29C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A60C6-45AF-4165-B13F-41F6F184C1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e64947-3fcd-46a5-b582-d4d790af6ef6"/>
    <ds:schemaRef ds:uri="6903ea68-2d25-4317-b46e-fa6f19abd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145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MAYRA ALEJANDRA VILLAMIZAR LEYTON</dc:creator>
  <cp:lastModifiedBy>leonardo raul linero aristizabal</cp:lastModifiedBy>
  <cp:revision>8</cp:revision>
  <dcterms:created xsi:type="dcterms:W3CDTF">2024-04-15T14:10:32Z</dcterms:created>
  <dcterms:modified xsi:type="dcterms:W3CDTF">2024-06-20T19:36:32Z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0x010100842FFE411033D14589855D324D25A254</vt:lpwstr>
  </property>
</Properties>
</file>