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12" r:id="rId2"/>
    <p:sldId id="284" r:id="rId3"/>
    <p:sldId id="310" r:id="rId4"/>
    <p:sldId id="313" r:id="rId5"/>
    <p:sldId id="314" r:id="rId6"/>
    <p:sldId id="315" r:id="rId7"/>
    <p:sldId id="316" r:id="rId8"/>
    <p:sldId id="317" r:id="rId9"/>
    <p:sldId id="318" r:id="rId10"/>
    <p:sldId id="280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3B39"/>
    <a:srgbClr val="D9D9D9"/>
    <a:srgbClr val="DCDEE0"/>
    <a:srgbClr val="616161"/>
    <a:srgbClr val="201A17"/>
    <a:srgbClr val="070707"/>
    <a:srgbClr val="DBDBDB"/>
    <a:srgbClr val="3E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32" d="100"/>
          <a:sy n="132" d="100"/>
        </p:scale>
        <p:origin x="442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 Light" panose="020B0502040204020203" pitchFamily="34" charset="-122"/>
              </a:defRPr>
            </a:lvl1pPr>
          </a:lstStyle>
          <a:p>
            <a:fld id="{915CA9C5-7EA0-4D9C-B9C0-3ECAE44BE918}" type="datetimeFigureOut">
              <a:rPr lang="zh-CN" altLang="en-US" smtClean="0"/>
              <a:pPr/>
              <a:t>2022/3/30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 Light" panose="020B0502040204020203" pitchFamily="34" charset="-122"/>
              </a:defRPr>
            </a:lvl1pPr>
          </a:lstStyle>
          <a:p>
            <a:fld id="{72BB0AE3-27A2-456D-827B-E6128024722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2114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2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64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627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220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63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00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153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364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35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85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758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164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429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3957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1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pPr/>
              <a:t>2022/3/30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951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4417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3572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7793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10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558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4BCD24AF-367D-4F7B-BCBC-AB4AF3EE44F1}" type="datetimeFigureOut">
              <a:rPr lang="zh-CN" altLang="en-US" smtClean="0"/>
              <a:pPr/>
              <a:t>2022/3/30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600F063A-7B63-491C-A845-B41E9950C87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973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3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hyperlink" Target="https://webcms3.cse.unsw.edu.au/COMP3331/22T1/resources/74210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hyperlink" Target="https://github.com/lrlrlrlr/COMP9331_22T1/blob/main/README.md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hyperlink" Target="https://webcms3.cse.unsw.edu.au/COMP3331/22T1/resources/70102" TargetMode="External"/><Relationship Id="rId5" Type="http://schemas.openxmlformats.org/officeDocument/2006/relationships/hyperlink" Target="https://webcms3.cse.unsw.edu.au/COMP3331/22T1/resources/70098" TargetMode="External"/><Relationship Id="rId4" Type="http://schemas.openxmlformats.org/officeDocument/2006/relationships/hyperlink" Target="https://edstem.org/au/courses/7570/discuss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cms3.cse.unsw.edu.au/COMP3331/22T1/resources/7010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ebcms3.cse.unsw.edu.au/COMP3331/22T1/resources/7009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cms3.cse.unsw.edu.au/COMP3331/22T1/resources/7010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cms3.cse.unsw.edu.au/COMP3331/22T1/resources/7010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https://pythontic.com/modules/socket/udp-client-server-exampl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菱形 14"/>
          <p:cNvSpPr/>
          <p:nvPr/>
        </p:nvSpPr>
        <p:spPr>
          <a:xfrm>
            <a:off x="4485036" y="1713952"/>
            <a:ext cx="3242523" cy="3242523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flipV="1">
            <a:off x="3945758" y="3199094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3945757" y="1183067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482847" y="1354938"/>
            <a:ext cx="9334607" cy="175432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W7 Assignment Help Session	</a:t>
            </a:r>
          </a:p>
          <a:p>
            <a:pPr algn="ctr"/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(Python3)</a:t>
            </a:r>
            <a:endParaRPr lang="zh-CN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66896" y="3463985"/>
            <a:ext cx="368483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Rui Li</a:t>
            </a:r>
            <a:endParaRPr lang="zh-CN" altLang="en-US" sz="22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7" name="任意多边形: 形状 15">
            <a:extLst>
              <a:ext uri="{FF2B5EF4-FFF2-40B4-BE49-F238E27FC236}">
                <a16:creationId xmlns:a16="http://schemas.microsoft.com/office/drawing/2014/main" id="{80F891EF-07EF-4F8B-AB93-5D646AC083F9}"/>
              </a:ext>
            </a:extLst>
          </p:cNvPr>
          <p:cNvSpPr/>
          <p:nvPr/>
        </p:nvSpPr>
        <p:spPr>
          <a:xfrm>
            <a:off x="-233169" y="3198280"/>
            <a:ext cx="4862319" cy="730782"/>
          </a:xfrm>
          <a:custGeom>
            <a:avLst/>
            <a:gdLst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454013 w 4454013"/>
              <a:gd name="connsiteY3" fmla="*/ 767488 h 767488"/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195569 w 4454013"/>
              <a:gd name="connsiteY3" fmla="*/ 735545 h 767488"/>
              <a:gd name="connsiteX4" fmla="*/ 4454013 w 4454013"/>
              <a:gd name="connsiteY4" fmla="*/ 767488 h 767488"/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081269 w 4454013"/>
              <a:gd name="connsiteY3" fmla="*/ 730782 h 767488"/>
              <a:gd name="connsiteX4" fmla="*/ 4454013 w 4454013"/>
              <a:gd name="connsiteY4" fmla="*/ 767488 h 767488"/>
              <a:gd name="connsiteX0" fmla="*/ 0 w 4081269"/>
              <a:gd name="connsiteY0" fmla="*/ 531514 h 730782"/>
              <a:gd name="connsiteX1" fmla="*/ 1828800 w 4081269"/>
              <a:gd name="connsiteY1" fmla="*/ 572 h 730782"/>
              <a:gd name="connsiteX2" fmla="*/ 3628103 w 4081269"/>
              <a:gd name="connsiteY2" fmla="*/ 620004 h 730782"/>
              <a:gd name="connsiteX3" fmla="*/ 4081269 w 4081269"/>
              <a:gd name="connsiteY3" fmla="*/ 730782 h 73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1269" h="730782">
                <a:moveTo>
                  <a:pt x="0" y="531514"/>
                </a:moveTo>
                <a:cubicBezTo>
                  <a:pt x="612058" y="258669"/>
                  <a:pt x="1224116" y="-14176"/>
                  <a:pt x="1828800" y="572"/>
                </a:cubicBezTo>
                <a:cubicBezTo>
                  <a:pt x="2433484" y="15320"/>
                  <a:pt x="3252692" y="498302"/>
                  <a:pt x="3628103" y="620004"/>
                </a:cubicBezTo>
                <a:cubicBezTo>
                  <a:pt x="4003514" y="741706"/>
                  <a:pt x="3943617" y="706201"/>
                  <a:pt x="4081269" y="73078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8" name="任意多边形: 形状 18">
            <a:extLst>
              <a:ext uri="{FF2B5EF4-FFF2-40B4-BE49-F238E27FC236}">
                <a16:creationId xmlns:a16="http://schemas.microsoft.com/office/drawing/2014/main" id="{C26C1148-B0B9-44C7-98EC-F95634790332}"/>
              </a:ext>
            </a:extLst>
          </p:cNvPr>
          <p:cNvSpPr/>
          <p:nvPr/>
        </p:nvSpPr>
        <p:spPr>
          <a:xfrm>
            <a:off x="7350734" y="3733664"/>
            <a:ext cx="5549139" cy="700144"/>
          </a:xfrm>
          <a:custGeom>
            <a:avLst/>
            <a:gdLst>
              <a:gd name="connsiteX0" fmla="*/ 0 w 4719484"/>
              <a:gd name="connsiteY0" fmla="*/ 364821 h 700144"/>
              <a:gd name="connsiteX1" fmla="*/ 1091381 w 4719484"/>
              <a:gd name="connsiteY1" fmla="*/ 689285 h 700144"/>
              <a:gd name="connsiteX2" fmla="*/ 2890684 w 4719484"/>
              <a:gd name="connsiteY2" fmla="*/ 10859 h 700144"/>
              <a:gd name="connsiteX3" fmla="*/ 4719484 w 4719484"/>
              <a:gd name="connsiteY3" fmla="*/ 335324 h 700144"/>
              <a:gd name="connsiteX0" fmla="*/ 0 w 4733772"/>
              <a:gd name="connsiteY0" fmla="*/ 364821 h 700144"/>
              <a:gd name="connsiteX1" fmla="*/ 1105669 w 4733772"/>
              <a:gd name="connsiteY1" fmla="*/ 689285 h 700144"/>
              <a:gd name="connsiteX2" fmla="*/ 2904972 w 4733772"/>
              <a:gd name="connsiteY2" fmla="*/ 10859 h 700144"/>
              <a:gd name="connsiteX3" fmla="*/ 4733772 w 4733772"/>
              <a:gd name="connsiteY3" fmla="*/ 335324 h 70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33772" h="700144">
                <a:moveTo>
                  <a:pt x="0" y="364821"/>
                </a:moveTo>
                <a:cubicBezTo>
                  <a:pt x="304800" y="556550"/>
                  <a:pt x="621507" y="748279"/>
                  <a:pt x="1105669" y="689285"/>
                </a:cubicBezTo>
                <a:cubicBezTo>
                  <a:pt x="1589831" y="630291"/>
                  <a:pt x="2300288" y="69852"/>
                  <a:pt x="2904972" y="10859"/>
                </a:cubicBezTo>
                <a:cubicBezTo>
                  <a:pt x="3509656" y="-48135"/>
                  <a:pt x="4121714" y="143594"/>
                  <a:pt x="4733772" y="335324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9" name="任意多边形: 形状 19">
            <a:extLst>
              <a:ext uri="{FF2B5EF4-FFF2-40B4-BE49-F238E27FC236}">
                <a16:creationId xmlns:a16="http://schemas.microsoft.com/office/drawing/2014/main" id="{26F77600-A1F0-40E7-AFEE-E9CAC017D2DD}"/>
              </a:ext>
            </a:extLst>
          </p:cNvPr>
          <p:cNvSpPr/>
          <p:nvPr/>
        </p:nvSpPr>
        <p:spPr>
          <a:xfrm>
            <a:off x="7570106" y="3684186"/>
            <a:ext cx="5105157" cy="560475"/>
          </a:xfrm>
          <a:custGeom>
            <a:avLst/>
            <a:gdLst>
              <a:gd name="connsiteX0" fmla="*/ 0 w 4395020"/>
              <a:gd name="connsiteY0" fmla="*/ 176980 h 560476"/>
              <a:gd name="connsiteX1" fmla="*/ 973394 w 4395020"/>
              <a:gd name="connsiteY1" fmla="*/ 29497 h 560476"/>
              <a:gd name="connsiteX2" fmla="*/ 2831691 w 4395020"/>
              <a:gd name="connsiteY2" fmla="*/ 560438 h 560476"/>
              <a:gd name="connsiteX3" fmla="*/ 4395020 w 4395020"/>
              <a:gd name="connsiteY3" fmla="*/ 0 h 560476"/>
              <a:gd name="connsiteX0" fmla="*/ 0 w 4414070"/>
              <a:gd name="connsiteY0" fmla="*/ 196030 h 560475"/>
              <a:gd name="connsiteX1" fmla="*/ 992444 w 4414070"/>
              <a:gd name="connsiteY1" fmla="*/ 29497 h 560475"/>
              <a:gd name="connsiteX2" fmla="*/ 2850741 w 4414070"/>
              <a:gd name="connsiteY2" fmla="*/ 560438 h 560475"/>
              <a:gd name="connsiteX3" fmla="*/ 4414070 w 4414070"/>
              <a:gd name="connsiteY3" fmla="*/ 0 h 5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4070" h="560475">
                <a:moveTo>
                  <a:pt x="0" y="196030"/>
                </a:moveTo>
                <a:cubicBezTo>
                  <a:pt x="250723" y="90333"/>
                  <a:pt x="517321" y="-31238"/>
                  <a:pt x="992444" y="29497"/>
                </a:cubicBezTo>
                <a:cubicBezTo>
                  <a:pt x="1467568" y="90232"/>
                  <a:pt x="2280470" y="565354"/>
                  <a:pt x="2850741" y="560438"/>
                </a:cubicBezTo>
                <a:cubicBezTo>
                  <a:pt x="3421012" y="555522"/>
                  <a:pt x="3917541" y="277761"/>
                  <a:pt x="441407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0" name="任意多边形: 形状 20">
            <a:extLst>
              <a:ext uri="{FF2B5EF4-FFF2-40B4-BE49-F238E27FC236}">
                <a16:creationId xmlns:a16="http://schemas.microsoft.com/office/drawing/2014/main" id="{A807CBA3-077B-47F8-8CA5-644C617E6A99}"/>
              </a:ext>
            </a:extLst>
          </p:cNvPr>
          <p:cNvSpPr/>
          <p:nvPr/>
        </p:nvSpPr>
        <p:spPr>
          <a:xfrm>
            <a:off x="-215759" y="3425261"/>
            <a:ext cx="4435333" cy="523672"/>
          </a:xfrm>
          <a:custGeom>
            <a:avLst/>
            <a:gdLst>
              <a:gd name="connsiteX0" fmla="*/ 0 w 4222750"/>
              <a:gd name="connsiteY0" fmla="*/ 184907 h 523672"/>
              <a:gd name="connsiteX1" fmla="*/ 1352550 w 4222750"/>
              <a:gd name="connsiteY1" fmla="*/ 521457 h 523672"/>
              <a:gd name="connsiteX2" fmla="*/ 3384550 w 4222750"/>
              <a:gd name="connsiteY2" fmla="*/ 38857 h 523672"/>
              <a:gd name="connsiteX3" fmla="*/ 4222750 w 4222750"/>
              <a:gd name="connsiteY3" fmla="*/ 64257 h 52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0" h="523672">
                <a:moveTo>
                  <a:pt x="0" y="184907"/>
                </a:moveTo>
                <a:cubicBezTo>
                  <a:pt x="394229" y="365353"/>
                  <a:pt x="788458" y="545799"/>
                  <a:pt x="1352550" y="521457"/>
                </a:cubicBezTo>
                <a:cubicBezTo>
                  <a:pt x="1916642" y="497115"/>
                  <a:pt x="2906183" y="115057"/>
                  <a:pt x="3384550" y="38857"/>
                </a:cubicBezTo>
                <a:cubicBezTo>
                  <a:pt x="3862917" y="-37343"/>
                  <a:pt x="4042833" y="13457"/>
                  <a:pt x="4222750" y="64257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1" name="矩形: 圆角 22">
            <a:extLst>
              <a:ext uri="{FF2B5EF4-FFF2-40B4-BE49-F238E27FC236}">
                <a16:creationId xmlns:a16="http://schemas.microsoft.com/office/drawing/2014/main" id="{F0EA8CA3-98AB-460E-8849-21FA3642685C}"/>
              </a:ext>
            </a:extLst>
          </p:cNvPr>
          <p:cNvSpPr/>
          <p:nvPr/>
        </p:nvSpPr>
        <p:spPr>
          <a:xfrm rot="18746479">
            <a:off x="10079180" y="3293450"/>
            <a:ext cx="192454" cy="19245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2" name="矩形: 圆角 23">
            <a:extLst>
              <a:ext uri="{FF2B5EF4-FFF2-40B4-BE49-F238E27FC236}">
                <a16:creationId xmlns:a16="http://schemas.microsoft.com/office/drawing/2014/main" id="{53BAB7F2-DC23-4B58-B8FA-6BA099DB112F}"/>
              </a:ext>
            </a:extLst>
          </p:cNvPr>
          <p:cNvSpPr/>
          <p:nvPr/>
        </p:nvSpPr>
        <p:spPr>
          <a:xfrm rot="15661163">
            <a:off x="11624670" y="34148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3" name="矩形: 圆角 24">
            <a:extLst>
              <a:ext uri="{FF2B5EF4-FFF2-40B4-BE49-F238E27FC236}">
                <a16:creationId xmlns:a16="http://schemas.microsoft.com/office/drawing/2014/main" id="{FDB1CAD8-6E9A-476E-B931-611AB1F78F4D}"/>
              </a:ext>
            </a:extLst>
          </p:cNvPr>
          <p:cNvSpPr/>
          <p:nvPr/>
        </p:nvSpPr>
        <p:spPr>
          <a:xfrm rot="15661163">
            <a:off x="2456504" y="2789497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4" name="矩形: 圆角 25">
            <a:extLst>
              <a:ext uri="{FF2B5EF4-FFF2-40B4-BE49-F238E27FC236}">
                <a16:creationId xmlns:a16="http://schemas.microsoft.com/office/drawing/2014/main" id="{4BD5F66F-B3C0-4C78-8E5A-9C71FBBA5A79}"/>
              </a:ext>
            </a:extLst>
          </p:cNvPr>
          <p:cNvSpPr/>
          <p:nvPr/>
        </p:nvSpPr>
        <p:spPr>
          <a:xfrm rot="19434123">
            <a:off x="445531" y="2495668"/>
            <a:ext cx="442097" cy="442097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5" name="矩形: 圆角 26">
            <a:extLst>
              <a:ext uri="{FF2B5EF4-FFF2-40B4-BE49-F238E27FC236}">
                <a16:creationId xmlns:a16="http://schemas.microsoft.com/office/drawing/2014/main" id="{488EF9EC-D0A7-4B96-BCE2-6CFCBAC785F5}"/>
              </a:ext>
            </a:extLst>
          </p:cNvPr>
          <p:cNvSpPr/>
          <p:nvPr/>
        </p:nvSpPr>
        <p:spPr>
          <a:xfrm rot="17624697">
            <a:off x="1386338" y="4257902"/>
            <a:ext cx="83268" cy="83268"/>
          </a:xfrm>
          <a:prstGeom prst="roundRect">
            <a:avLst>
              <a:gd name="adj" fmla="val 17644"/>
            </a:avLst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6" name="矩形: 圆角 27">
            <a:extLst>
              <a:ext uri="{FF2B5EF4-FFF2-40B4-BE49-F238E27FC236}">
                <a16:creationId xmlns:a16="http://schemas.microsoft.com/office/drawing/2014/main" id="{14DE4580-DACB-4DD3-AFE6-E809AE4BD6A6}"/>
              </a:ext>
            </a:extLst>
          </p:cNvPr>
          <p:cNvSpPr/>
          <p:nvPr/>
        </p:nvSpPr>
        <p:spPr>
          <a:xfrm rot="17624697">
            <a:off x="10115172" y="1924620"/>
            <a:ext cx="423239" cy="423239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7" name="矩形: 圆角 51">
            <a:extLst>
              <a:ext uri="{FF2B5EF4-FFF2-40B4-BE49-F238E27FC236}">
                <a16:creationId xmlns:a16="http://schemas.microsoft.com/office/drawing/2014/main" id="{ECF75E15-ECAB-4DBC-8839-B07E13B3CBB6}"/>
              </a:ext>
            </a:extLst>
          </p:cNvPr>
          <p:cNvSpPr/>
          <p:nvPr/>
        </p:nvSpPr>
        <p:spPr>
          <a:xfrm rot="15661163">
            <a:off x="2527738" y="4771060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8" name="矩形: 圆角 53">
            <a:extLst>
              <a:ext uri="{FF2B5EF4-FFF2-40B4-BE49-F238E27FC236}">
                <a16:creationId xmlns:a16="http://schemas.microsoft.com/office/drawing/2014/main" id="{C8F570CA-B6B9-4791-9540-E5BAB48446CE}"/>
              </a:ext>
            </a:extLst>
          </p:cNvPr>
          <p:cNvSpPr/>
          <p:nvPr/>
        </p:nvSpPr>
        <p:spPr>
          <a:xfrm rot="19132149">
            <a:off x="10230629" y="47710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9" name="矩形: 圆角 56">
            <a:extLst>
              <a:ext uri="{FF2B5EF4-FFF2-40B4-BE49-F238E27FC236}">
                <a16:creationId xmlns:a16="http://schemas.microsoft.com/office/drawing/2014/main" id="{ED9DA8A2-8B49-44FD-A814-1051DB2A79E0}"/>
              </a:ext>
            </a:extLst>
          </p:cNvPr>
          <p:cNvSpPr/>
          <p:nvPr/>
        </p:nvSpPr>
        <p:spPr>
          <a:xfrm rot="15661163">
            <a:off x="1478553" y="1573731"/>
            <a:ext cx="226904" cy="22690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35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1" grpId="0" animBg="1"/>
      <p:bldP spid="22" grpId="0"/>
      <p:bldP spid="23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4485036" y="1713952"/>
            <a:ext cx="3242523" cy="3242523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flipV="1">
            <a:off x="3945758" y="3199094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3945757" y="1183067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09482" y="2351508"/>
            <a:ext cx="2840842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THANKS</a:t>
            </a:r>
            <a:endParaRPr lang="zh-CN" altLang="en-US" sz="54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80F891EF-07EF-4F8B-AB93-5D646AC083F9}"/>
              </a:ext>
            </a:extLst>
          </p:cNvPr>
          <p:cNvSpPr/>
          <p:nvPr/>
        </p:nvSpPr>
        <p:spPr>
          <a:xfrm>
            <a:off x="-233169" y="3198280"/>
            <a:ext cx="4862319" cy="730782"/>
          </a:xfrm>
          <a:custGeom>
            <a:avLst/>
            <a:gdLst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454013 w 4454013"/>
              <a:gd name="connsiteY3" fmla="*/ 767488 h 767488"/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195569 w 4454013"/>
              <a:gd name="connsiteY3" fmla="*/ 735545 h 767488"/>
              <a:gd name="connsiteX4" fmla="*/ 4454013 w 4454013"/>
              <a:gd name="connsiteY4" fmla="*/ 767488 h 767488"/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081269 w 4454013"/>
              <a:gd name="connsiteY3" fmla="*/ 730782 h 767488"/>
              <a:gd name="connsiteX4" fmla="*/ 4454013 w 4454013"/>
              <a:gd name="connsiteY4" fmla="*/ 767488 h 767488"/>
              <a:gd name="connsiteX0" fmla="*/ 0 w 4081269"/>
              <a:gd name="connsiteY0" fmla="*/ 531514 h 730782"/>
              <a:gd name="connsiteX1" fmla="*/ 1828800 w 4081269"/>
              <a:gd name="connsiteY1" fmla="*/ 572 h 730782"/>
              <a:gd name="connsiteX2" fmla="*/ 3628103 w 4081269"/>
              <a:gd name="connsiteY2" fmla="*/ 620004 h 730782"/>
              <a:gd name="connsiteX3" fmla="*/ 4081269 w 4081269"/>
              <a:gd name="connsiteY3" fmla="*/ 730782 h 73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1269" h="730782">
                <a:moveTo>
                  <a:pt x="0" y="531514"/>
                </a:moveTo>
                <a:cubicBezTo>
                  <a:pt x="612058" y="258669"/>
                  <a:pt x="1224116" y="-14176"/>
                  <a:pt x="1828800" y="572"/>
                </a:cubicBezTo>
                <a:cubicBezTo>
                  <a:pt x="2433484" y="15320"/>
                  <a:pt x="3252692" y="498302"/>
                  <a:pt x="3628103" y="620004"/>
                </a:cubicBezTo>
                <a:cubicBezTo>
                  <a:pt x="4003514" y="741706"/>
                  <a:pt x="3943617" y="706201"/>
                  <a:pt x="4081269" y="73078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7" name="任意多边形: 形状 18">
            <a:extLst>
              <a:ext uri="{FF2B5EF4-FFF2-40B4-BE49-F238E27FC236}">
                <a16:creationId xmlns:a16="http://schemas.microsoft.com/office/drawing/2014/main" id="{C26C1148-B0B9-44C7-98EC-F95634790332}"/>
              </a:ext>
            </a:extLst>
          </p:cNvPr>
          <p:cNvSpPr/>
          <p:nvPr/>
        </p:nvSpPr>
        <p:spPr>
          <a:xfrm>
            <a:off x="7350734" y="3733664"/>
            <a:ext cx="5549139" cy="700144"/>
          </a:xfrm>
          <a:custGeom>
            <a:avLst/>
            <a:gdLst>
              <a:gd name="connsiteX0" fmla="*/ 0 w 4719484"/>
              <a:gd name="connsiteY0" fmla="*/ 364821 h 700144"/>
              <a:gd name="connsiteX1" fmla="*/ 1091381 w 4719484"/>
              <a:gd name="connsiteY1" fmla="*/ 689285 h 700144"/>
              <a:gd name="connsiteX2" fmla="*/ 2890684 w 4719484"/>
              <a:gd name="connsiteY2" fmla="*/ 10859 h 700144"/>
              <a:gd name="connsiteX3" fmla="*/ 4719484 w 4719484"/>
              <a:gd name="connsiteY3" fmla="*/ 335324 h 700144"/>
              <a:gd name="connsiteX0" fmla="*/ 0 w 4733772"/>
              <a:gd name="connsiteY0" fmla="*/ 364821 h 700144"/>
              <a:gd name="connsiteX1" fmla="*/ 1105669 w 4733772"/>
              <a:gd name="connsiteY1" fmla="*/ 689285 h 700144"/>
              <a:gd name="connsiteX2" fmla="*/ 2904972 w 4733772"/>
              <a:gd name="connsiteY2" fmla="*/ 10859 h 700144"/>
              <a:gd name="connsiteX3" fmla="*/ 4733772 w 4733772"/>
              <a:gd name="connsiteY3" fmla="*/ 335324 h 70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33772" h="700144">
                <a:moveTo>
                  <a:pt x="0" y="364821"/>
                </a:moveTo>
                <a:cubicBezTo>
                  <a:pt x="304800" y="556550"/>
                  <a:pt x="621507" y="748279"/>
                  <a:pt x="1105669" y="689285"/>
                </a:cubicBezTo>
                <a:cubicBezTo>
                  <a:pt x="1589831" y="630291"/>
                  <a:pt x="2300288" y="69852"/>
                  <a:pt x="2904972" y="10859"/>
                </a:cubicBezTo>
                <a:cubicBezTo>
                  <a:pt x="3509656" y="-48135"/>
                  <a:pt x="4121714" y="143594"/>
                  <a:pt x="4733772" y="335324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8" name="任意多边形: 形状 19">
            <a:extLst>
              <a:ext uri="{FF2B5EF4-FFF2-40B4-BE49-F238E27FC236}">
                <a16:creationId xmlns:a16="http://schemas.microsoft.com/office/drawing/2014/main" id="{26F77600-A1F0-40E7-AFEE-E9CAC017D2DD}"/>
              </a:ext>
            </a:extLst>
          </p:cNvPr>
          <p:cNvSpPr/>
          <p:nvPr/>
        </p:nvSpPr>
        <p:spPr>
          <a:xfrm>
            <a:off x="7570106" y="3684186"/>
            <a:ext cx="5105157" cy="560475"/>
          </a:xfrm>
          <a:custGeom>
            <a:avLst/>
            <a:gdLst>
              <a:gd name="connsiteX0" fmla="*/ 0 w 4395020"/>
              <a:gd name="connsiteY0" fmla="*/ 176980 h 560476"/>
              <a:gd name="connsiteX1" fmla="*/ 973394 w 4395020"/>
              <a:gd name="connsiteY1" fmla="*/ 29497 h 560476"/>
              <a:gd name="connsiteX2" fmla="*/ 2831691 w 4395020"/>
              <a:gd name="connsiteY2" fmla="*/ 560438 h 560476"/>
              <a:gd name="connsiteX3" fmla="*/ 4395020 w 4395020"/>
              <a:gd name="connsiteY3" fmla="*/ 0 h 560476"/>
              <a:gd name="connsiteX0" fmla="*/ 0 w 4414070"/>
              <a:gd name="connsiteY0" fmla="*/ 196030 h 560475"/>
              <a:gd name="connsiteX1" fmla="*/ 992444 w 4414070"/>
              <a:gd name="connsiteY1" fmla="*/ 29497 h 560475"/>
              <a:gd name="connsiteX2" fmla="*/ 2850741 w 4414070"/>
              <a:gd name="connsiteY2" fmla="*/ 560438 h 560475"/>
              <a:gd name="connsiteX3" fmla="*/ 4414070 w 4414070"/>
              <a:gd name="connsiteY3" fmla="*/ 0 h 5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4070" h="560475">
                <a:moveTo>
                  <a:pt x="0" y="196030"/>
                </a:moveTo>
                <a:cubicBezTo>
                  <a:pt x="250723" y="90333"/>
                  <a:pt x="517321" y="-31238"/>
                  <a:pt x="992444" y="29497"/>
                </a:cubicBezTo>
                <a:cubicBezTo>
                  <a:pt x="1467568" y="90232"/>
                  <a:pt x="2280470" y="565354"/>
                  <a:pt x="2850741" y="560438"/>
                </a:cubicBezTo>
                <a:cubicBezTo>
                  <a:pt x="3421012" y="555522"/>
                  <a:pt x="3917541" y="277761"/>
                  <a:pt x="441407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9" name="任意多边形: 形状 20">
            <a:extLst>
              <a:ext uri="{FF2B5EF4-FFF2-40B4-BE49-F238E27FC236}">
                <a16:creationId xmlns:a16="http://schemas.microsoft.com/office/drawing/2014/main" id="{A807CBA3-077B-47F8-8CA5-644C617E6A99}"/>
              </a:ext>
            </a:extLst>
          </p:cNvPr>
          <p:cNvSpPr/>
          <p:nvPr/>
        </p:nvSpPr>
        <p:spPr>
          <a:xfrm>
            <a:off x="-215759" y="3425261"/>
            <a:ext cx="4435333" cy="523672"/>
          </a:xfrm>
          <a:custGeom>
            <a:avLst/>
            <a:gdLst>
              <a:gd name="connsiteX0" fmla="*/ 0 w 4222750"/>
              <a:gd name="connsiteY0" fmla="*/ 184907 h 523672"/>
              <a:gd name="connsiteX1" fmla="*/ 1352550 w 4222750"/>
              <a:gd name="connsiteY1" fmla="*/ 521457 h 523672"/>
              <a:gd name="connsiteX2" fmla="*/ 3384550 w 4222750"/>
              <a:gd name="connsiteY2" fmla="*/ 38857 h 523672"/>
              <a:gd name="connsiteX3" fmla="*/ 4222750 w 4222750"/>
              <a:gd name="connsiteY3" fmla="*/ 64257 h 52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0" h="523672">
                <a:moveTo>
                  <a:pt x="0" y="184907"/>
                </a:moveTo>
                <a:cubicBezTo>
                  <a:pt x="394229" y="365353"/>
                  <a:pt x="788458" y="545799"/>
                  <a:pt x="1352550" y="521457"/>
                </a:cubicBezTo>
                <a:cubicBezTo>
                  <a:pt x="1916642" y="497115"/>
                  <a:pt x="2906183" y="115057"/>
                  <a:pt x="3384550" y="38857"/>
                </a:cubicBezTo>
                <a:cubicBezTo>
                  <a:pt x="3862917" y="-37343"/>
                  <a:pt x="4042833" y="13457"/>
                  <a:pt x="4222750" y="64257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0" name="矩形: 圆角 22">
            <a:extLst>
              <a:ext uri="{FF2B5EF4-FFF2-40B4-BE49-F238E27FC236}">
                <a16:creationId xmlns:a16="http://schemas.microsoft.com/office/drawing/2014/main" id="{F0EA8CA3-98AB-460E-8849-21FA3642685C}"/>
              </a:ext>
            </a:extLst>
          </p:cNvPr>
          <p:cNvSpPr/>
          <p:nvPr/>
        </p:nvSpPr>
        <p:spPr>
          <a:xfrm rot="18746479">
            <a:off x="10079180" y="3293450"/>
            <a:ext cx="192454" cy="19245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矩形: 圆角 23">
            <a:extLst>
              <a:ext uri="{FF2B5EF4-FFF2-40B4-BE49-F238E27FC236}">
                <a16:creationId xmlns:a16="http://schemas.microsoft.com/office/drawing/2014/main" id="{53BAB7F2-DC23-4B58-B8FA-6BA099DB112F}"/>
              </a:ext>
            </a:extLst>
          </p:cNvPr>
          <p:cNvSpPr/>
          <p:nvPr/>
        </p:nvSpPr>
        <p:spPr>
          <a:xfrm rot="15661163">
            <a:off x="11624670" y="34148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2" name="矩形: 圆角 24">
            <a:extLst>
              <a:ext uri="{FF2B5EF4-FFF2-40B4-BE49-F238E27FC236}">
                <a16:creationId xmlns:a16="http://schemas.microsoft.com/office/drawing/2014/main" id="{FDB1CAD8-6E9A-476E-B931-611AB1F78F4D}"/>
              </a:ext>
            </a:extLst>
          </p:cNvPr>
          <p:cNvSpPr/>
          <p:nvPr/>
        </p:nvSpPr>
        <p:spPr>
          <a:xfrm rot="15661163">
            <a:off x="2456504" y="2789497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3" name="矩形: 圆角 25">
            <a:extLst>
              <a:ext uri="{FF2B5EF4-FFF2-40B4-BE49-F238E27FC236}">
                <a16:creationId xmlns:a16="http://schemas.microsoft.com/office/drawing/2014/main" id="{4BD5F66F-B3C0-4C78-8E5A-9C71FBBA5A79}"/>
              </a:ext>
            </a:extLst>
          </p:cNvPr>
          <p:cNvSpPr/>
          <p:nvPr/>
        </p:nvSpPr>
        <p:spPr>
          <a:xfrm rot="19434123">
            <a:off x="445531" y="2495668"/>
            <a:ext cx="442097" cy="442097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4" name="矩形: 圆角 26">
            <a:extLst>
              <a:ext uri="{FF2B5EF4-FFF2-40B4-BE49-F238E27FC236}">
                <a16:creationId xmlns:a16="http://schemas.microsoft.com/office/drawing/2014/main" id="{488EF9EC-D0A7-4B96-BCE2-6CFCBAC785F5}"/>
              </a:ext>
            </a:extLst>
          </p:cNvPr>
          <p:cNvSpPr/>
          <p:nvPr/>
        </p:nvSpPr>
        <p:spPr>
          <a:xfrm rot="17624697">
            <a:off x="1386338" y="4257902"/>
            <a:ext cx="83268" cy="83268"/>
          </a:xfrm>
          <a:prstGeom prst="roundRect">
            <a:avLst>
              <a:gd name="adj" fmla="val 17644"/>
            </a:avLst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5" name="矩形: 圆角 27">
            <a:extLst>
              <a:ext uri="{FF2B5EF4-FFF2-40B4-BE49-F238E27FC236}">
                <a16:creationId xmlns:a16="http://schemas.microsoft.com/office/drawing/2014/main" id="{14DE4580-DACB-4DD3-AFE6-E809AE4BD6A6}"/>
              </a:ext>
            </a:extLst>
          </p:cNvPr>
          <p:cNvSpPr/>
          <p:nvPr/>
        </p:nvSpPr>
        <p:spPr>
          <a:xfrm rot="17624697">
            <a:off x="10115172" y="1924620"/>
            <a:ext cx="423239" cy="423239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6" name="矩形: 圆角 51">
            <a:extLst>
              <a:ext uri="{FF2B5EF4-FFF2-40B4-BE49-F238E27FC236}">
                <a16:creationId xmlns:a16="http://schemas.microsoft.com/office/drawing/2014/main" id="{ECF75E15-ECAB-4DBC-8839-B07E13B3CBB6}"/>
              </a:ext>
            </a:extLst>
          </p:cNvPr>
          <p:cNvSpPr/>
          <p:nvPr/>
        </p:nvSpPr>
        <p:spPr>
          <a:xfrm rot="15661163">
            <a:off x="2527738" y="4771060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7" name="矩形: 圆角 53">
            <a:extLst>
              <a:ext uri="{FF2B5EF4-FFF2-40B4-BE49-F238E27FC236}">
                <a16:creationId xmlns:a16="http://schemas.microsoft.com/office/drawing/2014/main" id="{C8F570CA-B6B9-4791-9540-E5BAB48446CE}"/>
              </a:ext>
            </a:extLst>
          </p:cNvPr>
          <p:cNvSpPr/>
          <p:nvPr/>
        </p:nvSpPr>
        <p:spPr>
          <a:xfrm rot="19132149">
            <a:off x="10230629" y="47710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8" name="矩形: 圆角 56">
            <a:extLst>
              <a:ext uri="{FF2B5EF4-FFF2-40B4-BE49-F238E27FC236}">
                <a16:creationId xmlns:a16="http://schemas.microsoft.com/office/drawing/2014/main" id="{ED9DA8A2-8B49-44FD-A814-1051DB2A79E0}"/>
              </a:ext>
            </a:extLst>
          </p:cNvPr>
          <p:cNvSpPr/>
          <p:nvPr/>
        </p:nvSpPr>
        <p:spPr>
          <a:xfrm rot="15661163">
            <a:off x="1478553" y="1573731"/>
            <a:ext cx="226904" cy="22690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858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341071" y="470465"/>
            <a:ext cx="740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Help session schedule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C4CC7A-8A8C-423B-BB81-FA012AB49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994" y="569564"/>
            <a:ext cx="4788214" cy="55998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F6C11D-559D-4F27-AD00-C4F97979A08A}"/>
              </a:ext>
            </a:extLst>
          </p:cNvPr>
          <p:cNvSpPr txBox="1"/>
          <p:nvPr/>
        </p:nvSpPr>
        <p:spPr>
          <a:xfrm>
            <a:off x="806823" y="1091104"/>
            <a:ext cx="4328621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 7 ~ Week10</a:t>
            </a:r>
          </a:p>
          <a:p>
            <a:r>
              <a:rPr lang="en-US" dirty="0"/>
              <a:t>Wed/Fri</a:t>
            </a:r>
          </a:p>
          <a:p>
            <a:endParaRPr lang="en-US" dirty="0"/>
          </a:p>
          <a:p>
            <a:r>
              <a:rPr lang="en-US" b="1" dirty="0"/>
              <a:t>Content:</a:t>
            </a:r>
          </a:p>
          <a:p>
            <a:r>
              <a:rPr lang="en-US" b="1" dirty="0"/>
              <a:t>Week 7 : How to get started with Config. 1?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	What should we do?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	How to design the program?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	How to start with the example code?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	UDP vs TCP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	Useful library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r>
              <a:rPr lang="en-US" b="1" dirty="0"/>
              <a:t>Week 8: How to implement the Config. 2 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	Program structure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	Multi clients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	</a:t>
            </a:r>
            <a:r>
              <a:rPr lang="en-US" sz="1600" dirty="0">
                <a:solidFill>
                  <a:srgbClr val="FF0000"/>
                </a:solidFill>
              </a:rPr>
              <a:t>TCP file transmission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r>
              <a:rPr lang="en-US" b="1" dirty="0"/>
              <a:t>Week</a:t>
            </a:r>
            <a:r>
              <a:rPr lang="en-US" dirty="0"/>
              <a:t> </a:t>
            </a:r>
            <a:r>
              <a:rPr lang="en-US" b="1" dirty="0"/>
              <a:t>9~10:  Debug/Testing/Submission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Demo code for some hard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Submission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4EE6C-5E67-476E-AB88-8B85CF69A4EF}"/>
              </a:ext>
            </a:extLst>
          </p:cNvPr>
          <p:cNvSpPr txBox="1"/>
          <p:nvPr/>
        </p:nvSpPr>
        <p:spPr>
          <a:xfrm>
            <a:off x="772055" y="6446314"/>
            <a:ext cx="718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Ref: https://webcms3.cse.unsw.edu.au/COMP3331/22T1/resources/74210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9219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32152" y="2359199"/>
            <a:ext cx="5126474" cy="2802936"/>
            <a:chOff x="3532152" y="2359199"/>
            <a:chExt cx="5126474" cy="2802936"/>
          </a:xfrm>
        </p:grpSpPr>
        <p:sp>
          <p:nvSpPr>
            <p:cNvPr id="6" name="Shape 2724">
              <a:extLst>
                <a:ext uri="{FF2B5EF4-FFF2-40B4-BE49-F238E27FC236}">
                  <a16:creationId xmlns:a16="http://schemas.microsoft.com/office/drawing/2014/main" id="{D858DAC8-6D88-41F3-A7E7-C2402391BA74}"/>
                </a:ext>
              </a:extLst>
            </p:cNvPr>
            <p:cNvSpPr/>
            <p:nvPr/>
          </p:nvSpPr>
          <p:spPr>
            <a:xfrm>
              <a:off x="7184738" y="4575161"/>
              <a:ext cx="1473888" cy="586974"/>
            </a:xfrm>
            <a:prstGeom prst="rect">
              <a:avLst/>
            </a:prstGeom>
            <a:solidFill>
              <a:srgbClr val="DCDEE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7" name="Shape 2725">
              <a:extLst>
                <a:ext uri="{FF2B5EF4-FFF2-40B4-BE49-F238E27FC236}">
                  <a16:creationId xmlns:a16="http://schemas.microsoft.com/office/drawing/2014/main" id="{986A60CD-DE08-4A27-874D-B608D73BAE52}"/>
                </a:ext>
              </a:extLst>
            </p:cNvPr>
            <p:cNvSpPr/>
            <p:nvPr/>
          </p:nvSpPr>
          <p:spPr>
            <a:xfrm>
              <a:off x="3532152" y="4575161"/>
              <a:ext cx="1473889" cy="586974"/>
            </a:xfrm>
            <a:prstGeom prst="rect">
              <a:avLst/>
            </a:prstGeom>
            <a:solidFill>
              <a:srgbClr val="DCDEE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8" name="Shape 2726">
              <a:extLst>
                <a:ext uri="{FF2B5EF4-FFF2-40B4-BE49-F238E27FC236}">
                  <a16:creationId xmlns:a16="http://schemas.microsoft.com/office/drawing/2014/main" id="{6E0E94D9-6B0A-4CD0-B258-64AF8B723715}"/>
                </a:ext>
              </a:extLst>
            </p:cNvPr>
            <p:cNvSpPr/>
            <p:nvPr/>
          </p:nvSpPr>
          <p:spPr>
            <a:xfrm>
              <a:off x="7184738" y="2359199"/>
              <a:ext cx="1473888" cy="586974"/>
            </a:xfrm>
            <a:prstGeom prst="rect">
              <a:avLst/>
            </a:prstGeom>
            <a:solidFill>
              <a:srgbClr val="DCDEE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9" name="Shape 2727">
              <a:extLst>
                <a:ext uri="{FF2B5EF4-FFF2-40B4-BE49-F238E27FC236}">
                  <a16:creationId xmlns:a16="http://schemas.microsoft.com/office/drawing/2014/main" id="{ECFFA5D7-52AD-462C-95B3-87B73D6B4CC6}"/>
                </a:ext>
              </a:extLst>
            </p:cNvPr>
            <p:cNvSpPr/>
            <p:nvPr/>
          </p:nvSpPr>
          <p:spPr>
            <a:xfrm>
              <a:off x="3532153" y="2362019"/>
              <a:ext cx="1473889" cy="586974"/>
            </a:xfrm>
            <a:prstGeom prst="rect">
              <a:avLst/>
            </a:prstGeom>
            <a:solidFill>
              <a:srgbClr val="DCDEE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</p:grpSp>
      <p:grpSp>
        <p:nvGrpSpPr>
          <p:cNvPr id="19" name="Group 4">
            <a:extLst>
              <a:ext uri="{FF2B5EF4-FFF2-40B4-BE49-F238E27FC236}">
                <a16:creationId xmlns:a16="http://schemas.microsoft.com/office/drawing/2014/main" id="{6EF29041-533B-41FE-9BD1-09F80D026614}"/>
              </a:ext>
            </a:extLst>
          </p:cNvPr>
          <p:cNvGrpSpPr/>
          <p:nvPr/>
        </p:nvGrpSpPr>
        <p:grpSpPr>
          <a:xfrm>
            <a:off x="3530600" y="2359199"/>
            <a:ext cx="592615" cy="592614"/>
            <a:chOff x="3530600" y="2359199"/>
            <a:chExt cx="592615" cy="592614"/>
          </a:xfrm>
        </p:grpSpPr>
        <p:sp>
          <p:nvSpPr>
            <p:cNvPr id="20" name="Shape 2751">
              <a:extLst>
                <a:ext uri="{FF2B5EF4-FFF2-40B4-BE49-F238E27FC236}">
                  <a16:creationId xmlns:a16="http://schemas.microsoft.com/office/drawing/2014/main" id="{CB74E72C-537B-4056-9ED8-2D1E5BE6388A}"/>
                </a:ext>
              </a:extLst>
            </p:cNvPr>
            <p:cNvSpPr/>
            <p:nvPr/>
          </p:nvSpPr>
          <p:spPr>
            <a:xfrm>
              <a:off x="3530600" y="2359199"/>
              <a:ext cx="592615" cy="592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grpSp>
          <p:nvGrpSpPr>
            <p:cNvPr id="21" name="Group 2759">
              <a:extLst>
                <a:ext uri="{FF2B5EF4-FFF2-40B4-BE49-F238E27FC236}">
                  <a16:creationId xmlns:a16="http://schemas.microsoft.com/office/drawing/2014/main" id="{FBADFD58-638F-4FC9-8E9D-C243CE19B3F9}"/>
                </a:ext>
              </a:extLst>
            </p:cNvPr>
            <p:cNvGrpSpPr/>
            <p:nvPr/>
          </p:nvGrpSpPr>
          <p:grpSpPr>
            <a:xfrm>
              <a:off x="3636576" y="2521074"/>
              <a:ext cx="380662" cy="269145"/>
              <a:chOff x="0" y="0"/>
              <a:chExt cx="730312" cy="516363"/>
            </a:xfrm>
            <a:solidFill>
              <a:schemeClr val="accent1"/>
            </a:solidFill>
          </p:grpSpPr>
          <p:sp>
            <p:nvSpPr>
              <p:cNvPr id="22" name="Shape 2752">
                <a:extLst>
                  <a:ext uri="{FF2B5EF4-FFF2-40B4-BE49-F238E27FC236}">
                    <a16:creationId xmlns:a16="http://schemas.microsoft.com/office/drawing/2014/main" id="{8AB0E0C7-0AAD-4C4F-8BD6-7077342A60C4}"/>
                  </a:ext>
                </a:extLst>
              </p:cNvPr>
              <p:cNvSpPr/>
              <p:nvPr/>
            </p:nvSpPr>
            <p:spPr>
              <a:xfrm>
                <a:off x="312059" y="205265"/>
                <a:ext cx="104310" cy="1043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8" extrusionOk="0">
                    <a:moveTo>
                      <a:pt x="16796" y="2883"/>
                    </a:moveTo>
                    <a:cubicBezTo>
                      <a:pt x="20639" y="6726"/>
                      <a:pt x="20639" y="12961"/>
                      <a:pt x="16796" y="16796"/>
                    </a:cubicBezTo>
                    <a:cubicBezTo>
                      <a:pt x="12952" y="20639"/>
                      <a:pt x="6726" y="20639"/>
                      <a:pt x="2882" y="16796"/>
                    </a:cubicBezTo>
                    <a:cubicBezTo>
                      <a:pt x="-961" y="12961"/>
                      <a:pt x="-961" y="6726"/>
                      <a:pt x="2882" y="2883"/>
                    </a:cubicBezTo>
                    <a:cubicBezTo>
                      <a:pt x="6726" y="-961"/>
                      <a:pt x="12952" y="-961"/>
                      <a:pt x="16796" y="2883"/>
                    </a:cubicBezTo>
                    <a:cubicBezTo>
                      <a:pt x="16796" y="2883"/>
                      <a:pt x="16796" y="2883"/>
                      <a:pt x="16796" y="2883"/>
                    </a:cubicBezTo>
                    <a:close/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endParaRPr>
              </a:p>
            </p:txBody>
          </p:sp>
          <p:sp>
            <p:nvSpPr>
              <p:cNvPr id="23" name="Shape 2753">
                <a:extLst>
                  <a:ext uri="{FF2B5EF4-FFF2-40B4-BE49-F238E27FC236}">
                    <a16:creationId xmlns:a16="http://schemas.microsoft.com/office/drawing/2014/main" id="{E57E551D-0146-4FE3-A892-4FE066FB859C}"/>
                  </a:ext>
                </a:extLst>
              </p:cNvPr>
              <p:cNvSpPr/>
              <p:nvPr/>
            </p:nvSpPr>
            <p:spPr>
              <a:xfrm>
                <a:off x="438269" y="147014"/>
                <a:ext cx="82721" cy="2212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30" y="0"/>
                    </a:moveTo>
                    <a:lnTo>
                      <a:pt x="0" y="3600"/>
                    </a:lnTo>
                    <a:cubicBezTo>
                      <a:pt x="5148" y="5519"/>
                      <a:pt x="7980" y="8080"/>
                      <a:pt x="7980" y="10800"/>
                    </a:cubicBezTo>
                    <a:cubicBezTo>
                      <a:pt x="7980" y="13520"/>
                      <a:pt x="5148" y="16076"/>
                      <a:pt x="0" y="18000"/>
                    </a:cubicBezTo>
                    <a:lnTo>
                      <a:pt x="9630" y="21600"/>
                    </a:lnTo>
                    <a:cubicBezTo>
                      <a:pt x="17344" y="18716"/>
                      <a:pt x="21600" y="14883"/>
                      <a:pt x="21600" y="10800"/>
                    </a:cubicBezTo>
                    <a:cubicBezTo>
                      <a:pt x="21600" y="6718"/>
                      <a:pt x="17344" y="2884"/>
                      <a:pt x="9630" y="0"/>
                    </a:cubicBezTo>
                    <a:cubicBezTo>
                      <a:pt x="9630" y="0"/>
                      <a:pt x="9630" y="0"/>
                      <a:pt x="9630" y="0"/>
                    </a:cubicBezTo>
                    <a:close/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endParaRPr>
              </a:p>
            </p:txBody>
          </p:sp>
          <p:sp>
            <p:nvSpPr>
              <p:cNvPr id="24" name="Shape 2754">
                <a:extLst>
                  <a:ext uri="{FF2B5EF4-FFF2-40B4-BE49-F238E27FC236}">
                    <a16:creationId xmlns:a16="http://schemas.microsoft.com/office/drawing/2014/main" id="{A5A01A19-12AB-4EBD-804F-F2213788A194}"/>
                  </a:ext>
                </a:extLst>
              </p:cNvPr>
              <p:cNvSpPr/>
              <p:nvPr/>
            </p:nvSpPr>
            <p:spPr>
              <a:xfrm>
                <a:off x="511777" y="73507"/>
                <a:ext cx="113122" cy="3688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637" h="21600" extrusionOk="0">
                    <a:moveTo>
                      <a:pt x="5749" y="0"/>
                    </a:moveTo>
                    <a:lnTo>
                      <a:pt x="0" y="2160"/>
                    </a:lnTo>
                    <a:cubicBezTo>
                      <a:pt x="12681" y="6924"/>
                      <a:pt x="12681" y="14676"/>
                      <a:pt x="0" y="19440"/>
                    </a:cubicBezTo>
                    <a:lnTo>
                      <a:pt x="5749" y="21600"/>
                    </a:lnTo>
                    <a:cubicBezTo>
                      <a:pt x="21600" y="15646"/>
                      <a:pt x="21600" y="5957"/>
                      <a:pt x="5749" y="0"/>
                    </a:cubicBezTo>
                    <a:cubicBezTo>
                      <a:pt x="5749" y="0"/>
                      <a:pt x="5749" y="0"/>
                      <a:pt x="5749" y="0"/>
                    </a:cubicBezTo>
                    <a:close/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endParaRPr>
              </a:p>
            </p:txBody>
          </p:sp>
          <p:sp>
            <p:nvSpPr>
              <p:cNvPr id="25" name="Shape 2755">
                <a:extLst>
                  <a:ext uri="{FF2B5EF4-FFF2-40B4-BE49-F238E27FC236}">
                    <a16:creationId xmlns:a16="http://schemas.microsoft.com/office/drawing/2014/main" id="{4C60B39F-AF28-4D95-904E-C070390B9AAF}"/>
                  </a:ext>
                </a:extLst>
              </p:cNvPr>
              <p:cNvSpPr/>
              <p:nvPr/>
            </p:nvSpPr>
            <p:spPr>
              <a:xfrm>
                <a:off x="586671" y="0"/>
                <a:ext cx="143642" cy="5163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311" h="21600" extrusionOk="0">
                    <a:moveTo>
                      <a:pt x="4444" y="0"/>
                    </a:moveTo>
                    <a:lnTo>
                      <a:pt x="0" y="1543"/>
                    </a:lnTo>
                    <a:cubicBezTo>
                      <a:pt x="14701" y="6645"/>
                      <a:pt x="14701" y="14952"/>
                      <a:pt x="0" y="20058"/>
                    </a:cubicBezTo>
                    <a:lnTo>
                      <a:pt x="4444" y="21600"/>
                    </a:lnTo>
                    <a:cubicBezTo>
                      <a:pt x="21600" y="15643"/>
                      <a:pt x="21600" y="5955"/>
                      <a:pt x="4444" y="0"/>
                    </a:cubicBezTo>
                    <a:cubicBezTo>
                      <a:pt x="4444" y="0"/>
                      <a:pt x="4444" y="0"/>
                      <a:pt x="4444" y="0"/>
                    </a:cubicBezTo>
                    <a:close/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endParaRPr>
              </a:p>
            </p:txBody>
          </p:sp>
          <p:sp>
            <p:nvSpPr>
              <p:cNvPr id="26" name="Shape 2756">
                <a:extLst>
                  <a:ext uri="{FF2B5EF4-FFF2-40B4-BE49-F238E27FC236}">
                    <a16:creationId xmlns:a16="http://schemas.microsoft.com/office/drawing/2014/main" id="{78513A3A-35CA-45D4-A9D9-AEED799C252B}"/>
                  </a:ext>
                </a:extLst>
              </p:cNvPr>
              <p:cNvSpPr/>
              <p:nvPr/>
            </p:nvSpPr>
            <p:spPr>
              <a:xfrm>
                <a:off x="208039" y="147014"/>
                <a:ext cx="82721" cy="2212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970" y="0"/>
                    </a:moveTo>
                    <a:cubicBezTo>
                      <a:pt x="4256" y="2884"/>
                      <a:pt x="0" y="6718"/>
                      <a:pt x="0" y="10800"/>
                    </a:cubicBezTo>
                    <a:cubicBezTo>
                      <a:pt x="0" y="14883"/>
                      <a:pt x="4256" y="18716"/>
                      <a:pt x="11970" y="21600"/>
                    </a:cubicBezTo>
                    <a:lnTo>
                      <a:pt x="21600" y="18000"/>
                    </a:lnTo>
                    <a:cubicBezTo>
                      <a:pt x="16452" y="16076"/>
                      <a:pt x="13620" y="13520"/>
                      <a:pt x="13620" y="10800"/>
                    </a:cubicBezTo>
                    <a:cubicBezTo>
                      <a:pt x="13620" y="8080"/>
                      <a:pt x="16452" y="5519"/>
                      <a:pt x="21600" y="3600"/>
                    </a:cubicBezTo>
                    <a:cubicBezTo>
                      <a:pt x="21600" y="3600"/>
                      <a:pt x="11970" y="0"/>
                      <a:pt x="11970" y="0"/>
                    </a:cubicBezTo>
                    <a:close/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endParaRPr>
              </a:p>
            </p:txBody>
          </p:sp>
          <p:sp>
            <p:nvSpPr>
              <p:cNvPr id="27" name="Shape 2757">
                <a:extLst>
                  <a:ext uri="{FF2B5EF4-FFF2-40B4-BE49-F238E27FC236}">
                    <a16:creationId xmlns:a16="http://schemas.microsoft.com/office/drawing/2014/main" id="{3D5F40C1-2956-431D-A147-3681F078008C}"/>
                  </a:ext>
                </a:extLst>
              </p:cNvPr>
              <p:cNvSpPr/>
              <p:nvPr/>
            </p:nvSpPr>
            <p:spPr>
              <a:xfrm>
                <a:off x="104019" y="73507"/>
                <a:ext cx="113126" cy="3688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638" h="21600" extrusionOk="0">
                    <a:moveTo>
                      <a:pt x="17638" y="2160"/>
                    </a:moveTo>
                    <a:lnTo>
                      <a:pt x="11888" y="0"/>
                    </a:lnTo>
                    <a:cubicBezTo>
                      <a:pt x="-3962" y="5957"/>
                      <a:pt x="-3962" y="15646"/>
                      <a:pt x="11888" y="21600"/>
                    </a:cubicBezTo>
                    <a:lnTo>
                      <a:pt x="17638" y="19440"/>
                    </a:lnTo>
                    <a:cubicBezTo>
                      <a:pt x="4956" y="14676"/>
                      <a:pt x="4956" y="6924"/>
                      <a:pt x="17638" y="2160"/>
                    </a:cubicBezTo>
                    <a:cubicBezTo>
                      <a:pt x="17638" y="2160"/>
                      <a:pt x="17638" y="2160"/>
                      <a:pt x="17638" y="2160"/>
                    </a:cubicBezTo>
                    <a:close/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endParaRPr>
              </a:p>
            </p:txBody>
          </p:sp>
          <p:sp>
            <p:nvSpPr>
              <p:cNvPr id="28" name="Shape 2758">
                <a:extLst>
                  <a:ext uri="{FF2B5EF4-FFF2-40B4-BE49-F238E27FC236}">
                    <a16:creationId xmlns:a16="http://schemas.microsoft.com/office/drawing/2014/main" id="{8E005384-DD87-448C-9365-5A6BAF060F26}"/>
                  </a:ext>
                </a:extLst>
              </p:cNvPr>
              <p:cNvSpPr/>
              <p:nvPr/>
            </p:nvSpPr>
            <p:spPr>
              <a:xfrm>
                <a:off x="0" y="0"/>
                <a:ext cx="143606" cy="5163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311" h="21600" extrusionOk="0">
                    <a:moveTo>
                      <a:pt x="17311" y="1543"/>
                    </a:moveTo>
                    <a:lnTo>
                      <a:pt x="12866" y="0"/>
                    </a:lnTo>
                    <a:cubicBezTo>
                      <a:pt x="-4289" y="5955"/>
                      <a:pt x="-4289" y="15643"/>
                      <a:pt x="12866" y="21600"/>
                    </a:cubicBezTo>
                    <a:lnTo>
                      <a:pt x="17311" y="20058"/>
                    </a:lnTo>
                    <a:cubicBezTo>
                      <a:pt x="2606" y="14952"/>
                      <a:pt x="2606" y="6645"/>
                      <a:pt x="17311" y="1543"/>
                    </a:cubicBezTo>
                    <a:cubicBezTo>
                      <a:pt x="17311" y="1543"/>
                      <a:pt x="17311" y="1543"/>
                      <a:pt x="17311" y="1543"/>
                    </a:cubicBezTo>
                    <a:close/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endParaRPr>
              </a:p>
            </p:txBody>
          </p:sp>
        </p:grpSp>
      </p:grpSp>
      <p:grpSp>
        <p:nvGrpSpPr>
          <p:cNvPr id="29" name="Group 3">
            <a:extLst>
              <a:ext uri="{FF2B5EF4-FFF2-40B4-BE49-F238E27FC236}">
                <a16:creationId xmlns:a16="http://schemas.microsoft.com/office/drawing/2014/main" id="{31550FD6-9045-4898-88EC-8A05BD713189}"/>
              </a:ext>
            </a:extLst>
          </p:cNvPr>
          <p:cNvGrpSpPr/>
          <p:nvPr/>
        </p:nvGrpSpPr>
        <p:grpSpPr>
          <a:xfrm>
            <a:off x="8068786" y="2359199"/>
            <a:ext cx="592614" cy="592614"/>
            <a:chOff x="8068786" y="2359199"/>
            <a:chExt cx="592614" cy="592614"/>
          </a:xfrm>
        </p:grpSpPr>
        <p:sp>
          <p:nvSpPr>
            <p:cNvPr id="30" name="Shape 2761">
              <a:extLst>
                <a:ext uri="{FF2B5EF4-FFF2-40B4-BE49-F238E27FC236}">
                  <a16:creationId xmlns:a16="http://schemas.microsoft.com/office/drawing/2014/main" id="{FBE6D0C4-8C26-4B8E-97C4-B3B0F0250D85}"/>
                </a:ext>
              </a:extLst>
            </p:cNvPr>
            <p:cNvSpPr/>
            <p:nvPr/>
          </p:nvSpPr>
          <p:spPr>
            <a:xfrm>
              <a:off x="8068786" y="2359199"/>
              <a:ext cx="592614" cy="592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grpSp>
          <p:nvGrpSpPr>
            <p:cNvPr id="31" name="Group 2769">
              <a:extLst>
                <a:ext uri="{FF2B5EF4-FFF2-40B4-BE49-F238E27FC236}">
                  <a16:creationId xmlns:a16="http://schemas.microsoft.com/office/drawing/2014/main" id="{60A6DA48-8EF1-47DB-B021-17D5B97DB723}"/>
                </a:ext>
              </a:extLst>
            </p:cNvPr>
            <p:cNvGrpSpPr/>
            <p:nvPr/>
          </p:nvGrpSpPr>
          <p:grpSpPr>
            <a:xfrm>
              <a:off x="8174762" y="2521074"/>
              <a:ext cx="380662" cy="269144"/>
              <a:chOff x="0" y="0"/>
              <a:chExt cx="730312" cy="516363"/>
            </a:xfrm>
          </p:grpSpPr>
          <p:sp>
            <p:nvSpPr>
              <p:cNvPr id="32" name="Shape 2762">
                <a:extLst>
                  <a:ext uri="{FF2B5EF4-FFF2-40B4-BE49-F238E27FC236}">
                    <a16:creationId xmlns:a16="http://schemas.microsoft.com/office/drawing/2014/main" id="{882E14F5-C91E-41EE-844C-68BEF45468B3}"/>
                  </a:ext>
                </a:extLst>
              </p:cNvPr>
              <p:cNvSpPr/>
              <p:nvPr/>
            </p:nvSpPr>
            <p:spPr>
              <a:xfrm>
                <a:off x="312059" y="205265"/>
                <a:ext cx="104310" cy="1043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8" extrusionOk="0">
                    <a:moveTo>
                      <a:pt x="16796" y="2883"/>
                    </a:moveTo>
                    <a:cubicBezTo>
                      <a:pt x="20639" y="6726"/>
                      <a:pt x="20639" y="12961"/>
                      <a:pt x="16796" y="16796"/>
                    </a:cubicBezTo>
                    <a:cubicBezTo>
                      <a:pt x="12952" y="20639"/>
                      <a:pt x="6726" y="20639"/>
                      <a:pt x="2882" y="16796"/>
                    </a:cubicBezTo>
                    <a:cubicBezTo>
                      <a:pt x="-961" y="12961"/>
                      <a:pt x="-961" y="6726"/>
                      <a:pt x="2882" y="2883"/>
                    </a:cubicBezTo>
                    <a:cubicBezTo>
                      <a:pt x="6726" y="-961"/>
                      <a:pt x="12952" y="-961"/>
                      <a:pt x="16796" y="2883"/>
                    </a:cubicBezTo>
                    <a:cubicBezTo>
                      <a:pt x="16796" y="2883"/>
                      <a:pt x="16796" y="2883"/>
                      <a:pt x="16796" y="2883"/>
                    </a:cubicBezTo>
                    <a:close/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endParaRPr>
              </a:p>
            </p:txBody>
          </p:sp>
          <p:sp>
            <p:nvSpPr>
              <p:cNvPr id="33" name="Shape 2763">
                <a:extLst>
                  <a:ext uri="{FF2B5EF4-FFF2-40B4-BE49-F238E27FC236}">
                    <a16:creationId xmlns:a16="http://schemas.microsoft.com/office/drawing/2014/main" id="{812F00FB-C0EA-43BF-BD38-5844D5D17157}"/>
                  </a:ext>
                </a:extLst>
              </p:cNvPr>
              <p:cNvSpPr/>
              <p:nvPr/>
            </p:nvSpPr>
            <p:spPr>
              <a:xfrm>
                <a:off x="438269" y="147014"/>
                <a:ext cx="82721" cy="2212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30" y="0"/>
                    </a:moveTo>
                    <a:lnTo>
                      <a:pt x="0" y="3600"/>
                    </a:lnTo>
                    <a:cubicBezTo>
                      <a:pt x="5148" y="5519"/>
                      <a:pt x="7980" y="8080"/>
                      <a:pt x="7980" y="10800"/>
                    </a:cubicBezTo>
                    <a:cubicBezTo>
                      <a:pt x="7980" y="13520"/>
                      <a:pt x="5148" y="16076"/>
                      <a:pt x="0" y="18000"/>
                    </a:cubicBezTo>
                    <a:lnTo>
                      <a:pt x="9630" y="21600"/>
                    </a:lnTo>
                    <a:cubicBezTo>
                      <a:pt x="17344" y="18716"/>
                      <a:pt x="21600" y="14883"/>
                      <a:pt x="21600" y="10800"/>
                    </a:cubicBezTo>
                    <a:cubicBezTo>
                      <a:pt x="21600" y="6718"/>
                      <a:pt x="17344" y="2884"/>
                      <a:pt x="9630" y="0"/>
                    </a:cubicBezTo>
                    <a:cubicBezTo>
                      <a:pt x="9630" y="0"/>
                      <a:pt x="9630" y="0"/>
                      <a:pt x="9630" y="0"/>
                    </a:cubicBezTo>
                    <a:close/>
                  </a:path>
                </a:pathLst>
              </a:cu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endParaRPr>
              </a:p>
            </p:txBody>
          </p:sp>
          <p:sp>
            <p:nvSpPr>
              <p:cNvPr id="34" name="Shape 2764">
                <a:extLst>
                  <a:ext uri="{FF2B5EF4-FFF2-40B4-BE49-F238E27FC236}">
                    <a16:creationId xmlns:a16="http://schemas.microsoft.com/office/drawing/2014/main" id="{97026152-77A6-4BA0-A9E2-50D98E79B334}"/>
                  </a:ext>
                </a:extLst>
              </p:cNvPr>
              <p:cNvSpPr/>
              <p:nvPr/>
            </p:nvSpPr>
            <p:spPr>
              <a:xfrm>
                <a:off x="511777" y="73507"/>
                <a:ext cx="113122" cy="3688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637" h="21600" extrusionOk="0">
                    <a:moveTo>
                      <a:pt x="5749" y="0"/>
                    </a:moveTo>
                    <a:lnTo>
                      <a:pt x="0" y="2160"/>
                    </a:lnTo>
                    <a:cubicBezTo>
                      <a:pt x="12681" y="6924"/>
                      <a:pt x="12681" y="14676"/>
                      <a:pt x="0" y="19440"/>
                    </a:cubicBezTo>
                    <a:lnTo>
                      <a:pt x="5749" y="21600"/>
                    </a:lnTo>
                    <a:cubicBezTo>
                      <a:pt x="21600" y="15646"/>
                      <a:pt x="21600" y="5957"/>
                      <a:pt x="5749" y="0"/>
                    </a:cubicBezTo>
                    <a:cubicBezTo>
                      <a:pt x="5749" y="0"/>
                      <a:pt x="5749" y="0"/>
                      <a:pt x="5749" y="0"/>
                    </a:cubicBezTo>
                    <a:close/>
                  </a:path>
                </a:pathLst>
              </a:cu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endParaRPr>
              </a:p>
            </p:txBody>
          </p:sp>
          <p:sp>
            <p:nvSpPr>
              <p:cNvPr id="35" name="Shape 2765">
                <a:extLst>
                  <a:ext uri="{FF2B5EF4-FFF2-40B4-BE49-F238E27FC236}">
                    <a16:creationId xmlns:a16="http://schemas.microsoft.com/office/drawing/2014/main" id="{A08D0780-32A8-4D69-8D32-ADDDFEB0DFBB}"/>
                  </a:ext>
                </a:extLst>
              </p:cNvPr>
              <p:cNvSpPr/>
              <p:nvPr/>
            </p:nvSpPr>
            <p:spPr>
              <a:xfrm>
                <a:off x="586671" y="0"/>
                <a:ext cx="143642" cy="5163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311" h="21600" extrusionOk="0">
                    <a:moveTo>
                      <a:pt x="4444" y="0"/>
                    </a:moveTo>
                    <a:lnTo>
                      <a:pt x="0" y="1543"/>
                    </a:lnTo>
                    <a:cubicBezTo>
                      <a:pt x="14701" y="6645"/>
                      <a:pt x="14701" y="14952"/>
                      <a:pt x="0" y="20058"/>
                    </a:cubicBezTo>
                    <a:lnTo>
                      <a:pt x="4444" y="21600"/>
                    </a:lnTo>
                    <a:cubicBezTo>
                      <a:pt x="21600" y="15643"/>
                      <a:pt x="21600" y="5955"/>
                      <a:pt x="4444" y="0"/>
                    </a:cubicBezTo>
                    <a:cubicBezTo>
                      <a:pt x="4444" y="0"/>
                      <a:pt x="4444" y="0"/>
                      <a:pt x="4444" y="0"/>
                    </a:cubicBezTo>
                    <a:close/>
                  </a:path>
                </a:pathLst>
              </a:cu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endParaRPr>
              </a:p>
            </p:txBody>
          </p:sp>
          <p:sp>
            <p:nvSpPr>
              <p:cNvPr id="36" name="Shape 2766">
                <a:extLst>
                  <a:ext uri="{FF2B5EF4-FFF2-40B4-BE49-F238E27FC236}">
                    <a16:creationId xmlns:a16="http://schemas.microsoft.com/office/drawing/2014/main" id="{A35610F7-9DFC-44DF-9E79-71F7DA2553D1}"/>
                  </a:ext>
                </a:extLst>
              </p:cNvPr>
              <p:cNvSpPr/>
              <p:nvPr/>
            </p:nvSpPr>
            <p:spPr>
              <a:xfrm>
                <a:off x="208039" y="147014"/>
                <a:ext cx="82721" cy="2212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970" y="0"/>
                    </a:moveTo>
                    <a:cubicBezTo>
                      <a:pt x="4256" y="2884"/>
                      <a:pt x="0" y="6718"/>
                      <a:pt x="0" y="10800"/>
                    </a:cubicBezTo>
                    <a:cubicBezTo>
                      <a:pt x="0" y="14883"/>
                      <a:pt x="4256" y="18716"/>
                      <a:pt x="11970" y="21600"/>
                    </a:cubicBezTo>
                    <a:lnTo>
                      <a:pt x="21600" y="18000"/>
                    </a:lnTo>
                    <a:cubicBezTo>
                      <a:pt x="16452" y="16076"/>
                      <a:pt x="13620" y="13520"/>
                      <a:pt x="13620" y="10800"/>
                    </a:cubicBezTo>
                    <a:cubicBezTo>
                      <a:pt x="13620" y="8080"/>
                      <a:pt x="16452" y="5519"/>
                      <a:pt x="21600" y="3600"/>
                    </a:cubicBezTo>
                    <a:cubicBezTo>
                      <a:pt x="21600" y="3600"/>
                      <a:pt x="11970" y="0"/>
                      <a:pt x="11970" y="0"/>
                    </a:cubicBezTo>
                    <a:close/>
                  </a:path>
                </a:pathLst>
              </a:cu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endParaRPr>
              </a:p>
            </p:txBody>
          </p:sp>
          <p:sp>
            <p:nvSpPr>
              <p:cNvPr id="37" name="Shape 2767">
                <a:extLst>
                  <a:ext uri="{FF2B5EF4-FFF2-40B4-BE49-F238E27FC236}">
                    <a16:creationId xmlns:a16="http://schemas.microsoft.com/office/drawing/2014/main" id="{18C16963-BC96-489D-A6B2-925661511303}"/>
                  </a:ext>
                </a:extLst>
              </p:cNvPr>
              <p:cNvSpPr/>
              <p:nvPr/>
            </p:nvSpPr>
            <p:spPr>
              <a:xfrm>
                <a:off x="104019" y="73507"/>
                <a:ext cx="113126" cy="3688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638" h="21600" extrusionOk="0">
                    <a:moveTo>
                      <a:pt x="17638" y="2160"/>
                    </a:moveTo>
                    <a:lnTo>
                      <a:pt x="11888" y="0"/>
                    </a:lnTo>
                    <a:cubicBezTo>
                      <a:pt x="-3962" y="5957"/>
                      <a:pt x="-3962" y="15646"/>
                      <a:pt x="11888" y="21600"/>
                    </a:cubicBezTo>
                    <a:lnTo>
                      <a:pt x="17638" y="19440"/>
                    </a:lnTo>
                    <a:cubicBezTo>
                      <a:pt x="4956" y="14676"/>
                      <a:pt x="4956" y="6924"/>
                      <a:pt x="17638" y="2160"/>
                    </a:cubicBezTo>
                    <a:cubicBezTo>
                      <a:pt x="17638" y="2160"/>
                      <a:pt x="17638" y="2160"/>
                      <a:pt x="17638" y="2160"/>
                    </a:cubicBezTo>
                    <a:close/>
                  </a:path>
                </a:pathLst>
              </a:cu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endParaRPr>
              </a:p>
            </p:txBody>
          </p:sp>
          <p:sp>
            <p:nvSpPr>
              <p:cNvPr id="38" name="Shape 2768">
                <a:extLst>
                  <a:ext uri="{FF2B5EF4-FFF2-40B4-BE49-F238E27FC236}">
                    <a16:creationId xmlns:a16="http://schemas.microsoft.com/office/drawing/2014/main" id="{8E46DCE1-BD45-44C9-9412-5B698B680374}"/>
                  </a:ext>
                </a:extLst>
              </p:cNvPr>
              <p:cNvSpPr/>
              <p:nvPr/>
            </p:nvSpPr>
            <p:spPr>
              <a:xfrm>
                <a:off x="0" y="0"/>
                <a:ext cx="143606" cy="5163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311" h="21600" extrusionOk="0">
                    <a:moveTo>
                      <a:pt x="17311" y="1543"/>
                    </a:moveTo>
                    <a:lnTo>
                      <a:pt x="12866" y="0"/>
                    </a:lnTo>
                    <a:cubicBezTo>
                      <a:pt x="-4289" y="5955"/>
                      <a:pt x="-4289" y="15643"/>
                      <a:pt x="12866" y="21600"/>
                    </a:cubicBezTo>
                    <a:lnTo>
                      <a:pt x="17311" y="20058"/>
                    </a:lnTo>
                    <a:cubicBezTo>
                      <a:pt x="2606" y="14952"/>
                      <a:pt x="2606" y="6645"/>
                      <a:pt x="17311" y="1543"/>
                    </a:cubicBezTo>
                    <a:cubicBezTo>
                      <a:pt x="17311" y="1543"/>
                      <a:pt x="17311" y="1543"/>
                      <a:pt x="17311" y="1543"/>
                    </a:cubicBezTo>
                    <a:close/>
                  </a:path>
                </a:pathLst>
              </a:cu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endParaRPr>
              </a:p>
            </p:txBody>
          </p:sp>
        </p:grpSp>
      </p:grpSp>
      <p:grpSp>
        <p:nvGrpSpPr>
          <p:cNvPr id="39" name="Group 5">
            <a:extLst>
              <a:ext uri="{FF2B5EF4-FFF2-40B4-BE49-F238E27FC236}">
                <a16:creationId xmlns:a16="http://schemas.microsoft.com/office/drawing/2014/main" id="{2F1ED676-EDFD-4888-AFA9-34881023E569}"/>
              </a:ext>
            </a:extLst>
          </p:cNvPr>
          <p:cNvGrpSpPr/>
          <p:nvPr/>
        </p:nvGrpSpPr>
        <p:grpSpPr>
          <a:xfrm>
            <a:off x="3530600" y="4572342"/>
            <a:ext cx="592615" cy="592614"/>
            <a:chOff x="3530600" y="4572342"/>
            <a:chExt cx="592615" cy="592614"/>
          </a:xfrm>
        </p:grpSpPr>
        <p:sp>
          <p:nvSpPr>
            <p:cNvPr id="40" name="Shape 2771">
              <a:extLst>
                <a:ext uri="{FF2B5EF4-FFF2-40B4-BE49-F238E27FC236}">
                  <a16:creationId xmlns:a16="http://schemas.microsoft.com/office/drawing/2014/main" id="{596958EE-B5C0-4ED1-9AF8-947997FD38ED}"/>
                </a:ext>
              </a:extLst>
            </p:cNvPr>
            <p:cNvSpPr/>
            <p:nvPr/>
          </p:nvSpPr>
          <p:spPr>
            <a:xfrm>
              <a:off x="3530600" y="4572342"/>
              <a:ext cx="592615" cy="592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41" name="Shape 2772">
              <a:extLst>
                <a:ext uri="{FF2B5EF4-FFF2-40B4-BE49-F238E27FC236}">
                  <a16:creationId xmlns:a16="http://schemas.microsoft.com/office/drawing/2014/main" id="{E5B4C26E-57AC-4F35-8BA2-9E0342949FA3}"/>
                </a:ext>
              </a:extLst>
            </p:cNvPr>
            <p:cNvSpPr/>
            <p:nvPr/>
          </p:nvSpPr>
          <p:spPr>
            <a:xfrm>
              <a:off x="3691227" y="4741082"/>
              <a:ext cx="271361" cy="241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2" extrusionOk="0">
                  <a:moveTo>
                    <a:pt x="20520" y="10845"/>
                  </a:moveTo>
                  <a:lnTo>
                    <a:pt x="17280" y="10845"/>
                  </a:lnTo>
                  <a:lnTo>
                    <a:pt x="17280" y="7836"/>
                  </a:lnTo>
                  <a:cubicBezTo>
                    <a:pt x="17280" y="7802"/>
                    <a:pt x="17273" y="7771"/>
                    <a:pt x="17271" y="7739"/>
                  </a:cubicBezTo>
                  <a:lnTo>
                    <a:pt x="19664" y="5069"/>
                  </a:lnTo>
                  <a:cubicBezTo>
                    <a:pt x="20085" y="4599"/>
                    <a:pt x="20085" y="3836"/>
                    <a:pt x="19664" y="3365"/>
                  </a:cubicBezTo>
                  <a:cubicBezTo>
                    <a:pt x="19242" y="2895"/>
                    <a:pt x="18558" y="2895"/>
                    <a:pt x="18136" y="3365"/>
                  </a:cubicBezTo>
                  <a:lnTo>
                    <a:pt x="15744" y="6035"/>
                  </a:lnTo>
                  <a:cubicBezTo>
                    <a:pt x="15714" y="6033"/>
                    <a:pt x="15687" y="6025"/>
                    <a:pt x="15657" y="6025"/>
                  </a:cubicBezTo>
                  <a:lnTo>
                    <a:pt x="5943" y="6025"/>
                  </a:lnTo>
                  <a:cubicBezTo>
                    <a:pt x="5913" y="6025"/>
                    <a:pt x="5886" y="6033"/>
                    <a:pt x="5856" y="6035"/>
                  </a:cubicBezTo>
                  <a:lnTo>
                    <a:pt x="3463" y="3365"/>
                  </a:lnTo>
                  <a:cubicBezTo>
                    <a:pt x="3042" y="2895"/>
                    <a:pt x="2358" y="2895"/>
                    <a:pt x="1936" y="3365"/>
                  </a:cubicBezTo>
                  <a:cubicBezTo>
                    <a:pt x="1515" y="3836"/>
                    <a:pt x="1515" y="4599"/>
                    <a:pt x="1936" y="5069"/>
                  </a:cubicBezTo>
                  <a:lnTo>
                    <a:pt x="4329" y="7739"/>
                  </a:lnTo>
                  <a:cubicBezTo>
                    <a:pt x="4327" y="7771"/>
                    <a:pt x="4320" y="7802"/>
                    <a:pt x="4320" y="7836"/>
                  </a:cubicBezTo>
                  <a:lnTo>
                    <a:pt x="4320" y="10845"/>
                  </a:lnTo>
                  <a:lnTo>
                    <a:pt x="1080" y="10845"/>
                  </a:lnTo>
                  <a:cubicBezTo>
                    <a:pt x="484" y="10845"/>
                    <a:pt x="0" y="11384"/>
                    <a:pt x="0" y="12050"/>
                  </a:cubicBezTo>
                  <a:cubicBezTo>
                    <a:pt x="0" y="12715"/>
                    <a:pt x="484" y="13255"/>
                    <a:pt x="1080" y="13255"/>
                  </a:cubicBezTo>
                  <a:lnTo>
                    <a:pt x="4320" y="13255"/>
                  </a:lnTo>
                  <a:cubicBezTo>
                    <a:pt x="4320" y="14194"/>
                    <a:pt x="4489" y="15087"/>
                    <a:pt x="4781" y="15910"/>
                  </a:cubicBezTo>
                  <a:cubicBezTo>
                    <a:pt x="4734" y="15948"/>
                    <a:pt x="4679" y="15970"/>
                    <a:pt x="4636" y="16017"/>
                  </a:cubicBezTo>
                  <a:lnTo>
                    <a:pt x="1581" y="19425"/>
                  </a:lnTo>
                  <a:cubicBezTo>
                    <a:pt x="1160" y="19896"/>
                    <a:pt x="1160" y="20659"/>
                    <a:pt x="1581" y="21130"/>
                  </a:cubicBezTo>
                  <a:cubicBezTo>
                    <a:pt x="2003" y="21600"/>
                    <a:pt x="2688" y="21600"/>
                    <a:pt x="3109" y="21130"/>
                  </a:cubicBezTo>
                  <a:lnTo>
                    <a:pt x="5919" y="17995"/>
                  </a:lnTo>
                  <a:cubicBezTo>
                    <a:pt x="6882" y="19226"/>
                    <a:pt x="8211" y="20093"/>
                    <a:pt x="9720" y="20376"/>
                  </a:cubicBezTo>
                  <a:lnTo>
                    <a:pt x="9720" y="8435"/>
                  </a:lnTo>
                  <a:lnTo>
                    <a:pt x="11880" y="8435"/>
                  </a:lnTo>
                  <a:lnTo>
                    <a:pt x="11880" y="20376"/>
                  </a:lnTo>
                  <a:cubicBezTo>
                    <a:pt x="13389" y="20093"/>
                    <a:pt x="14717" y="19226"/>
                    <a:pt x="15681" y="17995"/>
                  </a:cubicBezTo>
                  <a:lnTo>
                    <a:pt x="18491" y="21130"/>
                  </a:lnTo>
                  <a:cubicBezTo>
                    <a:pt x="18913" y="21600"/>
                    <a:pt x="19596" y="21600"/>
                    <a:pt x="20019" y="21130"/>
                  </a:cubicBezTo>
                  <a:cubicBezTo>
                    <a:pt x="20440" y="20659"/>
                    <a:pt x="20440" y="19896"/>
                    <a:pt x="20019" y="19425"/>
                  </a:cubicBezTo>
                  <a:lnTo>
                    <a:pt x="16964" y="16017"/>
                  </a:lnTo>
                  <a:cubicBezTo>
                    <a:pt x="16921" y="15970"/>
                    <a:pt x="16866" y="15948"/>
                    <a:pt x="16819" y="15910"/>
                  </a:cubicBezTo>
                  <a:cubicBezTo>
                    <a:pt x="17111" y="15087"/>
                    <a:pt x="17280" y="14194"/>
                    <a:pt x="17280" y="13255"/>
                  </a:cubicBezTo>
                  <a:lnTo>
                    <a:pt x="20520" y="13255"/>
                  </a:lnTo>
                  <a:cubicBezTo>
                    <a:pt x="21116" y="13255"/>
                    <a:pt x="21600" y="12715"/>
                    <a:pt x="21600" y="12050"/>
                  </a:cubicBezTo>
                  <a:cubicBezTo>
                    <a:pt x="21600" y="11384"/>
                    <a:pt x="21116" y="10845"/>
                    <a:pt x="20520" y="10845"/>
                  </a:cubicBezTo>
                  <a:close/>
                  <a:moveTo>
                    <a:pt x="10800" y="0"/>
                  </a:moveTo>
                  <a:cubicBezTo>
                    <a:pt x="8414" y="0"/>
                    <a:pt x="6480" y="2158"/>
                    <a:pt x="6480" y="4820"/>
                  </a:cubicBezTo>
                  <a:lnTo>
                    <a:pt x="15120" y="4820"/>
                  </a:lnTo>
                  <a:cubicBezTo>
                    <a:pt x="15120" y="2158"/>
                    <a:pt x="13186" y="0"/>
                    <a:pt x="10800" y="0"/>
                  </a:cubicBezTo>
                  <a:close/>
                </a:path>
              </a:pathLst>
            </a:custGeom>
            <a:solidFill>
              <a:srgbClr val="413B3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solidFill>
                  <a:srgbClr val="413B39"/>
                </a:solidFill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</p:grpSp>
      <p:grpSp>
        <p:nvGrpSpPr>
          <p:cNvPr id="42" name="Group 2">
            <a:extLst>
              <a:ext uri="{FF2B5EF4-FFF2-40B4-BE49-F238E27FC236}">
                <a16:creationId xmlns:a16="http://schemas.microsoft.com/office/drawing/2014/main" id="{71369F10-13B0-46CE-BD71-469E3B5681D8}"/>
              </a:ext>
            </a:extLst>
          </p:cNvPr>
          <p:cNvGrpSpPr/>
          <p:nvPr/>
        </p:nvGrpSpPr>
        <p:grpSpPr>
          <a:xfrm>
            <a:off x="8068786" y="4572342"/>
            <a:ext cx="592614" cy="592614"/>
            <a:chOff x="8068786" y="4572342"/>
            <a:chExt cx="592614" cy="592614"/>
          </a:xfrm>
        </p:grpSpPr>
        <p:sp>
          <p:nvSpPr>
            <p:cNvPr id="43" name="Shape 2774">
              <a:extLst>
                <a:ext uri="{FF2B5EF4-FFF2-40B4-BE49-F238E27FC236}">
                  <a16:creationId xmlns:a16="http://schemas.microsoft.com/office/drawing/2014/main" id="{6E32AE96-5555-4D75-BADA-30F09A8E7FEF}"/>
                </a:ext>
              </a:extLst>
            </p:cNvPr>
            <p:cNvSpPr/>
            <p:nvPr/>
          </p:nvSpPr>
          <p:spPr>
            <a:xfrm>
              <a:off x="8068786" y="4572342"/>
              <a:ext cx="592614" cy="592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44" name="Shape 2775">
              <a:extLst>
                <a:ext uri="{FF2B5EF4-FFF2-40B4-BE49-F238E27FC236}">
                  <a16:creationId xmlns:a16="http://schemas.microsoft.com/office/drawing/2014/main" id="{F6B54C25-70F9-40C3-BBBD-2257D5BBFC08}"/>
                </a:ext>
              </a:extLst>
            </p:cNvPr>
            <p:cNvSpPr/>
            <p:nvPr/>
          </p:nvSpPr>
          <p:spPr>
            <a:xfrm>
              <a:off x="8270235" y="4738989"/>
              <a:ext cx="189714" cy="238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3" h="21073" extrusionOk="0">
                  <a:moveTo>
                    <a:pt x="17465" y="6506"/>
                  </a:moveTo>
                  <a:cubicBezTo>
                    <a:pt x="16409" y="7764"/>
                    <a:pt x="15332" y="6878"/>
                    <a:pt x="13825" y="5995"/>
                  </a:cubicBezTo>
                  <a:cubicBezTo>
                    <a:pt x="12317" y="5116"/>
                    <a:pt x="10949" y="4574"/>
                    <a:pt x="12003" y="3316"/>
                  </a:cubicBezTo>
                  <a:cubicBezTo>
                    <a:pt x="13059" y="2059"/>
                    <a:pt x="15136" y="1752"/>
                    <a:pt x="16646" y="2634"/>
                  </a:cubicBezTo>
                  <a:cubicBezTo>
                    <a:pt x="18155" y="3514"/>
                    <a:pt x="18520" y="5248"/>
                    <a:pt x="17465" y="6506"/>
                  </a:cubicBezTo>
                  <a:close/>
                  <a:moveTo>
                    <a:pt x="20866" y="4864"/>
                  </a:moveTo>
                  <a:cubicBezTo>
                    <a:pt x="20189" y="1664"/>
                    <a:pt x="16529" y="-475"/>
                    <a:pt x="12692" y="90"/>
                  </a:cubicBezTo>
                  <a:cubicBezTo>
                    <a:pt x="8853" y="655"/>
                    <a:pt x="5612" y="3118"/>
                    <a:pt x="6290" y="6320"/>
                  </a:cubicBezTo>
                  <a:cubicBezTo>
                    <a:pt x="6434" y="7009"/>
                    <a:pt x="6839" y="8087"/>
                    <a:pt x="7317" y="8862"/>
                  </a:cubicBezTo>
                  <a:lnTo>
                    <a:pt x="347" y="17165"/>
                  </a:lnTo>
                  <a:cubicBezTo>
                    <a:pt x="89" y="17471"/>
                    <a:pt x="-56" y="18024"/>
                    <a:pt x="21" y="18391"/>
                  </a:cubicBezTo>
                  <a:lnTo>
                    <a:pt x="469" y="20510"/>
                  </a:lnTo>
                  <a:cubicBezTo>
                    <a:pt x="547" y="20878"/>
                    <a:pt x="970" y="21125"/>
                    <a:pt x="1412" y="21063"/>
                  </a:cubicBezTo>
                  <a:lnTo>
                    <a:pt x="3454" y="20761"/>
                  </a:lnTo>
                  <a:cubicBezTo>
                    <a:pt x="3896" y="20697"/>
                    <a:pt x="4456" y="20386"/>
                    <a:pt x="4699" y="20074"/>
                  </a:cubicBezTo>
                  <a:lnTo>
                    <a:pt x="7456" y="16514"/>
                  </a:lnTo>
                  <a:lnTo>
                    <a:pt x="7480" y="16491"/>
                  </a:lnTo>
                  <a:lnTo>
                    <a:pt x="9347" y="16216"/>
                  </a:lnTo>
                  <a:lnTo>
                    <a:pt x="12566" y="12045"/>
                  </a:lnTo>
                  <a:cubicBezTo>
                    <a:pt x="13624" y="12195"/>
                    <a:pt x="15142" y="12144"/>
                    <a:pt x="16039" y="12012"/>
                  </a:cubicBezTo>
                  <a:cubicBezTo>
                    <a:pt x="19875" y="11447"/>
                    <a:pt x="21544" y="8067"/>
                    <a:pt x="20866" y="4864"/>
                  </a:cubicBezTo>
                  <a:close/>
                </a:path>
              </a:pathLst>
            </a:custGeom>
            <a:solidFill>
              <a:srgbClr val="413B39"/>
            </a:solidFill>
            <a:ln w="12700" cap="flat">
              <a:noFill/>
              <a:miter lim="400000"/>
            </a:ln>
            <a:effectLst/>
          </p:spPr>
          <p:txBody>
            <a:bodyPr wrap="square" lIns="43656" tIns="43656" rIns="43656" bIns="43656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79563" y="2264363"/>
            <a:ext cx="2999777" cy="2999776"/>
            <a:chOff x="4579563" y="2264363"/>
            <a:chExt cx="2999777" cy="2999776"/>
          </a:xfrm>
        </p:grpSpPr>
        <p:sp>
          <p:nvSpPr>
            <p:cNvPr id="10" name="Shape 2728">
              <a:extLst>
                <a:ext uri="{FF2B5EF4-FFF2-40B4-BE49-F238E27FC236}">
                  <a16:creationId xmlns:a16="http://schemas.microsoft.com/office/drawing/2014/main" id="{44C86CCC-FBC8-4485-991C-E13EAF69E34E}"/>
                </a:ext>
              </a:extLst>
            </p:cNvPr>
            <p:cNvSpPr/>
            <p:nvPr/>
          </p:nvSpPr>
          <p:spPr>
            <a:xfrm flipH="1" flipV="1">
              <a:off x="5251561" y="2937227"/>
              <a:ext cx="412441" cy="412441"/>
            </a:xfrm>
            <a:prstGeom prst="line">
              <a:avLst/>
            </a:prstGeom>
            <a:ln w="25400">
              <a:solidFill>
                <a:srgbClr val="DCDEE0"/>
              </a:solidFill>
              <a:miter lim="400000"/>
            </a:ln>
          </p:spPr>
          <p:txBody>
            <a:bodyPr lIns="45719" rIns="45719"/>
            <a:lstStyle/>
            <a:p>
              <a:pPr lvl="0" defTabSz="457200">
                <a:spcBef>
                  <a:spcPts val="0"/>
                </a:spcBef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11" name="Shape 2729">
              <a:extLst>
                <a:ext uri="{FF2B5EF4-FFF2-40B4-BE49-F238E27FC236}">
                  <a16:creationId xmlns:a16="http://schemas.microsoft.com/office/drawing/2014/main" id="{323EBD68-6582-465F-9CB6-52D5355831C0}"/>
                </a:ext>
              </a:extLst>
            </p:cNvPr>
            <p:cNvSpPr/>
            <p:nvPr/>
          </p:nvSpPr>
          <p:spPr>
            <a:xfrm flipV="1">
              <a:off x="6494900" y="2936361"/>
              <a:ext cx="412441" cy="412441"/>
            </a:xfrm>
            <a:prstGeom prst="line">
              <a:avLst/>
            </a:prstGeom>
            <a:ln w="25400">
              <a:solidFill>
                <a:srgbClr val="DCDEE0"/>
              </a:solidFill>
              <a:miter lim="400000"/>
            </a:ln>
          </p:spPr>
          <p:txBody>
            <a:bodyPr lIns="45719" rIns="45719"/>
            <a:lstStyle/>
            <a:p>
              <a:pPr lvl="0" defTabSz="457200">
                <a:spcBef>
                  <a:spcPts val="0"/>
                </a:spcBef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12" name="Shape 2730">
              <a:extLst>
                <a:ext uri="{FF2B5EF4-FFF2-40B4-BE49-F238E27FC236}">
                  <a16:creationId xmlns:a16="http://schemas.microsoft.com/office/drawing/2014/main" id="{B506EDD9-F2AD-443B-AD59-39770DAD4DC6}"/>
                </a:ext>
              </a:extLst>
            </p:cNvPr>
            <p:cNvSpPr/>
            <p:nvPr/>
          </p:nvSpPr>
          <p:spPr>
            <a:xfrm>
              <a:off x="6495766" y="4179700"/>
              <a:ext cx="412441" cy="412441"/>
            </a:xfrm>
            <a:prstGeom prst="line">
              <a:avLst/>
            </a:prstGeom>
            <a:ln w="25400">
              <a:solidFill>
                <a:srgbClr val="DCDEE0"/>
              </a:solidFill>
              <a:miter lim="400000"/>
            </a:ln>
          </p:spPr>
          <p:txBody>
            <a:bodyPr lIns="45719" rIns="45719"/>
            <a:lstStyle/>
            <a:p>
              <a:pPr lvl="0" defTabSz="457200">
                <a:spcBef>
                  <a:spcPts val="0"/>
                </a:spcBef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13" name="Shape 2731">
              <a:extLst>
                <a:ext uri="{FF2B5EF4-FFF2-40B4-BE49-F238E27FC236}">
                  <a16:creationId xmlns:a16="http://schemas.microsoft.com/office/drawing/2014/main" id="{A5086DB8-62FC-4E7D-BB8C-1A8B9CE27D41}"/>
                </a:ext>
              </a:extLst>
            </p:cNvPr>
            <p:cNvSpPr/>
            <p:nvPr/>
          </p:nvSpPr>
          <p:spPr>
            <a:xfrm flipH="1">
              <a:off x="5252428" y="4180566"/>
              <a:ext cx="412441" cy="412441"/>
            </a:xfrm>
            <a:prstGeom prst="line">
              <a:avLst/>
            </a:prstGeom>
            <a:ln w="25400">
              <a:solidFill>
                <a:srgbClr val="DCDEE0"/>
              </a:solidFill>
              <a:miter lim="400000"/>
            </a:ln>
          </p:spPr>
          <p:txBody>
            <a:bodyPr lIns="45719" rIns="45719"/>
            <a:lstStyle/>
            <a:p>
              <a:pPr lvl="0" defTabSz="457200">
                <a:spcBef>
                  <a:spcPts val="0"/>
                </a:spcBef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15" name="Shape 2735">
              <a:extLst>
                <a:ext uri="{FF2B5EF4-FFF2-40B4-BE49-F238E27FC236}">
                  <a16:creationId xmlns:a16="http://schemas.microsoft.com/office/drawing/2014/main" id="{06582BDD-4089-4A40-8CBC-0EAE79AD7CFC}"/>
                </a:ext>
              </a:extLst>
            </p:cNvPr>
            <p:cNvSpPr/>
            <p:nvPr/>
          </p:nvSpPr>
          <p:spPr>
            <a:xfrm rot="18900000">
              <a:off x="4579563" y="2264364"/>
              <a:ext cx="787296" cy="787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16" name="Shape 2738">
              <a:extLst>
                <a:ext uri="{FF2B5EF4-FFF2-40B4-BE49-F238E27FC236}">
                  <a16:creationId xmlns:a16="http://schemas.microsoft.com/office/drawing/2014/main" id="{BFF421EE-7425-48EA-B503-ECFFBF2A4950}"/>
                </a:ext>
              </a:extLst>
            </p:cNvPr>
            <p:cNvSpPr/>
            <p:nvPr/>
          </p:nvSpPr>
          <p:spPr>
            <a:xfrm rot="18900000">
              <a:off x="6792044" y="2264363"/>
              <a:ext cx="787296" cy="787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17" name="Shape 2741">
              <a:extLst>
                <a:ext uri="{FF2B5EF4-FFF2-40B4-BE49-F238E27FC236}">
                  <a16:creationId xmlns:a16="http://schemas.microsoft.com/office/drawing/2014/main" id="{7590D47C-17F7-4DCA-BE12-4820EB10CF93}"/>
                </a:ext>
              </a:extLst>
            </p:cNvPr>
            <p:cNvSpPr/>
            <p:nvPr/>
          </p:nvSpPr>
          <p:spPr>
            <a:xfrm rot="18900000">
              <a:off x="6792044" y="4476842"/>
              <a:ext cx="787296" cy="787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18" name="Shape 2744">
              <a:extLst>
                <a:ext uri="{FF2B5EF4-FFF2-40B4-BE49-F238E27FC236}">
                  <a16:creationId xmlns:a16="http://schemas.microsoft.com/office/drawing/2014/main" id="{D7CB01B7-31B7-44B5-A8D2-D04E3A361341}"/>
                </a:ext>
              </a:extLst>
            </p:cNvPr>
            <p:cNvSpPr/>
            <p:nvPr/>
          </p:nvSpPr>
          <p:spPr>
            <a:xfrm rot="18900000">
              <a:off x="4579564" y="4476843"/>
              <a:ext cx="787296" cy="787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51" name="Content Placeholder 1">
              <a:extLst>
                <a:ext uri="{FF2B5EF4-FFF2-40B4-BE49-F238E27FC236}">
                  <a16:creationId xmlns:a16="http://schemas.microsoft.com/office/drawing/2014/main" id="{71793800-F366-450C-B78D-B93EF29C20ED}"/>
                </a:ext>
              </a:extLst>
            </p:cNvPr>
            <p:cNvSpPr txBox="1">
              <a:spLocks/>
            </p:cNvSpPr>
            <p:nvPr/>
          </p:nvSpPr>
          <p:spPr>
            <a:xfrm>
              <a:off x="4706344" y="2498119"/>
              <a:ext cx="515622" cy="29210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200" dirty="0">
                  <a:solidFill>
                    <a:schemeClr val="bg1"/>
                  </a:solidFill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rPr>
                <a:t>E</a:t>
              </a:r>
              <a:endParaRPr lang="id-ID" sz="2200" dirty="0">
                <a:solidFill>
                  <a:schemeClr val="bg1"/>
                </a:solidFill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52" name="Content Placeholder 1">
              <a:extLst>
                <a:ext uri="{FF2B5EF4-FFF2-40B4-BE49-F238E27FC236}">
                  <a16:creationId xmlns:a16="http://schemas.microsoft.com/office/drawing/2014/main" id="{3B69E07B-B2C6-492B-9BDF-10356F6104ED}"/>
                </a:ext>
              </a:extLst>
            </p:cNvPr>
            <p:cNvSpPr txBox="1">
              <a:spLocks/>
            </p:cNvSpPr>
            <p:nvPr/>
          </p:nvSpPr>
          <p:spPr>
            <a:xfrm>
              <a:off x="6930378" y="2523519"/>
              <a:ext cx="515622" cy="29210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sz="2200" dirty="0">
                  <a:solidFill>
                    <a:schemeClr val="bg1"/>
                  </a:solidFill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rPr>
                <a:t>W</a:t>
              </a:r>
            </a:p>
          </p:txBody>
        </p:sp>
        <p:sp>
          <p:nvSpPr>
            <p:cNvPr id="53" name="Content Placeholder 1">
              <a:extLst>
                <a:ext uri="{FF2B5EF4-FFF2-40B4-BE49-F238E27FC236}">
                  <a16:creationId xmlns:a16="http://schemas.microsoft.com/office/drawing/2014/main" id="{5117C3EE-CB79-41C7-947C-801C4DC8B40E}"/>
                </a:ext>
              </a:extLst>
            </p:cNvPr>
            <p:cNvSpPr txBox="1">
              <a:spLocks/>
            </p:cNvSpPr>
            <p:nvPr/>
          </p:nvSpPr>
          <p:spPr>
            <a:xfrm>
              <a:off x="6930378" y="4730112"/>
              <a:ext cx="515622" cy="29210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sz="2200" dirty="0">
                  <a:solidFill>
                    <a:schemeClr val="bg1"/>
                  </a:solidFill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rPr>
                <a:t>O</a:t>
              </a:r>
            </a:p>
          </p:txBody>
        </p:sp>
        <p:sp>
          <p:nvSpPr>
            <p:cNvPr id="54" name="Content Placeholder 1">
              <a:extLst>
                <a:ext uri="{FF2B5EF4-FFF2-40B4-BE49-F238E27FC236}">
                  <a16:creationId xmlns:a16="http://schemas.microsoft.com/office/drawing/2014/main" id="{865B6DFF-5F65-4C52-853F-C3A0551227BB}"/>
                </a:ext>
              </a:extLst>
            </p:cNvPr>
            <p:cNvSpPr txBox="1">
              <a:spLocks/>
            </p:cNvSpPr>
            <p:nvPr/>
          </p:nvSpPr>
          <p:spPr>
            <a:xfrm>
              <a:off x="4706344" y="4745887"/>
              <a:ext cx="515622" cy="29210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sz="2200" dirty="0">
                  <a:solidFill>
                    <a:schemeClr val="bg1"/>
                  </a:solidFill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rPr>
                <a:t>T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197071" y="2881871"/>
            <a:ext cx="1764759" cy="1764759"/>
            <a:chOff x="5197071" y="2881871"/>
            <a:chExt cx="1764759" cy="1764759"/>
          </a:xfrm>
        </p:grpSpPr>
        <p:sp>
          <p:nvSpPr>
            <p:cNvPr id="14" name="Shape 2732">
              <a:extLst>
                <a:ext uri="{FF2B5EF4-FFF2-40B4-BE49-F238E27FC236}">
                  <a16:creationId xmlns:a16="http://schemas.microsoft.com/office/drawing/2014/main" id="{43C0021C-D4AD-4CE8-991E-3BB786A853E1}"/>
                </a:ext>
              </a:extLst>
            </p:cNvPr>
            <p:cNvSpPr/>
            <p:nvPr/>
          </p:nvSpPr>
          <p:spPr>
            <a:xfrm rot="18900000">
              <a:off x="5197071" y="2881871"/>
              <a:ext cx="1764759" cy="1764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solidFill>
              <a:srgbClr val="413B3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itchFamily="34" charset="0"/>
                <a:ea typeface="微软雅黑 Light" panose="020B0502040204020203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55" name="Content Placeholder 1">
              <a:extLst>
                <a:ext uri="{FF2B5EF4-FFF2-40B4-BE49-F238E27FC236}">
                  <a16:creationId xmlns:a16="http://schemas.microsoft.com/office/drawing/2014/main" id="{64075CB8-4DF6-45B8-82C6-99EAD352499C}"/>
                </a:ext>
              </a:extLst>
            </p:cNvPr>
            <p:cNvSpPr txBox="1">
              <a:spLocks/>
            </p:cNvSpPr>
            <p:nvPr/>
          </p:nvSpPr>
          <p:spPr>
            <a:xfrm>
              <a:off x="5433728" y="3595629"/>
              <a:ext cx="395572" cy="29210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sz="2200" dirty="0">
                  <a:solidFill>
                    <a:schemeClr val="bg1"/>
                  </a:solidFill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rPr>
                <a:t>S</a:t>
              </a:r>
            </a:p>
          </p:txBody>
        </p:sp>
        <p:sp>
          <p:nvSpPr>
            <p:cNvPr id="56" name="Content Placeholder 1">
              <a:extLst>
                <a:ext uri="{FF2B5EF4-FFF2-40B4-BE49-F238E27FC236}">
                  <a16:creationId xmlns:a16="http://schemas.microsoft.com/office/drawing/2014/main" id="{F20F5216-2D90-4E47-9C22-84BB2BAC5D90}"/>
                </a:ext>
              </a:extLst>
            </p:cNvPr>
            <p:cNvSpPr txBox="1">
              <a:spLocks/>
            </p:cNvSpPr>
            <p:nvPr/>
          </p:nvSpPr>
          <p:spPr>
            <a:xfrm>
              <a:off x="5746354" y="3595629"/>
              <a:ext cx="395572" cy="29210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sz="2200" dirty="0">
                  <a:solidFill>
                    <a:schemeClr val="bg1"/>
                  </a:solidFill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rPr>
                <a:t>W</a:t>
              </a:r>
            </a:p>
          </p:txBody>
        </p:sp>
        <p:sp>
          <p:nvSpPr>
            <p:cNvPr id="57" name="Content Placeholder 1">
              <a:extLst>
                <a:ext uri="{FF2B5EF4-FFF2-40B4-BE49-F238E27FC236}">
                  <a16:creationId xmlns:a16="http://schemas.microsoft.com/office/drawing/2014/main" id="{89D8FF10-77F5-45B2-BBC6-39FC03BE4CC0}"/>
                </a:ext>
              </a:extLst>
            </p:cNvPr>
            <p:cNvSpPr txBox="1">
              <a:spLocks/>
            </p:cNvSpPr>
            <p:nvPr/>
          </p:nvSpPr>
          <p:spPr>
            <a:xfrm>
              <a:off x="6046582" y="3595629"/>
              <a:ext cx="395572" cy="29210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sz="2200" dirty="0">
                  <a:solidFill>
                    <a:schemeClr val="bg1"/>
                  </a:solidFill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rPr>
                <a:t>O</a:t>
              </a:r>
            </a:p>
          </p:txBody>
        </p:sp>
        <p:sp>
          <p:nvSpPr>
            <p:cNvPr id="58" name="Content Placeholder 1">
              <a:extLst>
                <a:ext uri="{FF2B5EF4-FFF2-40B4-BE49-F238E27FC236}">
                  <a16:creationId xmlns:a16="http://schemas.microsoft.com/office/drawing/2014/main" id="{C8C8048E-CCD9-48C8-8840-BF3213D1CA45}"/>
                </a:ext>
              </a:extLst>
            </p:cNvPr>
            <p:cNvSpPr txBox="1">
              <a:spLocks/>
            </p:cNvSpPr>
            <p:nvPr/>
          </p:nvSpPr>
          <p:spPr>
            <a:xfrm>
              <a:off x="6372299" y="3595629"/>
              <a:ext cx="395572" cy="29210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sz="2200" dirty="0">
                  <a:solidFill>
                    <a:schemeClr val="bg1"/>
                  </a:solidFill>
                  <a:latin typeface="Arial" pitchFamily="34" charset="0"/>
                  <a:ea typeface="微软雅黑 Light" panose="020B0502040204020203" pitchFamily="34" charset="-122"/>
                  <a:cs typeface="+mn-ea"/>
                  <a:sym typeface="Arial" pitchFamily="34" charset="0"/>
                </a:rPr>
                <a:t>T</a:t>
              </a:r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366EE992-88B5-4CE6-A413-EBE98A32F1AE}"/>
              </a:ext>
            </a:extLst>
          </p:cNvPr>
          <p:cNvSpPr txBox="1"/>
          <p:nvPr/>
        </p:nvSpPr>
        <p:spPr>
          <a:xfrm>
            <a:off x="3045569" y="1913248"/>
            <a:ext cx="13644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202124"/>
                </a:solidFill>
                <a:latin typeface="Arial Unicode MS"/>
                <a:ea typeface="inherit"/>
                <a:cs typeface="Arial" panose="020B0604020202020204" pitchFamily="34" charset="0"/>
              </a:rPr>
              <a:t>EDstem</a:t>
            </a:r>
            <a:r>
              <a:rPr lang="en-US" altLang="en-US" sz="2400" dirty="0">
                <a:solidFill>
                  <a:srgbClr val="202124"/>
                </a:solidFill>
                <a:latin typeface="Arial Unicode MS"/>
                <a:ea typeface="inherit"/>
                <a:cs typeface="Arial" panose="020B0604020202020204" pitchFamily="34" charset="0"/>
              </a:rPr>
              <a:t> </a:t>
            </a:r>
            <a:endParaRPr lang="en-US" altLang="en-US" sz="2400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7E5A16C-BB01-4F48-B36D-0B839FFAABDE}"/>
              </a:ext>
            </a:extLst>
          </p:cNvPr>
          <p:cNvSpPr/>
          <p:nvPr/>
        </p:nvSpPr>
        <p:spPr>
          <a:xfrm>
            <a:off x="660221" y="2345435"/>
            <a:ext cx="36795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 your problem solved within 24 hours!</a:t>
            </a:r>
          </a:p>
          <a:p>
            <a:endParaRPr lang="en-US" sz="1200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200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https://edstem.org/au/courses/7570/discussion/</a:t>
            </a:r>
            <a:r>
              <a:rPr lang="en-US" sz="1200" dirty="0"/>
              <a:t> 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3993B16-6EED-40E6-A699-2785B3137DAC}"/>
              </a:ext>
            </a:extLst>
          </p:cNvPr>
          <p:cNvSpPr txBox="1"/>
          <p:nvPr/>
        </p:nvSpPr>
        <p:spPr>
          <a:xfrm>
            <a:off x="415944" y="4038252"/>
            <a:ext cx="499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Assignment Overview Video Slides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676C62A-3AD7-427A-BD53-89E5FC5E9281}"/>
              </a:ext>
            </a:extLst>
          </p:cNvPr>
          <p:cNvSpPr/>
          <p:nvPr/>
        </p:nvSpPr>
        <p:spPr>
          <a:xfrm>
            <a:off x="956038" y="4572342"/>
            <a:ext cx="2427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Get started in 10min.</a:t>
            </a:r>
          </a:p>
          <a:p>
            <a:r>
              <a:rPr lang="en-US" altLang="zh-CN" sz="12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https://webcms3.cse.unsw.edu.au/COMP3331/22T1/resources/70098</a:t>
            </a:r>
            <a:r>
              <a:rPr lang="en-US" altLang="zh-CN" sz="1200" dirty="0"/>
              <a:t>  </a:t>
            </a:r>
            <a:endParaRPr lang="zh-CN" altLang="en-US" sz="12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6FFE319-445B-4B4D-943B-76F5DB4DD8CC}"/>
              </a:ext>
            </a:extLst>
          </p:cNvPr>
          <p:cNvSpPr txBox="1"/>
          <p:nvPr/>
        </p:nvSpPr>
        <p:spPr>
          <a:xfrm>
            <a:off x="7182593" y="1927766"/>
            <a:ext cx="2618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Assignment SPEC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77208E7-6CEF-4D93-A6B7-5AAC4AD61656}"/>
              </a:ext>
            </a:extLst>
          </p:cNvPr>
          <p:cNvSpPr/>
          <p:nvPr/>
        </p:nvSpPr>
        <p:spPr>
          <a:xfrm>
            <a:off x="8851235" y="2321003"/>
            <a:ext cx="2427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Basically all the details.</a:t>
            </a:r>
          </a:p>
          <a:p>
            <a:endParaRPr lang="en-US" sz="1200" dirty="0"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200" dirty="0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https://webcms3.cse.unsw.edu.au/COMP3331/22T1/resources/70102</a:t>
            </a:r>
            <a:r>
              <a:rPr lang="en-US" sz="1200" dirty="0"/>
              <a:t> 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6D804D5-9C40-42FF-B20F-01B6B5CA5B6D}"/>
              </a:ext>
            </a:extLst>
          </p:cNvPr>
          <p:cNvSpPr txBox="1"/>
          <p:nvPr/>
        </p:nvSpPr>
        <p:spPr>
          <a:xfrm>
            <a:off x="7883073" y="4149781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Rui’s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Github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41072" y="470465"/>
            <a:ext cx="4417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Useful resources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4831DD5-619B-4ED3-A77E-52704D26C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5048DA5E-27BA-480D-84AC-AA44DD35D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10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矩形 65">
            <a:extLst>
              <a:ext uri="{FF2B5EF4-FFF2-40B4-BE49-F238E27FC236}">
                <a16:creationId xmlns:a16="http://schemas.microsoft.com/office/drawing/2014/main" id="{38261FAC-4FC4-42C4-A01F-9A8BBEB9693A}"/>
              </a:ext>
            </a:extLst>
          </p:cNvPr>
          <p:cNvSpPr/>
          <p:nvPr/>
        </p:nvSpPr>
        <p:spPr>
          <a:xfrm>
            <a:off x="8755070" y="4592141"/>
            <a:ext cx="2461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Slides/Recordings for the session</a:t>
            </a:r>
          </a:p>
          <a:p>
            <a:endParaRPr lang="en-US" altLang="zh-CN" sz="1200" dirty="0"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200" dirty="0">
                <a:hlinkClick r:id="rId7"/>
              </a:rPr>
              <a:t>https://github.com/lrlrlrlr/COMP9331_22T1/blob/main/README.md</a:t>
            </a:r>
            <a:r>
              <a:rPr lang="en-US" sz="1200" dirty="0"/>
              <a:t> 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476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/>
          <p:cNvSpPr txBox="1"/>
          <p:nvPr/>
        </p:nvSpPr>
        <p:spPr>
          <a:xfrm>
            <a:off x="341072" y="470465"/>
            <a:ext cx="4417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Project Overview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4831DD5-619B-4ED3-A77E-52704D26C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5048DA5E-27BA-480D-84AC-AA44DD35D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10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4331C6-5F7B-4FA4-B263-6837009AD3B3}"/>
              </a:ext>
            </a:extLst>
          </p:cNvPr>
          <p:cNvSpPr txBox="1"/>
          <p:nvPr/>
        </p:nvSpPr>
        <p:spPr>
          <a:xfrm>
            <a:off x="959913" y="1659160"/>
            <a:ext cx="8924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Assignment SPEC : </a:t>
            </a:r>
            <a:r>
              <a:rPr lang="en-US" dirty="0">
                <a:hlinkClick r:id="rId3"/>
              </a:rPr>
              <a:t>https://webcms3.cse.unsw.edu.au/COMP3331/22T1/resources/70102</a:t>
            </a:r>
            <a:r>
              <a:rPr lang="en-US" dirty="0"/>
              <a:t> </a:t>
            </a:r>
          </a:p>
          <a:p>
            <a:r>
              <a:rPr lang="en-US" dirty="0"/>
              <a:t>Assignment Overview: </a:t>
            </a:r>
            <a:r>
              <a:rPr lang="en-US" dirty="0">
                <a:hlinkClick r:id="rId4"/>
              </a:rPr>
              <a:t>https://webcms3.cse.unsw.edu.au/COMP3331/22T1/resources/70098</a:t>
            </a:r>
            <a:r>
              <a:rPr lang="en-US" dirty="0"/>
              <a:t> 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4F53768-F4B0-47F5-8D04-73DDD31E79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345" y="2909411"/>
            <a:ext cx="8379885" cy="335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4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/>
          <p:cNvSpPr txBox="1"/>
          <p:nvPr/>
        </p:nvSpPr>
        <p:spPr>
          <a:xfrm>
            <a:off x="341072" y="470465"/>
            <a:ext cx="4417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Protocol design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4831DD5-619B-4ED3-A77E-52704D26C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5048DA5E-27BA-480D-84AC-AA44DD35D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10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4331C6-5F7B-4FA4-B263-6837009AD3B3}"/>
              </a:ext>
            </a:extLst>
          </p:cNvPr>
          <p:cNvSpPr txBox="1"/>
          <p:nvPr/>
        </p:nvSpPr>
        <p:spPr>
          <a:xfrm>
            <a:off x="959913" y="1659160"/>
            <a:ext cx="5626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can Server and Client communicate with each other?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507E3A-50C7-44FF-8CAF-15469941E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513" y="2423310"/>
            <a:ext cx="8674656" cy="396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1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/>
          <p:cNvSpPr txBox="1"/>
          <p:nvPr/>
        </p:nvSpPr>
        <p:spPr>
          <a:xfrm>
            <a:off x="341072" y="470465"/>
            <a:ext cx="4417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Protocol design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4831DD5-619B-4ED3-A77E-52704D26C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5048DA5E-27BA-480D-84AC-AA44DD35D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10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4331C6-5F7B-4FA4-B263-6837009AD3B3}"/>
              </a:ext>
            </a:extLst>
          </p:cNvPr>
          <p:cNvSpPr txBox="1"/>
          <p:nvPr/>
        </p:nvSpPr>
        <p:spPr>
          <a:xfrm>
            <a:off x="959913" y="1659160"/>
            <a:ext cx="5626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can Server and Client communicate with each other?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3C2C5C-ADA1-45F3-946E-3C81C9EB7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239" y="2170790"/>
            <a:ext cx="8561773" cy="393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7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/>
          <p:cNvSpPr txBox="1"/>
          <p:nvPr/>
        </p:nvSpPr>
        <p:spPr>
          <a:xfrm>
            <a:off x="341072" y="470465"/>
            <a:ext cx="4417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Example code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4831DD5-619B-4ED3-A77E-52704D26C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5048DA5E-27BA-480D-84AC-AA44DD35D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10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4331C6-5F7B-4FA4-B263-6837009AD3B3}"/>
              </a:ext>
            </a:extLst>
          </p:cNvPr>
          <p:cNvSpPr txBox="1"/>
          <p:nvPr/>
        </p:nvSpPr>
        <p:spPr>
          <a:xfrm>
            <a:off x="380656" y="1904129"/>
            <a:ext cx="1090010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CN" sz="2400" dirty="0"/>
              <a:t>Let’s have a look….</a:t>
            </a:r>
          </a:p>
          <a:p>
            <a:pPr lvl="2"/>
            <a:r>
              <a:rPr lang="en-US" altLang="zh-CN" sz="2400" dirty="0"/>
              <a:t>Server: </a:t>
            </a:r>
            <a:r>
              <a:rPr lang="en-US" altLang="zh-CN" sz="2400" dirty="0">
                <a:hlinkClick r:id="rId3"/>
              </a:rPr>
              <a:t>https://webcms3.cse.unsw.edu.au/COMP3331/22T1/resources/70107</a:t>
            </a:r>
            <a:r>
              <a:rPr lang="en-US" altLang="zh-CN" sz="2400" dirty="0"/>
              <a:t> </a:t>
            </a:r>
          </a:p>
          <a:p>
            <a:pPr lvl="2"/>
            <a:r>
              <a:rPr lang="en-US" sz="2400" dirty="0"/>
              <a:t>Client: </a:t>
            </a:r>
            <a:r>
              <a:rPr lang="en-US" sz="2400" dirty="0">
                <a:hlinkClick r:id="rId4"/>
              </a:rPr>
              <a:t>https://webcms3.cse.unsw.edu.au/COMP3331/22T1/resources/70108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  <a:p>
            <a:pPr lvl="1"/>
            <a:r>
              <a:rPr lang="en-US" sz="2800" b="1" dirty="0"/>
              <a:t>Be careful! This is the example code of </a:t>
            </a:r>
            <a:r>
              <a:rPr lang="en-US" sz="2800" b="1" dirty="0">
                <a:solidFill>
                  <a:srgbClr val="FF0000"/>
                </a:solidFill>
              </a:rPr>
              <a:t>TCP</a:t>
            </a:r>
            <a:r>
              <a:rPr lang="en-US" sz="2800" b="1" dirty="0"/>
              <a:t> client/server!!</a:t>
            </a:r>
          </a:p>
          <a:p>
            <a:pPr lvl="1"/>
            <a:r>
              <a:rPr lang="en-US" sz="2800" b="1" dirty="0"/>
              <a:t>We have to do the </a:t>
            </a:r>
            <a:r>
              <a:rPr lang="en-US" sz="2800" b="1" dirty="0">
                <a:solidFill>
                  <a:srgbClr val="FF0000"/>
                </a:solidFill>
              </a:rPr>
              <a:t>UDP</a:t>
            </a:r>
            <a:r>
              <a:rPr lang="en-US" sz="2800" b="1" dirty="0"/>
              <a:t> one!</a:t>
            </a:r>
          </a:p>
        </p:txBody>
      </p:sp>
    </p:spTree>
    <p:extLst>
      <p:ext uri="{BB962C8B-B14F-4D97-AF65-F5344CB8AC3E}">
        <p14:creationId xmlns:p14="http://schemas.microsoft.com/office/powerpoint/2010/main" val="2556679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/>
          <p:cNvSpPr txBox="1"/>
          <p:nvPr/>
        </p:nvSpPr>
        <p:spPr>
          <a:xfrm>
            <a:off x="341072" y="470465"/>
            <a:ext cx="4417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TCP vs UDP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4831DD5-619B-4ED3-A77E-52704D26C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5048DA5E-27BA-480D-84AC-AA44DD35D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10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4331C6-5F7B-4FA4-B263-6837009AD3B3}"/>
              </a:ext>
            </a:extLst>
          </p:cNvPr>
          <p:cNvSpPr txBox="1"/>
          <p:nvPr/>
        </p:nvSpPr>
        <p:spPr>
          <a:xfrm>
            <a:off x="935089" y="1505688"/>
            <a:ext cx="602171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i="0" dirty="0">
                <a:solidFill>
                  <a:srgbClr val="4D4D4C"/>
                </a:solidFill>
                <a:effectLst/>
                <a:latin typeface="Menlo"/>
              </a:rPr>
              <a:t>1. Init</a:t>
            </a:r>
          </a:p>
          <a:p>
            <a:pPr lvl="2"/>
            <a:r>
              <a:rPr lang="en-US" sz="2000" b="0" i="0" dirty="0" err="1">
                <a:solidFill>
                  <a:srgbClr val="4D4D4C"/>
                </a:solidFill>
                <a:effectLst/>
                <a:latin typeface="Menlo"/>
              </a:rPr>
              <a:t>clientSocket</a:t>
            </a:r>
            <a:r>
              <a:rPr lang="en-US" sz="2000" b="0" i="0" dirty="0">
                <a:solidFill>
                  <a:srgbClr val="4D4D4C"/>
                </a:solidFill>
                <a:effectLst/>
                <a:latin typeface="Menlo"/>
              </a:rPr>
              <a:t> = socket(AF_INET, SOCK_STREAM) </a:t>
            </a:r>
            <a:br>
              <a:rPr lang="en-US" sz="2000" dirty="0"/>
            </a:br>
            <a:r>
              <a:rPr lang="en-US" sz="2000" b="0" i="0" dirty="0" err="1">
                <a:solidFill>
                  <a:srgbClr val="232629"/>
                </a:solidFill>
                <a:effectLst/>
                <a:latin typeface="ui-monospace"/>
              </a:rPr>
              <a:t>socket.SOCK_DGRAM</a:t>
            </a:r>
            <a:r>
              <a:rPr lang="en-US" sz="2000" b="0" i="0" dirty="0">
                <a:solidFill>
                  <a:srgbClr val="232629"/>
                </a:solidFill>
                <a:effectLst/>
                <a:latin typeface="ui-monospace"/>
              </a:rPr>
              <a:t>    ------- UDP</a:t>
            </a:r>
          </a:p>
          <a:p>
            <a:pPr lvl="2"/>
            <a:r>
              <a:rPr lang="en-US" sz="2000" b="0" i="0" dirty="0" err="1">
                <a:solidFill>
                  <a:srgbClr val="232629"/>
                </a:solidFill>
                <a:effectLst/>
                <a:latin typeface="ui-monospace"/>
              </a:rPr>
              <a:t>socket.SOCK_STREAM</a:t>
            </a:r>
            <a:r>
              <a:rPr lang="en-US" sz="2000" dirty="0">
                <a:solidFill>
                  <a:srgbClr val="232629"/>
                </a:solidFill>
                <a:latin typeface="ui-monospace"/>
              </a:rPr>
              <a:t>   ------- TCP</a:t>
            </a:r>
          </a:p>
          <a:p>
            <a:pPr lvl="2"/>
            <a:endParaRPr lang="en-US" sz="2000" dirty="0">
              <a:solidFill>
                <a:srgbClr val="232629"/>
              </a:solidFill>
              <a:latin typeface="ui-monospace"/>
            </a:endParaRPr>
          </a:p>
          <a:p>
            <a:pPr marL="914400" lvl="1" indent="-457200">
              <a:buAutoNum type="arabicPeriod" startAt="2"/>
            </a:pPr>
            <a:r>
              <a:rPr lang="en-US" altLang="zh-CN" sz="2000" b="1" dirty="0">
                <a:solidFill>
                  <a:srgbClr val="232629"/>
                </a:solidFill>
                <a:latin typeface="ui-monospace"/>
              </a:rPr>
              <a:t>Send/</a:t>
            </a:r>
            <a:r>
              <a:rPr lang="en-US" altLang="zh-CN" sz="2000" b="1" dirty="0" err="1">
                <a:solidFill>
                  <a:srgbClr val="232629"/>
                </a:solidFill>
                <a:latin typeface="ui-monospace"/>
              </a:rPr>
              <a:t>Recv</a:t>
            </a:r>
            <a:r>
              <a:rPr lang="en-US" altLang="zh-CN" sz="2000" b="1" dirty="0">
                <a:solidFill>
                  <a:srgbClr val="232629"/>
                </a:solidFill>
                <a:latin typeface="ui-monospace"/>
              </a:rPr>
              <a:t> message</a:t>
            </a:r>
          </a:p>
          <a:p>
            <a:pPr lvl="2"/>
            <a:r>
              <a:rPr lang="en-US" sz="2000" dirty="0">
                <a:solidFill>
                  <a:srgbClr val="232629"/>
                </a:solidFill>
                <a:latin typeface="ui-monospace"/>
              </a:rPr>
              <a:t>TCP: </a:t>
            </a:r>
          </a:p>
          <a:p>
            <a:pPr lvl="2"/>
            <a:r>
              <a:rPr lang="en-US" sz="2000" dirty="0">
                <a:solidFill>
                  <a:srgbClr val="232629"/>
                </a:solidFill>
                <a:latin typeface="ui-monospace"/>
              </a:rPr>
              <a:t>	</a:t>
            </a:r>
            <a:r>
              <a:rPr lang="en-US" sz="2000" dirty="0" err="1">
                <a:solidFill>
                  <a:srgbClr val="232629"/>
                </a:solidFill>
                <a:latin typeface="ui-monospace"/>
              </a:rPr>
              <a:t>sock.send</a:t>
            </a:r>
            <a:r>
              <a:rPr lang="en-US" sz="2000" dirty="0">
                <a:solidFill>
                  <a:srgbClr val="232629"/>
                </a:solidFill>
                <a:latin typeface="ui-monospace"/>
              </a:rPr>
              <a:t>()</a:t>
            </a:r>
          </a:p>
          <a:p>
            <a:pPr lvl="2"/>
            <a:r>
              <a:rPr lang="en-US" sz="2000" dirty="0">
                <a:solidFill>
                  <a:srgbClr val="232629"/>
                </a:solidFill>
                <a:latin typeface="ui-monospace"/>
              </a:rPr>
              <a:t>	</a:t>
            </a:r>
            <a:r>
              <a:rPr lang="en-US" sz="2000" dirty="0" err="1">
                <a:solidFill>
                  <a:srgbClr val="232629"/>
                </a:solidFill>
                <a:latin typeface="ui-monospace"/>
              </a:rPr>
              <a:t>sock.recv</a:t>
            </a:r>
            <a:r>
              <a:rPr lang="en-US" sz="2000" dirty="0">
                <a:solidFill>
                  <a:srgbClr val="232629"/>
                </a:solidFill>
                <a:latin typeface="ui-monospace"/>
              </a:rPr>
              <a:t>()</a:t>
            </a:r>
          </a:p>
          <a:p>
            <a:pPr lvl="2"/>
            <a:r>
              <a:rPr lang="en-US" sz="2000" dirty="0">
                <a:solidFill>
                  <a:srgbClr val="232629"/>
                </a:solidFill>
                <a:latin typeface="ui-monospace"/>
              </a:rPr>
              <a:t>UDP:</a:t>
            </a:r>
          </a:p>
          <a:p>
            <a:pPr lvl="2"/>
            <a:r>
              <a:rPr lang="en-US" sz="2000" dirty="0">
                <a:solidFill>
                  <a:srgbClr val="232629"/>
                </a:solidFill>
                <a:latin typeface="ui-monospace"/>
              </a:rPr>
              <a:t>	</a:t>
            </a:r>
            <a:r>
              <a:rPr lang="en-US" altLang="zh-CN" sz="2000" dirty="0" err="1">
                <a:solidFill>
                  <a:srgbClr val="232629"/>
                </a:solidFill>
                <a:latin typeface="ui-monospace"/>
              </a:rPr>
              <a:t>sock.sendto</a:t>
            </a:r>
            <a:r>
              <a:rPr lang="en-US" altLang="zh-CN" sz="2000" dirty="0">
                <a:solidFill>
                  <a:srgbClr val="232629"/>
                </a:solidFill>
                <a:latin typeface="ui-monospace"/>
              </a:rPr>
              <a:t>()</a:t>
            </a:r>
          </a:p>
          <a:p>
            <a:pPr lvl="2"/>
            <a:r>
              <a:rPr lang="en-US" sz="2000" dirty="0">
                <a:solidFill>
                  <a:srgbClr val="232629"/>
                </a:solidFill>
                <a:latin typeface="ui-monospace"/>
              </a:rPr>
              <a:t>	</a:t>
            </a:r>
            <a:r>
              <a:rPr lang="en-US" sz="2000" dirty="0" err="1">
                <a:solidFill>
                  <a:srgbClr val="232629"/>
                </a:solidFill>
                <a:latin typeface="ui-monospace"/>
              </a:rPr>
              <a:t>sock.recvfrom</a:t>
            </a:r>
            <a:r>
              <a:rPr lang="en-US" sz="2000" dirty="0">
                <a:solidFill>
                  <a:srgbClr val="232629"/>
                </a:solidFill>
                <a:latin typeface="ui-monospace"/>
              </a:rPr>
              <a:t>()</a:t>
            </a:r>
          </a:p>
          <a:p>
            <a:pPr lvl="1"/>
            <a:endParaRPr lang="en-US" sz="2000" b="1" dirty="0">
              <a:solidFill>
                <a:srgbClr val="232629"/>
              </a:solidFill>
              <a:latin typeface="ui-monospace"/>
            </a:endParaRP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UDP is connectionless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C59740-404C-46AD-9AB5-F48E86F73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792" y="3204281"/>
            <a:ext cx="5867941" cy="29775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0096B5-1511-4104-93B1-2C6D0859C91A}"/>
              </a:ext>
            </a:extLst>
          </p:cNvPr>
          <p:cNvSpPr txBox="1"/>
          <p:nvPr/>
        </p:nvSpPr>
        <p:spPr>
          <a:xfrm>
            <a:off x="972326" y="6433900"/>
            <a:ext cx="687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Ref:  https://pythontic.com/modules/socket/udp-client-server-example</a:t>
            </a:r>
            <a:r>
              <a:rPr lang="en-US" dirty="0"/>
              <a:t> </a:t>
            </a:r>
          </a:p>
        </p:txBody>
      </p:sp>
      <p:pic>
        <p:nvPicPr>
          <p:cNvPr id="1026" name="Picture 2" descr="udp ip">
            <a:extLst>
              <a:ext uri="{FF2B5EF4-FFF2-40B4-BE49-F238E27FC236}">
                <a16:creationId xmlns:a16="http://schemas.microsoft.com/office/drawing/2014/main" id="{93FAEB6E-0E78-41F8-9D8E-BA1AC8979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021" y="367099"/>
            <a:ext cx="4300473" cy="258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872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/>
          <p:cNvSpPr txBox="1"/>
          <p:nvPr/>
        </p:nvSpPr>
        <p:spPr>
          <a:xfrm>
            <a:off x="341072" y="470465"/>
            <a:ext cx="4417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What’s Next?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4831DD5-619B-4ED3-A77E-52704D26C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5048DA5E-27BA-480D-84AC-AA44DD35D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10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4331C6-5F7B-4FA4-B263-6837009AD3B3}"/>
              </a:ext>
            </a:extLst>
          </p:cNvPr>
          <p:cNvSpPr txBox="1"/>
          <p:nvPr/>
        </p:nvSpPr>
        <p:spPr>
          <a:xfrm>
            <a:off x="566846" y="1473324"/>
            <a:ext cx="1161747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It is free time!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Ask any question about the assignment (no Debug question)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Let me know what do you want me to present next week</a:t>
            </a:r>
          </a:p>
          <a:p>
            <a:pPr lvl="3"/>
            <a:r>
              <a:rPr lang="en-US" b="1" dirty="0"/>
              <a:t>Next week</a:t>
            </a:r>
          </a:p>
          <a:p>
            <a:pPr lvl="3"/>
            <a:r>
              <a:rPr lang="en-US" b="1" dirty="0"/>
              <a:t>Week 8: How to implement the Config. 2 ?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sz="1600" dirty="0"/>
              <a:t>	Program structure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sz="1600" dirty="0"/>
              <a:t>	Multi clients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sz="1600" dirty="0"/>
              <a:t>	TCP file transmission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685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4741858-C536-45FB-B51A-1550FFC52E14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BauLUoIw/En9EMAAF14AAAXAAAAdW5pdmVyc2FsL3VuaXZlcnNhbC5wbmftfXk803/8uGuSHBM+uUc6kELKkWOLSp8uiqJPMVmOckzJbWYlVFgnciZFJxZNchaZcozKOW0iphhmbGOz/TZd6qPPtz9+f3wf30c9HlHb+/V6Pe/z9Xq9z9ntsZEUVxIXEBCQ/Hv7ln0CAiIAAQGhc2KivE9qDl2k8H4JBuyzsRLIb1b5yPuPiOfm3ZsFBDDoJewjvCcFFvtvPxggICBVw/8riIPfOSogEDzx95bNDiEulHfUgg2eB43HObvZgmzBFbMAWZ/4qhSyMUwt8nWu1RZM9OU70peVbm2PipYDnLNciQLe27jZK0FySPb0gUNxglYvXp9fe7a9r9KFjCioDM4rMyvraB69Hj4YcPlKnkWZoVlAk6dn81TFWEZAR+70zDQeWRk61eZoXFA+8aqNYYucsScdrxYQltCf9wOCE32EQ0eCZzj04Xx2VoidmLrIkShBUQXX7z9cu0RvcvEF9+16H3e4yIqdSp8JqVnHkhxmbqqcP5f+Y1S9YN9wPnc6iysjJiYyfwr+D6frqHrh0QmM4Lk3b89dmTJ48QMojSTIB8Hg2RFP8BXRh7qSE4Pp3LQ3Bifj58/S2yO6XPrJcI+e26y64U+Y6NsKW6EUm5fGgZdR2woi2yQSFdXSdqbXq3BDM3X1ToxUxMDw3x72P8Z/2Cgz9XlglpgKNxDE3QkVKVeDf52w+qnkrqXi5szeM2l01k7ozOVLo7LPY3ZuOAtldXcY1YyBOOOxFzIygKywIY7F9Icrjo+n6SVViLVTT2qpaMYw2ZJR+pC1DEya6uwEaLabBb5zOxRDTmFzPwUNRqbDwnHHP1ADoadUkbisL7gNerhetutdCw9tGHQeC+sYrnpSRcsY6+l5cqL/U7ifWU8N/fBNbXYOeCZnd7RxK7uuKoszmWdMLTILHm0cTEFMXMlKf/AsHmF26+AskVEZvD/2dqwQNTNh7IjdUi4IzBMWWNdd8MzrGCF4OIGQj/W9Z9erQiDUmNYZzbhHf6OvuuSuv8QllFFe64jUxODDG9OrVReN7suuLvw7EaKuRC1VKbBWnrbGMloCt+5erm56NIMc1rwyEbmhhspRSSzGcT37nbuqAoy7FMUcsL6E9WQi8S72TViiWey95DCDr6yKVTY5pAVcpJGaqNB6gZvo3/sQjhhu0zoaYdN/aZGO2gUuHte9bUA2i1k7DMYrLi7tGV82o2IRj8sJDelFLcpPSuhIyHKvuQJuUM956ks+HXQu1//QFRXJE2xz+hpPYMRkDqhi5mC0ObWIOcb2E84K0c1S5tbFhbev/kRcl1wk43ZdTONkkpWZfbbzqpoLiOFzvsdKAkN8umcTuBw2GcydMXoxzCUjOeQ0ul67TEHGcMLAOpnUw31MXLg68VCNouB05TGk2tj9CHhduDbpDZVzjvyCZd7RUbm6P+QFjRaCCwiwoMIr8SUPPTvCvR21gEVXsA/N2gOGTG8524y8yQYZm3aEVodJV128e+2fb0QJFL5yVoiCW3TzWBy0MEejPmZdKgd7zkf4TIiucnR6pUqCla5y1ZCn7FL0i01F10FLABOlmEwfdoDyenUx82u+Zquf8oSztbfOk5xjNK2acFItVkLgZvYFXA69VcWGpsJS43rkqKLd/YHoWRqYSxt+b6VLSizHwUozIxKYB3WXEWTR7r6EbZyLUx+wfmZGBCtU52gn2muy/7GhiJf13RDdT5dZqugXQYxINq3iTaVNvwkuXCNtshPHHAspGORsS4B1RehyzJ6XvA9f/0mu4TFqT1lmBLjOIM49dth0lVz9uAaJgKnsLHBiZJMv0iOABaosh1mxF6a+TsGzbnlBx3FfVdPHWP+YFrBqO06vn6qaE2D6OilhC/tRJmm6x+dV/7Lx9zbA5RJx5MeL9DhgoVhml5PWRXwDdCJ2+HzHfT+C6WZnHTkvm7H+qpxQvAxHZRo/G59rqga3jva69ehIc7ichI1jP9WrvXvgJhWfNv1YMkRUkocqZqr4yHONbAir9RxOLXxkahs4MpNQTMkRUTw+ycdX9ohLuSMM2UfyGY+VPGE01lVdkg0JB51Pb7qyO7Rdm3iB+g/FVB0vW9psPeqJ8c2FsH2YBrfF1N2QUhaxRwuBeGPraj0JcgTykDH0q7Uy5jPc1xpUxS7JOT29E0mMKJw1tvGEXWeHbGYHs92IkSrqS5aBG2LcdeXqFUUxI/nHcG2+ZmRUuYNW4VhduIx4sWR4jEio5wzbWOnTna3Ri01XgtM4zFBzvW2E2IatwiYRCSGRkREa3DLVY5YeFjX9hunaLaPhHPmY4s4YoRp8TwkIY5KM2qnCjRjbYpgx1sY0TtxpZq9OjDV9aEmyrrku5Ks64QKgjGRFcAcqxLsZyLclkkp1x5+ukVMQPU9pEiPQIA+QHaYrPI0/4NJ6pF8AwhtzcIpffAdqpYLJTi3g2XOimjaDARsqVVENl3AqJ+KRNE/T0wqaCBlg8dnEwEF84mLATYxis1zcoHokFT2lUuZLNmcme4nj/MqNfToDciFlpL1FYsJu0eC0EeZBlTG2yWYRgKLKh0eYXcQc185TY+KARGe8XDbEhzyuJmRg39vDkOfZYDjJjEoKhaIjwB7j7c2NLxlDPEEpEuxGr/IJ5w7gLPZIAtzeWduEyr6wxmuYXllJN8Dez3h5qpnxNJC19fR3f/NUMn2tXD1+YtDrUPxSrGQkYcUWWovRiOmrlOF6KLM/eYqeKYRJVAE04ia4sZrna9IyJce0/UewGbRq55va5kZy9SzRD3JjYkJu2yAbXk57sieIAtM9IXvMqyqorubGHO5FO3VPFYd2w61awOE4AXVJXFCtjVbSKVtUJ66caxMZfyND++IbTlEm1fIl0PeQISlGcjrvb1jXe5YeqYCqBt4o10knqhHtXXl8KDGmV0gaxDAUTMisd09nl393jf4Zoqt4dBYk0UN7mVvNwB0gNNn5FS3XrbSf6sTqWNQtimAmC3bLPPPRPfkUXu5iqaZR4z9ZWHEhrNzFLyCQ0BzYu05GfItvdxVQvyf5zkv/aDDYFoSyYsmgnIzgS1MY2l4WxcjH6qkjEe98CwzY9VZsZIwk7oHnEzCFI8WwwGqWGGMfvhtjcukFmhLeJ6WEk004lHAjIozKNSVo2rwKeGtOSjM9s5r4JhSc6IusUPdWfGbLCuUixqqs4Z9KKAhVQqn3O2pnZcD2Q7Fs75XTHX9LleKemSZWBc7cnhceXObjua70mXfIQ5459L4DK2ANMcvEJo93BBU1fCXHpCdEa7xK81zAmfva6SSD0lsyOOQ7HPdye/lf3t8DCivB7OoRq0uPs1KihfY0eiOlO5Fj3xc6KRotxH+iUUIMsC5Y6BRmr/e3SAf1WBko3vhA47DZdtbYrcYfopTDzVF2EC3X3J+CsOodkmKAA2G9K+HJO4lv/3moOD/4yp9b65z6wkPIqfu61i3W+eFLf1M++FFbLv4Uxt3mzbTGYvxyScNK+PGH7T9ET47CwQhaGqmHeUBY9KfArZ1HMHU5GXGDHyOuB2+j7FxvL3IRelIp0mIQ3PgD0F78IRfF1i88xEpL4+iPsSFQXAyw4vQPGAoIr9moLuf0EZUstkNE8UeQ/osiK08v3fwTCtk8qi+v/5Hohft4IeA1tZBzN36m03+CvlxL5hvoM4bjk29s4ZlIznTTTr2KYuptIZ0bQifWxQVYpSvfI5/iLXsjPu9888nZWaG+FFOPLzJQheIFPIfSHF1Cty67xR8BvwdJV+5T2WvquAQQLbTSRN4nqZQDXaUijPsiUZGSbCYO3C5+N0r8TnWzeK3pzZOJy3gU2+Gv06n7ZkxPIzED9tmDVk8ptyyZe8wJoEM+zkdc6zsiLSgUxqO6n7ekjrrcUO9RF9PtvJWOEg38Jb5bPK9gBwjAwfWB0DXa1etCp0U055FBVUHBW9Q8nw+0FUpqz+C1M0cVNWW/f9+tKm8nKK9wHzLwz5HcKPVn82gOWSRalyqIvs+DjUeWM1dCB9QP1s37PirIBsBbuE7HrvRAirb6dv31/w23wbzvb7zbKyhvh8KIO+TLe4iLLY2fx7hTrq4PFMef8FblEWyTyXVHqcvu87//jq732d9CV/gPun/Q/V+L7syd6gt6lU9KESz6YCVrtGymkpwZbhRMQjAeVMLSTrLcDsHSEGtzFqaH07aGRyMVcYMzg01pReICUotXuKUBhBsKtReCszA+yb0r/MRw+8NRIZSEpBsBMQVFvXr8fJfg5tOXvltUlJTEJClfFyk9yNyLsvYQrw1wI6yBoi1nvNwNGtLvLkx6z08aD4Kei6t0R+GnQnFJy4VQncugtLsLc2LwTVDnZWf5FO8i5FCQasBRQyBQXMX+MQ3sqNXy7GX5yYu6sHneppdNiXY0eSxUljr2pIabYRa8x3n2ZQOY1mjoiFQ80hGkNiPkq64uZ1J8PDnUZcH11r3ZF3LNXsf/eBHilTeoaESbYCohEi2Ec+Cw8fLip/zXF6isaFCY57FMkGbv5fc8rNZuot8tQDROtFF6/hITAyTeZU9nHVpQQGglsi7v34o7pFHsoYzOgTWE0jV8pA7N0iyhCyJV/jD6se1e1I4iixfDamWJsJIAKB8J7AwZEbkgEs2EHU4sOXkTbFdm38Y1wyYeZjghwWzIgFg6XDEbsmg17dXmR/Hz2Uh7LNNuvh+QeAybF9b0KkzqXbP11wHXF+R6ekFC4eBdHX+vIou24f0dAfVBako8rO/ZvDdvWLyQ8KbnnS1s117jv73IYoA3YCM2AyfCE49Pe03wJxcUVxPbJUce2h9wfdCVOfF4z8GOSoq5EY9M6SdX5EIPLEQm1xn6M6W8fMhYNmQl78FdD4eKp/YvpGW9xQeevU6+w3uwOp8CYk2vPD68Uer+gqpefWQtytPZk+e4Ow4iClTl7xxe0ygHXHG116HwYJ2e4TeSv4tK8uTI8yJDrsJaxJI1ZKd/++bbxoY7O8HZ1UsT3Uisb7bh7upPx/OCviqdnDCiRGe4Myy7elMiLZ3x6GSloT3kous8JG8ICwf4bfEhcB/ywX94qCRotKYyTXITh3b3OwJii74jENEtdejRfaGKWCEM9JprVNy0w42TD/X/PSvtmJnPy8vWqB36kNqIhW2Xfha2JknXQs7ESEHdzfIrLebrwtCX9WLselPm1oIsyChL39i1B3dq+XvNrbWwFZ0uVsUe3Z1drfFMQGY+bvOZM7cW1s5V93+Cp87OFfo/4PWAl23JSwANsn5hmfkwmxrJPeGZXp/z9KEctN8ozwI/JMX6feBxgVjIzm4IJU6vWXABf07Q8zXp/6Ccm4L0wGAPLsG1N2XAnFH+C5BDDy32zropVLGBm9csV/+Pu77+VsoDWOrCTmHXm/VODaZr/GmDTRn2NLKaQi3WsXK5wvjG/0Kkaz8qFhT5hGCnjn3nyOXJ7QJ2bajK+SBHrZzZdyFN2djv1DKJWiMclvWpamHnwn8ap7YlAMGdZQTLStRixUWSYPYLct/U94IFzwmaOAJ0OsQNASKLt80L0Dfp++eveh62HwJIshdc0FQNFK+lbwE49B7+BfVKU8WG9wvKO+3hKa1qeuOaRS/Xz18g6Q22U5bngQP2L6wH5OPLHzjyggrThanitIfgZstz/s37F/aG6ffPFbrwph/4hej/Qf4/kXdLGEbQuzyNg0d7Qt8wlI5T+y7ouVCC2WWUNSA0TgpBVPrU3mApvpAiTL6+OlmYIQ1mjw+Olo1FvmEkKBsb4c1pjbrBGtjQ8wVeM2Ol5MwmCqGkJH+dC5kfPoXpHpd7Vo0tYIaaj3q7/IKk5f+gK0tWWaOC9G4eTPQwURo0jdzdFUV6GugdwNO5h2WKz+pz0JZhU52V13n+zFSn62rzAC/sWSdwrRi3fpvsN/K4K6Z4LnlNPuC7BOBmq4ZkU++3jqWsBYIM4gZNIv/C42VoTGMOuKo/dFr+mZXuFbRk3lAJ+sV2BCtEV3b4lXt/IG1NiXHWFUlWPiWu4xyiHhdro612YdanxKKjK2Y5ZfhFP2VT0QFKJc5ywNuj8CK6hNXeXmS7mfbu06tQKC/p1br9Ny/1PNiutyoxr//lZwPqLtlYIvkR3hB0Vqi1fvDqtBcH9ta8Eia6ecOzrl3gyRZrxya4ZWYTIr6ShOTOOqIHHpyJ0FUa9HrSj3Gy5JhlpkGnT8Q4eZqvVsO7uiqIx/valAf5BbOUKJfO+6pGrtDwANZiHxOuHtnus3PdFRax2SWu4yUOZkF1ityicfzi4+MMZD6obch2kkvqexV6kAckUHy+rbpB3ubuRyAadVG8wjf0mT60zMOV5Hxs9ZHOe+cpC2IpJIz7T4LzenFPCTFm7YRIDzCnzPd1f+l0F+dwcPsJH7M+qlcjA7FVYCmBmDiJM8KyCH5Q5X2161vHPbV4q3sa187Art/B+UPdpulEQACtlUb/ZmPXpT2/XxL2pQ9VrSI52XOn0ZdgKBc3WDqbmOVpX0UxpLWK4GgEdQ2r0z7EgCBIfKqNvflhx2b9+oGAQYjRLGX3bMzuADMdZH2QhKegBHoz0V/fZhgWTgDefJcroR8zXO/b/dej2kqPOxc3eicH256mla/RIa9bQC8y/3LL8H43RUVhcjem9iig4NYo5hidRus6jAuArbDkTh5pFlFYl7a5enwPF5ZdXUnpbI+Gm72m4ABu198jBLrR+3zKWo8oi3+IP/ees/WGutyTHtaubxpaPK8ketL3xQT0rpJ4cfAgXufF1Wlms/LHx20XPEw8JD9sZ43XRRoAwDaf0IsBdB6rOdnZkPKgxgP1yJImkXo0WAK+q7NZTSFSTqNd1lDm5ODWRiWFyPQjhPUNycEciwcLatc04dxUudVGuXplAQ/NLGM2IZAURfeIDAVFsbdvZl1nWYMtLyIxrqQgFVleckHrl6bMSu2zUnbYYg8iYWapqg0Du1BsLSsC00bhMsgmbmYL82LR8uV2nUE5NVNi5qTMBU0FL3h1IqWWICIjnc56MWOzMGjy0RtAyRMbnlKuspxWbaPS9BYXZw2j60yVBugFEsXBJHTHcS64nWD0qdWfDN2sQEh08mPujXK2MfUwrQ2LLVJYf7jeV8mPWxhDLZcQn8hcRNm9rD/wpss05ryvRu3Mij1VuAW9ZkolonAbz2De3r+wwTzWdGGWZzBTKoX+DP8z/M/wP8P/DF94eO/tZJd//uG6IXnh6aoHkHTNLxHmXL2d2iDxdS4747mqvks45fHiQ2L39/Fi5R2Avh4gOe6V6QF+lPTsrmvRrtlkgcf2Zl/mFhO2tZh6OziQDHXZAYKB+QvcgaTL9vXYVewR48XZ7ub7TyXRdkr+uGFFeq5LYxe1cJdmX2norZOJZ/p/aEN0HPuv5gRn0xWtgrWL3X+YcfDIf/YzdIzRDs0n/FV+2GazSZIP9c9tFNQ1JaD4g8lqqOfSgccrs39svphL/NeQnQODl16ZSiUK/9AMy/uvxgxzeNfNcuyKq18nu6PMpJdUVYS+P7vMSK9i8nVbSYHxgd42RyiiwmhvHpJVgjQr7UL0nVttlDU74mksbcnsHZTm9EobMYjhY25VMO6EGd2U/o71mBNJyQ7iU97Y9HtBbLXozZdTgRGAyJk3WX6ZkTMfL9PQSHb/BUkBqcXGxNnRYPhNUYsNJVjMXy68+K9UQMBFON/vU90XoHcajFeMIcaYfp1LCxxvLJWobYyyViJvNF/tIak7UHEUTAxx5je4yksV58VswN0PC97oAEFrme0llYEXGeiID5pCqGe4FZXjZ/VUHMx2B0OPPLC7cWZJlPF+KFwH10B1+0LUAAWTh6rYUwfULU8bBEWoISb3oqqTWKtqbRbXHSdTOc3IOeyM5pf7iqfe7O+9m5fZ7R350VjWfKBfqgROCqoc6o04sctEU86pU9BisDfcD6mdCRtM+dzoK3QRfvO4tl2O4dk55XK+jJL1eoMeoovpdJbW8qjZem6JjT8sMfFmvzrnan9+XRAF6dt70a5/GMp9GrBtETneukY5u/q01GD2one0pGsjppmJqz+PHNbXd97ps3svyhmkETIWTvLO5SGyuPgICg3UHU7X5AX726fnx7l2vgNZvOyvKcMsOL+yv4pQsAwaQf1E5udwxCxcf2miL7cubCIwpqA13yS5KUuSi+zAMyrolR0ExyJyZvjo7tH7xgrs3kXgJ+eOTY2F4sOJQK2RmdANndLm49Vt66mqeO+0UTomYg8Lbq5W8JiCYR8sW1sz9YILWq/p2hHQl7nkef2AiPBc8kb0bwitMU1KXPmFCA6SKsritV6jFoyeolJe6kgan22xlq6ovOeF7afy/j8meR/EMVcD5efNckM4NdLgiKl0ZnCH47oraDLXxpAYSQkjYn07GWGs438hM/1DdO8hY/Str63OipiQbArilDvD2QwaHszN3X3B9+U2TgOUM0GsUUXjwuiIAe9tAuOzY0jubtvZRk/LgH36QIbLnX+wPeXNZ+YYZTifUYmLAcuBcaKbrFBeqTQz69M+z6UlAX3TpYnKxn6HH7LaHx4q4OpuG7ZdDHArc8M+09dV4CDL9KZJGOm2grysyBlJer/t6P5tLYTrf/kK6EsA3LZBIhEDa6BdWwJApK5izzvA4XrcSVUqnKPrKVz7dLlrfVYJd9AnSkJ9AhOSwAybHkgu8FjjQDdOOheu5zVKbutxRMfyBR0y1fuPnyJ8H671xBe7jdL3H3LcMNTFBnOY/XAnXQ5YacZrpH+4xe6G89/NSgpG/XnRQpjdFIkYZ0OA1MNn2XhvsBVw847Hm/2sUV7jARY1duppXDGRGNCyuFUWlTEJYc1KcUiC+8lcSHldPqWZvEW/xXK1+YuTNei1KkXcE2MAcq57ehq/vQz3mF+3UOkeGtRF+bBjGwa2I4mrey+ipdPN5Op9X7GER8QB2HeHelue+oS7sGROLwJFjH+wU7cZCDgeqSxeXCSCTWghi3E00eYTMRSFJYDlXgrEQ+pps0wTqxhJ0xz1zPBXEigjkzjFFadRnDP8ms4yAXgxh+SVmA37ahnzlEyKp5tkWO8RQieng24heRngSVFrP5oBQ86keF1Z5jKQRhwYE9yoNT1e2sW2UQDuDomwsSbGCFEsBLAV7fmDSF25TiyUMoISE2s+YYvqjO3Ms3c+xJnBJ8yJx/r54iHlGxnOYypptIrLuY82OgoBcjOgikt3Wdirt4NAGiYDOcKtKiVNyPhJnGPElt6lvGzyulANWrnWJ9pI/Q7RCeMMF9FRYg3DR2xNRec0JU/FtYE+KxrIVgF/oel24dgYoS4HaThxWQOuiT0RKTxNFiOPU1Gd2PJlVpFXXQ9p+XtJJoYS8UgObTf7XIW2h/jRKxkJwZHp6tzDR/w6sB7mwtG2kRNXbBARriOZQgZvXJ80i+n2eTM7lupsjIO8CL03RrtqB9Hq3d04v2YMU3pH1xMpbngBlVCIETAVJxF19bJKKPjZjP5tZ0oTTBve7zNWauxQNWrCGeFqlMWluIddYwRCSVFikhN46TrvFzipvjXgoJZKTiduEf2sEAY63Vbp0uwR58HpRKhagoXkeS5N4LTUuuXEO4iqvapgHPqL8eLvdNrbqChoDCf2bNEEcQeztH2Eo3wmDHW9uEhCFkt5CeBRNpyrWuYIKYOXZhA8xEcOMQymFC0Zb2VoR7SACQGJdThvd94/Qs0uqCd5o7cSb4yn2Ll2RJKha3hWIy9GozTD1pwanVnYn9myC5UonQmVYp/87vBx1Zjd8AjzG77jRR/RWdJVMZqTrSnwJSJupcw3KAwRez0hC5cx1E8mVNLwkoOw6ZkaLjoLNzwaRqwMBB3Kok8bWCFfxYUSwTdmZZGhOc98kTMFkhJuZn0w0TKOuasIAJN4xBWIx9sdIVRNszsT07MvslQ2P3NAQd5S+kHcJ3Y3+iv3abVQn9F2VodFLvZ/oPp1z4zJ7Y+PR0IAuT6XbRcrhB2m83xpwfenG1BQqW+aOKWgAPe26L8qnj4jc1otbVq7xNTjvAloKtRyKd/Bhs53sP47ary7anRaiPHwVzGhksPnWav4MQrwlL8BdRuFlvDpianf1/K706Hhg3kOvXjOCH7P05JqpVSuM4s5Glx1CNx5DOyVC8lb1KwnGmnwfU+Me+9Vj45HsftdSVmMQwE1yKFK5PslUKDEqU6oOGCTuVekoFOHnkBiSX/TFwYcqe5w1xnnMKpIPiju7AWhWFFBCi0i+gY+4BpPTNWbYPNrHu7/uBUsRa4rfA08NMgVXQzlznRk2G4yySo+UmR3o0jY49YN/GTTiYCerwGbg3D3VIND7zQ5a5m4nKf4Fi1/Ft03G+Jpkct/POjTi9qJSI1v27pnNvhfT+q8vwXAYaK5Tvp2EqJqEeObvz0+uJxI3trz8+z7e1+uzpITl7MWBGkMjR1ezffNEz/UoEqTOtfcjRKf3IdKdgk7JgsKDZ35mNdAPsE3aVH29u4NjOR2U49ExS8CKSE5+fpW5x5ewN7g2HvN0aUrYvgQSQfAD4ohixOhDuybz79Fiu3VAwSJgjtCOi32gEh2Pyg5zIy/uUYEpyeYPLsSUtGW9gWMsON7fO6L36me4vew+DFXtND8FOFJ5l819+/xYHRYuHieqSRLuCek42/xi0rvVLGCy36Aw428hTstk29TOg/wEBr+Rac6P+/F+D2dG0IWv0hwoLCJT/cL/FxC3p9t4rn6qmkGkhtMOl5d/VyiNtyM2E91ITH2L9gLQyRUI9k4pA/PImb5uIQOXMsU3ejLJwRKPo4RVI7rr1gnN9Qb7fy3p67mrOe3JTs9XaGawCLhCB7fdKuEYGNTrwJrdwlqnPmxai8GSCKNd1nLK3xugQauvI6J3zvvCQNeRIQJetmvU8ieI/m+iB8zAN2q90WxOvoHBLOrd+gJwO5icAm636jWYKwup+CdbJ4v1FAwtzvu6E/JUAOcOZItHs+jWeHrJVEfkNMvq2AjCl/rrim8SZ3KPpyQTwkGRNKLsnxHe0qLpud2cjOSKydvN9nbWgSOx/B3Vs2vmR44zvdcjCru7O5IUM/t9PfnMJKtkOl9qNsOvVWc4SqjLGbtaiNpi8mW9jEwlwYGezmeFVpTIRB/u07N+NE32uuSqkt5cVRlFf1xgfNGndbiLQFLuXVxg4ERW2lyhKXcmX2olQ7qRBi1UrzD1nL6g7JQgb9aEaAPg1ML9zkVfJYXaGj+sOPNP99OPZXrtaO7wOvwzb/PybB2IhFkM1Kp+MqIu9X7dC6O5TnvRiorxVeQo/ngbOckZ7HN6hINvkwSr2jiqAXMgifyXHIBM5R1kOx14GbpubH3njdgxYagC0hC3Sq1C2TyxLRTZGXYk0omN4TCD4ynAhM37th5TI2CW79mfLxGGgpwZlkula2Tvr6WX3L/ocVzFxVwVsjAXj31EjPY8c3S7M0bjLqYOFrOMXxBipIqiRpiaQy6MFUndmzD1tYRm+1ASTs2km1usxcWA4l4EeDmPB0Wao91x16gH5fkCedOEzXWpg+hvJTPRaBuHwytfPB7Lwreezgb8qCkIq9aXyXOA8FU5IZERn5Q9xCUAEcCJRGJozY8x5LFEIvr1RBCSQj2TcFUTQ9pqHl7rvsg9snJeoAnFN4AqWN0GEE6NPPfotWsKF77NGATcsO4wb4sQ8Huvax0bX2VCjj4H/1y0GZdUmSPOie8I6OdtuoMRTfaiZQd7JHlbe9V1u6MKn/ZW4mWPsrEUnLMfad+xQobLaAkA1vGJr/lqFQ0HuMQRpWB6AGbRTcxL9GaR1uAOVm+hnJ4UhuzdkJmRzG0bDS0cNToDZHhgIL5begUdSPQ9/Jy9/mqzkuOyWKACRehmkCbK1nBO0B7ptCi4Jpo390RRC399usMKQWjaWo6+7zdciXu4bFxKQomgWIjGXZclGcNjgJOYiH/4LNsxICbnUzQYyHESkXALwivkg0hCuhzN0E2UE1fZzFE4liAozmXkZvWKjNC/KJFTZ8qcgdJbmiKr/DpHg59W7Si2IeZm0eOC585DCWseIGVgnf/NeyTzJM0qH5L0r1qFR3gqv6Kq03cSiRjzsRHXfqhSsAnVcIOUWHKdnez9WAfj+5BM6x2Et49xxR9Q73SUE6BM/3cpzPgutfVRx/RXD8u29UH5z8IKeeMe8oIFBNUhk0++I0FeP3lW/NUB7iHlqlChTslMrZHe/vaFa5R4NcghNSnoZETYwpmdV/rLx48JKufdhuE3xeiPYQ0nj92BhUkuqes7d/QAcUbS7KL3HX0twLWK3TKi9V683eaCirsTLDwO4r6phiVPFMk55sceAdCkuf7nvif6i03xjya2+9Xy8n/Ah6Ilv7Wne6qOi3BgOh/GQZ1uaGy60VTfBiiFzREUXau55NebXK4MTZng380djx/E2zoObzf9bz4HOgX2Xrg6eB4VdiXpxQMCwuyQzjTZGPw9Evb3CHTB9YAB9dcnn6GlHcwEAkZNliLSEd3jYYnXvO2AfsfFGYpoRyhiEBaDYgz/gmewjogLJp0TJ3vqpaJp6x1ffV9k261uGTjqfHXHjxX03hH6Fph+y6UvIudjp1uQNclgakD8K+QKKXsJR2xd4AAPP5BvXpszVeA1z/4uut0daOdPOi2zWtBa3+3Tz8MX6AF3Vi8CHOQ54QN7y28ZSR+RirtppCO/ptf7I7ItYhr2icon7J34Qa6x9vgTjleDHD9wMINdEPKZp8knmOO/8VOk5zKmtw7PBIV/6LIeUzarYiP3S8iGMUpVaOtc6xbOILZFQ5Mu83DLmfhCCZ+SlWvij0xWMD5VGCEnFiNfDRdQWJVNJWRZv14gQiELNpXoTL2MQSOC48Yub8ggqxUFM+j+AWMVTD8/IjlHw9JKjjdQYWgceEIUvKCFK/c1mufNXN1m392wo0bNi1tSnGMp3aQfr2X3wMVp2xeiBN1UEjJ5v2zTbxgyFmr8PkSnpbOJw5LSVDy/SYlK1zXCal/mRh5nhJ7iZ0V4sUyB0ImjHVcHb4DrS7hYIUqqZqlKJMa8lE3XBGbUTzC/6h/G+wkAZGTOSDfCL0iUV4uH6e8K39c9IoVT4YF4qUUVOdvZdctwoBXFsqIP4AnRaGlxUTixX+0Azw9lwDyNBz1PjR7qTpp/8H69ZePzxOhdd6QuUb3A0MRBaLxc9yiA6kSZUMu9Jv3iZ++phMBhvwn+IpuaakO1He++GPMNFdZnguYqnv2HSfAPnw75Pek/PNXn4f/bKK+fs43EbVQy3OOARu/MAFVqvh5vbmpq+t/2nj/5XPX28uiSm+/xeLqF38zEqHCVt+X/DGS+P453yCeq4pYWjB4vPlfKC5kkb98zg8oA3be9UVfkv1Wvp74ToB/ec9vnzt9BECWIqdXuDS1pX87hPkV/YXM75fP+e5yMGkfQU1z9TcCDHwnwALx63deRK3gTPxdnnr/a+G5sek7xf9tsb9+zjP2jWtvYy227flGgAbl3+OFwN/sgSshGx0DvtrGtN9kfsqhHb7h8enfvk82/k1eXGY2rKYezx/8fs7t95ivX3K1m65g+i1HXQf/TV6soCbb9rUdbvoytavfbzLf1U/7McXg5Pcck/ibvNjep5dVe7809WsC0iPxe8z//6yIuRIAy6m7tr59ZqmNmDHkdDKyS6IKFD6CuT/QR4Y1SIO4LbGWp96up/4DYlYvolcSDVhXCHyjXFlJDJomcSgkYm2wecEjImz4xAiNkbFEh/ywTGfJwbqtl+dxt2GOu7niAEtGKd75xMzzZZX+dgFq+IRtlbPNq2Y7RcE2T9HHojVD6ju6psIwerGjtpVBZbuURYoLHA+OGbAOhObbVfsI2ot+5/yBubNBKcvlmDheytoUXMV6t5sd7iWrSg/aWFCa6HUP5jCbA5od2i+clTPe5YDjkutZ+ZDlmbLDce5uFtOpNasskGoFigXygi8KQ9FZ7nGXCt6NWuumFYFiULgAvEVJaN+51fkeSyQ6CJYlr1tsMfF2rmeXCWiz3e1DvocZKTlzKnLeTt2GiVYUJBnZqytTJCT4G7g2VeZ0JcbMrOZFQvvtVd9w+6v6PakzpZVHzqgkhMTIyxwuBu2tVxSaDqPOdJXjTvq2AA01+qbcpkNmnRxHg1mtKCe/TjbOqI4GU6Uq+Wa4Efo20jypJIJQrLYSFzH8L263zHmErVqFvp/YTrLK9BiGXP2qMklAX1XR34m5m1KHDgc3q3UyqCivDwEViuofEEtisiEbBikWMjdL8QeXtD6QBl3AxbK6jNgUJJzFhPjYRgxUiLo513Qo3u93QC/hOTzBFNg+37T4G9/1eU6JDntqFd7P9rVG0XPPyEht0VRLiGSX+74ORqhoWK4H5kxSJmedsyGEJ7iA7txIQrg7QVIGvRiw/GonPXDIRj9XXGS9Q1eg5Z305HdedvWut1DzwwB+GceWN1jExlq1KVJUmDW6F9jwwiuicUOcvysvR0VZh5NQR7T8t8tG+mjZTe9cEuuDw+AN7G+ckQ1amYFpdL8S9J1bQ3OG0r/ZTh1+r+Th5ncdtWOp2sDd4SKCpZVMrc0bZkxfW7DXCJlagJVnmQqbG9d3yot/wMme3ISMbAdnZjFW1qPXFzNWezH0rFC+xnLxg0iCBcAt/CTL7R21TVQWZ8RoI/MrBJcjfowY5tTM7W1lxmvQbmb+pXGE5odpJ90sY9F4D+PUQa862prM5N1hGygUrmeACuEKtDWKTH8RRnMRpmBr8f1rMpWbEJZgl9UumlXdlOPKVK8hQwGvYZkjm9nmanCkGuEi660f9HFpwbrVck7vATdK5Ah0pdBvJjB3zubuUhR3UN7X8K5nmqyot1/5Z3sv/tneo4bh9XptzLFw1exqcZ4Vpn+8ErRxv/0P5OPPxhwWFhLMEfqlNQ3bifEtuLTsmwkL+13ffSzL8pij/cYvvWcU8TeNIgSujaVsnPhmhXf9ttmnvFlNOX4v92ta8LuObWjtC2zFNpdvXP74u677FmLmlvPutq/96LDfDU4qbndiO+qXfIvvK37X6hfbZhXfv5v6xYNB4L/p1xaWot/x3L+Smf/BH04muRFcNPW+SeTk70Zfry0Rr/Nzj7/68kDF78aXxH0+BO8PZ7/le7/tuLvzbLvbHHZ/keIbvxuatBw67xueUP6NU29+O/hiTf5dlnpP+2t1+HfDy//NSshLg4gcegmcnwZVMS9UPTm3qpXx9Hjh2GG7xUfH7ukevf7xCvS7FPGgQIjSNwoxiOEFdXYBjdXin5O310c79RZH/v29n+LrCtUcv2uL2GH95HRMS3xUYJNYZ1A5v2wNFE9Z/53IhVb8kgM/wYRho2L2ehX6CFPV0Lx8ke/jc4SG1eT92arIb/tyYFDS7GiwMWimJbZRQR8WhQIozdXDcZU6HUsYcsD1Csd+SI+dDHtP8E/9fa8szMvsWkbvfDlZu9DedP12iZDD/FN/C5YFis34B/70Dyxck4jfKKzmKMhbeKGcXpCSyD/wF/+LHfmwpmosjjsI53j0h3dtvPOksPHkwmdM7I7BlgOZrejID+HZG0M+XLLR0dUt6l24ynHjNU4MkKQaJwbQGTvvrqe58HzufIE9r9wweWhhtBy65fhtmr669bMHFux43HidyxcyeeOkjyUL1zvuFGvzI4kXCe4zDxes10Bu75bhSaqOn+4b+MKMsTtm/w3OhYsmO9KW88TMoccpl/QrcsyDc8ETi9eMtvJ05s4TzK6qhSsvP8C5oIjo+J7n6aPdCdj1yDULn3iaD+eC5Zv5BF9YWubDueAJjvkEX7iLNR/OXwia/R/B+D8qGNUtTUV4y7LQyVYbY/5JmjaGId7ccMcwFQci9SC5s2n8nU6fWNmxakrOgz22cRRLD7NuMu5kGd2MXkAuWFgalPi7JlyHBusSlB2zq/mbu6xQ1qm9acZwl429mF0ROKTNdv8MKEY11odn91lsMRGXCOqLh2lIxrtgKNkvg929MOn9NvNQ8nq3BRYx3P7Q2E7J+zTMY7P5ao5vVXeMudKIhESM5jimJx83QaY81bxT7z5RRQskdHQtE681+rArzodDINtova708LMxL3loU0apmS0oB+lhdi2sFZJn+d4Uv3sDLjYei9uFCnGJiHdlyiecarSMw+XIwD1lPsBkttTCGD0B+DYxxIb3VNI0zYlDpxAc7yfmmrvoZYKKZPow7PMdce59G92mfQlqTeHmSYSl3Ax+FsFJ8I0rCHGpdCk/ECMko1uLJBvVrS9NuMbou50ksyC/Nsjz+bXOuHVym2xEvQXg5iX8oKnSgNO6tE9if3XXVWQcBDbU9k/LZ1uVu2zopuANV9Tb3cjozto9459Ukw/RVGLQcyQxh0VlCLykiaBGkCF0Nt9TGPUcmA055/4LhdLiK5Sv36NnFiuAndiI+Lc2RZmMlXFctUjyqVkJ6RiQhQLHPI37Hqc4waX1C5RmOoNAcQLqqdPpf198b81ip2sX+qryMut0X9b+UJDLyYXPIu+AafDEXeLdlivp9p+kDeTxpCD7Z+knwT7tjI3c1miyGJK1N9rrAyztZC6kLNHnNUwUwuoQlSptdTVfjTWEPzBJ1wYWKfVRfQs6Imt7L25qGjBd2MZsUOXbmOFVeXSbMxnGHQ0yrBBdJfZ7R6ORGrTg0UJ9toLVBta0054BfNrkAGJRDBjPEhlZApgIPOk8vXppLEF5+LjybIjL6BgWLV2L9YDIsDpjgBifSheRpTUC2ROZ5oz1C0uuh9VnyQ1QSaCOm2XK7mbkp0kNxoXtyUN7lM4ObRYVDK1C0TFerwNKg25VzYY+0BvT1O+JoXNpMGlMpZNjWWUP3sl2w9h0KiaCrYvVzgJxB408OoF4kKikzGWJDns+ca//QhuX/O+xzQi/CT1piayiYbL8maRSn1/Yx4d81dM/9YbYhOxAkrMG7qcUNU79ys4d4LeUFJ52tY2XgJeJOxB9aU7bFkbzJB/Nh2mxamFespLIZmD9ILIDD+silMChFuDKsSouJwH9lwPxXPKh3IWXwvK52Gls79oxEsWe5hnKAPnlR4FALhJvwXDQ+mfQ6heWdlKOr7na2dU10uDy0hP9das4TWNGK+6kFDeG/soDrOGrRLqSeC1OtNtOncPq8sx66F/cCFi4zWT3cTWfvPZWKBsQ4lQAzzx2OM6dpASIWKFelVHXN/zC3e3j04RnEN4niPabEvwgChrVTWnGBX76Ckcguh0xIvJXkkx/5cYeRs+xSdZ4Sbzyom01JM5KlDMYPdCvB9yiBTRcFNFU9itxWv7H1f+JAf/EgH8E43+XYCzNjhobaO8d43LG1vw6l3Z9hoh3theUT7mzsHTITkkcyBHSKfwz/M/wP8P/DP8z/M/wP8P/DP8z/M/wP8P/zw2fu4fAfw2swwEC2PMQkq65YL7HP4Pe5F1QEXSc5Boqb4cCHFBvljyR+IvbBauPiWaGfbrb1KBXVV6dVLfubpS4wxogOdrE2AFfwM+EFG3lMwb2sNwhs2/R828HyF3/udH705XP/M554Wth8P57Ry2W7vjhTP8N6H9fLl0eecUc14yBzb8F4O5/Xg5ge03nIDr68g/zDXXM9bVlfrommt/wrt4hXb6igLQCjwkY+QECnf8EzP72jnbN7B/nm5nru2//+XbpA8d78/nv11D+9+tSqmf4qCy30vjFPQcCHckCmwYTTeePkvjP2xR2iq2M/une6/9CY+nmn++9/k9CbbH7+XqFX2B8Q068fPz5kjS9SOqFNGkksyaNfzYqLXysIjiIhHHGIDAZmIql+osVfrhE4gWEUNSEgZqdSruZd2GMvx/A5F7BhVm0+8lpayg8EW8WDA0/pTV+BsR2pWUyyj2DNKorzywjKBMqkmSjZk/NlxLXCtFKWsZYY9A4/Wqu2czTzhIDAjWdGNZu/WmpMCl2hOuEiEGDVMUjZt5kjeoA6/vqgkCH0q0zuaV4hJ8sKdacwX9xyiCBxKGnZbLaCiIDab1npF0QyD7ZLBMv59jyTHI8VGy0p5QWRqmavK1XkU2nnDhHptzzVCkyjwSz30uTxsth6OF1mvbldZ1Y8/Fq4TQEK/Re3l1Phf2ewl2JVMaLu7juieONXy7aVox71lLaPGh5i6oa3owDc6itkdqZhthMFxAaZjYVxWjNhhSc2+nDeLs6z+stcSKp5PDG6NgHrLoEZXiYi4g4leYF6Wf5wsMJbVWxD/ABe8Bd2yiaEnGp/Be/lM+M3fHewAjV7cMEl/ermglnOK3LlG2oo008ib7gVWx4OI6rZuZBiP+AzZhQYmFX0jfSNXSzGoilngqqm5Trg9I5mYqGIyc2enzeED0jUduLe3io5C8C0FMT7PGgI4bbQkmEmQ/YfEBLAaTetZhawiXwBmgbWXlJV3b4di2goQh241mD9T1Gbqap4Y3YED9KbVpTZLvetpeaYnFc/KpNoAsCWon72UgR09DG9Q715LOx6aZLdweZBcy9zqXdVSP5nfutGSWMtKmhOwlba5lHDjgrlJxy5FS9jzphb3iBCe6O8mcpQijEse42YaTTwtLqzPfMhgUchqoMYzapzDyxuxES+zLdA+ElC9o94B82gz1zNLd6YM8T05VVFlKt5jiudE2qV1KAHPh5hg87pxWebCvdGi9tMxuwrT7fmLxOs60jrmNJHoxw+dmzTrpq2L4uevnORv1NR40uUp70sIbl9JIC07+cQCZCItojEpuGTbHHGnGmLgF+w+aTHHHY4/O4s0Iv7NQvhHtpATUxNfg0aWm7DTdNlRD1z2jp/bZJBCWmb3Z1If+6AV88KKyTzsbkhidfktC5V3BiCBvvS9ImrgtcqkrYRjjRHe7xoFLNEfpZ4PNxkF0roRMIkZiqmgTTsrdjER2zm6gGpzH/qEw8seu1yq7G4s+TBc8XqqstEztMX/F0bctLUfYmK5TztmihWO7LN5grxNt7eq5ROkeYM42elvZ7ZnHYmv5kC/KdL3fSpTdUX4Y/KKEwSjCbXD4FV5qW72F3vcCExVusk3sC0QKClDsDSSgxkT6iSGxPtN+Iaxj7yZLdESI3JN26w8Vr8YQqnVai/Y2HARE9ObMXlobaopgHiVnqWVVjmUKs+PQZpVi/hkC8HPPDanDp9KBxVWno4HVPo7ZtISMW/ndlg93NsO5CbZtUwmQzMZRJ5gmy3NQ+vTnDN6w/zuxHJy8Crpsqa31bYHiAfBcKHx1m1RlXntin78+j5/iyXmwLS81sICr+/V3zyHrcIvrs3RIvS025+ipLINePVXT2mm9RI2eJ/VtTpaly8BYWNYGHyJMtXlee7Y4RoSSIEtzdLHz7QU0RZY36K7zQ+JRLEnqJoQn0bWdifRoCzwqB2L2LjElcDoM0juVOJFcdfvok4XpBOjjId6fPeP7UfiwshHi//ca7XAxl/AnU5bO5HCJUl3If7RsIztupazhIX0rQz+swmdQ7QbmXZtdbe12odfKx5iuCeIX3PyGRPupq8CpcuzF91Tjz/WrGncBdePSYhOCjyNY4MsxAWB1JJHrpC5+JcAkfeYRC45brdgZ7cjHo5FqsKkspNOdZ56g11h2qf+LeXefVTSYoCy6bVsCooZIIHuLmE/WajvgLl2gI4yUqhGbYHiJ1E2ZtWSo3IFaIf3hnldAVGHa6E09IaGvoj83a+XbHw88iV1OtjYzUF1WPIRkEGCKz4kiSBFw/A8O/eAY+M3uUENbnSQ0/lA8jjOCcHM31OBZ0RgbmH1BZJQ+dnSOwMh8/2IgN25wO6+DU9e+tCil/CGObtyuD0SS94LXQh1v9xrQZy4Di6Qri8ajJJ0tEhMHvQm/ic82URhCa/VTMafrwy9VZPd366LaZliVbDgvc1MYXvN+Vy+TyTAMGPi1P8H8F3aVwPxaXkfU1CoBEJLFbSL5YC3jHbPwjg0RSbBDixZhHabMz/hyJ1mc6bdY2Hpyarp0qyTBgrR+kpwRKMnIktfsYb5ivsh5XlfmlvVMT3kRt40gtE9wc4W4R9FfgB8Z7a/rdMCR/+1vvLXxWfIWGBXHsrMcrWAllxV9/e0du1Swf21Iy/MFUYmkdtnRCqWYQzOWqZENyh3x9+04flBSt+/T+xJjt17P047bcSdvVACHT6ksJxxM9Spq8Y4QoY4daq8m6eJ9Bgjt2Nv+asBpFK0JXGUoNb9ZoGsUUaawZbiQZw7gnp52zqyunyOsxJKrZ4ZjlNeOawwS1M6+CpJMXK+MqC87yIsycVpULjTRWeeeu0B5sRu/JSfCeclYqcZcjoZVm0uW38xoOO33VzlVBdJequERe29bXKssu2Vtu0z8gjQ6Hfy68t+ShtDnd1VgPS5ux/uBc32wIm70GOv1KeRseZ4VSsYALR4mJ9d0Psx8wKLk2+FQ1+pX6raXitd6eqgEez7CKGLI44Hkd3//y90jb5Jj+dZ3MCMVcn3hCSXv017IkxOrRoE2zTjfNsU0BUgCs76HDW2xLC6qdLMxHKz5fIwrJEtXZPeZ/nV2hk/qG2ewBFl3RbaeuRGCrsMdNTftdCQ+asTLNXYDp8N1GTeRUyYN3bWOUMb57z5SDrNgRI/3CNa0cCSu3rqDBzWXOPGj6NiYioEsA9Ggh7kwB92noUHZsPqSYRC0KGel0C4/MWu2Mo0z2Y/XkFMoaIokPVl7pvmszFEAIQmw50iGBCvDFdW4dScG/w4Q/dd7oYD1nlUyVFFiI9xdxwbOjV4xfNuQ+rtA+taHBgFA0i1jRLgtG1z2Z9fMUPJoC5A7aLKqztHwKB9UlvtRgVa1dcY6Cn02c7dlo7/qkoGZzPh0mXGappi7HRBp/PK6BXeQuVnzSrmStYcxqEDoGXEgsDw2goaQjXGmxSGYsnBlJYhFLptugs233yWKLDmtJBT4eJGest1dPbrrwsjSVqmaFehLixzJ5lt8l4m3kScpIm7NGST69s2NI5MciZk3mmm0vAnKrxwsEJMCWFyUnCgXVWExIuUe4cCV7qHpcahY3GQHD8XTjsfCWrmryrrZ0DjhdWx/LocMe7c16D92o0FyrcIhkgI5NwMwwmdX1uM9H3SJnO5AI2QQk5N3ULAaNGPlkSu1xGux8Hl65pC1Vwsfs0sDfQR1X771fb9rkQ5I8Vnf86Vj0pr/Ei5fFp+uUeCPyfHD5gdhgAb8zqHJGtfbmoU56WM/0+c/Rb6hiyAgGt2oxgP7ugx/BAjDBwLyHgkw+eITWgK0Ru3LMIkZTcK+eEvxzVD+S6FQUYhivvM1md7f+UZO4gPzrQkdgDyytUJfs1D0A7EE4Z5AIuSEp3leKacScZbBDM5xU0TQ1tO/qZroUCwbS8IIbPVl7rGkKrYqz1gNSbORjDGVjQKvvbOiP9cONh/o2LVfgRTVm3QewsAcuauAxlhWiLXkudJIT5r/rz1ZctG4bM3h2CqWy/WUrzRkEUhAFmFqrZ4KDbO9iSNfqPhlh2fkHH1CMSqqQUp7ifD4IQhpX4JW3km10T1bFCh8iiwGe1zrxLNloptDu7f7k5oz7aMBImkYhBQPlDECJ7AHer0EQ5z0oIvjAGXwkvcgRJEutKBO9dPzAnnWU9WV7Gn3dytcoxDEOG1VSSBEPNzzDHVbv21JR8N6yA6dQh8VIigYhRIZbLn542388tKrxs+r7I0T510lMZK1NJMnfvPSuIx03FkVNfw8Vi1tlDLdMGe5qXyFtjfK6TAvF9Wh+7KmiDcyUtGlabrsoiTTX+/TYG5rjQmX5mFuq1L6aKgZdr5/JVLr4gY4bidHfG2orDki1U/dTV2AAFYw4J/y5dDiX/skMHtZuSQ5GMoKNq2hmVZrAIV1gPdBGXV/tvMOedbHRQqZTFmmE7Xa0USwVHqm2BgRijXR1BiVu7KnB9X946r2ph+egMQk11yXKsO4P1NSqKqEf3rpQ5qQ+Vx+IvMLpJMGTxtmY7rVHQOh3sfCIfuXbEPXjobzIAWNm+oKGG2d3F8x2tyUYdceA92W+l4hiHmSlp+RSd1ZN7uTvrHDzVImvCK5TIzE4CbdMwFnY4YBZAzdw+XTT7X39r0rJV8PiK4j621+m7v9kgM1QYyxZ8zlUpRmPv9CLPBH4rDqlAUPKS6Iz88CzH0+qq8sp9EB7+ZF96srCYU3Bmi6RqvElVZ9T66CeIthIrbLmhAz2MWh1nIcxB8w91dS5qY9aeli9+bFqmZCgIWCQu4SQshhtFvP5vieFJ4HD7fdOozD/qE6E9+/LlEX63pjBoB7kXBfaLasp50S2kImI6J2xtNSfehmyblmcCxbmY2Yxuszhi1PS56dcvbdYS3bNmnWVdhgPTvQUgPOmkGQzkqKqgvL9ZLsbiwFYRIS6ZZlZ+lr98oIotPSk6ioxQDNIvHZXVECWef/Guj0h2Bw01KcuMQenavN5YqKPuqV95CipZPARB9MPTqaYM4LMOcz+nCpuYtsr3CJR+4x+2yV+Za29UO4UtEpNohYpDd4ENFaKB+8eKpCeVJT6vAQ5vRmxz/xDkQO2Ru9S7GEFi9i505soF8nDfcEZAdw9wfUzuES8xvDQrGkse9TsQN4EbtE6g9dBicKn6rX6ZG3NT0xdH4dxV7wvYL8q8OFM2nIdtFreWwA4o2McPwxDMEVnhJlAYiZcka0PsD12gRHMy+nO4YOYK+GNcV9eUjf0DtLoZmkD3pgcWOc5hEvca+65jhCeSImDmR84A1MDz/QLV+Taxq7Srpo6VPU4lGelg/31gfgE90Ttp+SnnQ9aIRHEjyrL7jqRDbJuP1IlIr0juF2eo4pztxSZMNTrTVN7YO2h26Ed3viw7apSqhJmgxbIU1otmo9g4oyKMQRclvEX/9K7MmMFZifOMmgqPcRPN2BXq0WwxWp3XDfG41ty/KQYpSDyMTCGUVnHbKnMx2VOtUB6U54VWr9TVRWvPY/f+Dpou0YiohmTE4dBtn7AzQLcuk+xzdgmz/itaehuUzRORGjPRGxllzla/nsFYqfi0F1Ps1s4M2zBIRYH1P9ATlyFJmQBZmBwaoS5BJhpf5YSzNZVGw4l+ZQtWfpz4cF1fJlYuXa59s8vDHObO/rRj1q4hOH9d8VIXnTyD192+vbm8+9tXKrx7KeKi4DwGkNgaLVzQeXMPeGqR8J6K69c/ekuyy1q/h14JCfg35dpRqGuKcaZ9+Y3cSOvr1XXuLz051swcZAPAtRAefHaDiSXgdx59kCSeGhNAVlyzMnsh/ejXZx7A26HNYr5zLugAhs6cM0xWvi54M+vSvvLQ31mdohFKOAKK9YlyN/aqcUW4P35e+ueLflWrqf/H1BLAwQUAAIACAAWri1Kss1wIU0AAABqAAAAGwAAAHVuaXZlcnNhbC91bml2ZXJzYWwucG5nLnhtbLOxr8jNUShLLSrOzM+zVTLUM1Cyt+PlsikoSi3LTC1XqACKAQUhQEmh0lbJxAjBLc9MKcmwVTI3MkeIZaRmpmeU2CqZmpjCBfWBRgIAUEsBAgAAFAACAAgARJRXRyO0Tvv7AgAAsAgAABQAAAAAAAAAAQAAAAAAAAAAAHVuaXZlcnNhbC9wbGF5ZXIueG1sUEsBAgAAFAACAAgAFq4tSgjD8Sf0QwAAXXgAABcAAAAAAAAAAAAAAAAALQMAAHVuaXZlcnNhbC91bml2ZXJzYWwucG5nUEsBAgAAFAACAAgAFq4tSrLNcCFNAAAAagAAABsAAAAAAAAAAQAAAAAAVkcAAHVuaXZlcnNhbC91bml2ZXJzYWwucG5nLnhtbFBLBQYAAAAAAwADANAAAADcRwAAAAA="/>
  <p:tag name="ISPRING_PRESENTATION_TITLE" val="台灯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16161"/>
      </a:accent1>
      <a:accent2>
        <a:srgbClr val="A6A6A6"/>
      </a:accent2>
      <a:accent3>
        <a:srgbClr val="616161"/>
      </a:accent3>
      <a:accent4>
        <a:srgbClr val="A6A6A6"/>
      </a:accent4>
      <a:accent5>
        <a:srgbClr val="616161"/>
      </a:accent5>
      <a:accent6>
        <a:srgbClr val="A6A6A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1267</TotalTime>
  <Words>503</Words>
  <Application>Microsoft Office PowerPoint</Application>
  <PresentationFormat>Widescreen</PresentationFormat>
  <Paragraphs>104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 Unicode MS</vt:lpstr>
      <vt:lpstr>Menlo</vt:lpstr>
      <vt:lpstr>ui-monospace</vt:lpstr>
      <vt:lpstr>微软雅黑 Light</vt:lpstr>
      <vt:lpstr>Arial</vt:lpstr>
      <vt:lpstr>Calibri</vt:lpstr>
      <vt:lpstr>Calibri Light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</dc:title>
  <dc:creator>user</dc:creator>
  <cp:keywords>user</cp:keywords>
  <dc:description>user</dc:description>
  <cp:lastModifiedBy>Li Rui</cp:lastModifiedBy>
  <cp:revision>119</cp:revision>
  <dcterms:created xsi:type="dcterms:W3CDTF">2017-03-02T11:20:43Z</dcterms:created>
  <dcterms:modified xsi:type="dcterms:W3CDTF">2022-03-30T08:31:19Z</dcterms:modified>
</cp:coreProperties>
</file>