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3" r:id="rId5"/>
    <p:sldId id="262" r:id="rId6"/>
    <p:sldId id="256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0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5336306-0288-4CB0-9C6E-7468C73EB49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2124EE3-1CD4-4973-8F40-C1F86FFB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014B2E-2E4F-4A06-979C-F92B8FCF93FE}"/>
              </a:ext>
            </a:extLst>
          </p:cNvPr>
          <p:cNvSpPr/>
          <p:nvPr/>
        </p:nvSpPr>
        <p:spPr>
          <a:xfrm>
            <a:off x="395844" y="973777"/>
            <a:ext cx="10880459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/>
              <a:t>COMP3331/9331</a:t>
            </a:r>
          </a:p>
          <a:p>
            <a:pPr algn="ctr"/>
            <a:r>
              <a:rPr lang="en-US" sz="9600" dirty="0"/>
              <a:t>Tut 02</a:t>
            </a:r>
            <a:br>
              <a:rPr lang="en-US" sz="9600" dirty="0"/>
            </a:br>
            <a:r>
              <a:rPr lang="en-US" sz="5400" dirty="0"/>
              <a:t>Rui </a:t>
            </a:r>
          </a:p>
          <a:p>
            <a:pPr algn="ctr"/>
            <a:r>
              <a:rPr lang="en-US" sz="5400" dirty="0"/>
              <a:t>22T1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37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E6D3-6B5D-47D8-8229-FB1221FF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C5AE-BBF3-47AA-929D-48451662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963"/>
            <a:ext cx="10515600" cy="4351338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Thursday 5th May from 09:45 to 12:00 Sydney time online 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Inspera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01A92-014E-4CC2-8F77-139D72B3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41" y="2090237"/>
            <a:ext cx="9056854" cy="44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D0EF-D6DD-4A92-9E8F-DB8C36D0E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dirty="0"/>
              <a:t>Final Exam Statistics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42931-3C8C-47B8-93D3-D8D6E3132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From last term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2B19-EFF1-4B64-9BF2-F77A21BD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4" y="1296107"/>
            <a:ext cx="6920368" cy="4379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70CD85-4C1F-4F81-A1E8-831E36F5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61" y="5675499"/>
            <a:ext cx="3952670" cy="8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F0D72-6622-4263-B052-7422C91CEBD7}"/>
              </a:ext>
            </a:extLst>
          </p:cNvPr>
          <p:cNvSpPr/>
          <p:nvPr/>
        </p:nvSpPr>
        <p:spPr>
          <a:xfrm>
            <a:off x="654035" y="417635"/>
            <a:ext cx="4812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Type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914973B-F229-40E4-81FE-1AC75A6A3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332878"/>
              </p:ext>
            </p:extLst>
          </p:nvPr>
        </p:nvGraphicFramePr>
        <p:xfrm>
          <a:off x="1066802" y="1965256"/>
          <a:ext cx="10026621" cy="319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207">
                  <a:extLst>
                    <a:ext uri="{9D8B030D-6E8A-4147-A177-3AD203B41FA5}">
                      <a16:colId xmlns:a16="http://schemas.microsoft.com/office/drawing/2014/main" val="1286563085"/>
                    </a:ext>
                  </a:extLst>
                </a:gridCol>
                <a:gridCol w="3342207">
                  <a:extLst>
                    <a:ext uri="{9D8B030D-6E8A-4147-A177-3AD203B41FA5}">
                      <a16:colId xmlns:a16="http://schemas.microsoft.com/office/drawing/2014/main" val="1328601076"/>
                    </a:ext>
                  </a:extLst>
                </a:gridCol>
                <a:gridCol w="3342207">
                  <a:extLst>
                    <a:ext uri="{9D8B030D-6E8A-4147-A177-3AD203B41FA5}">
                      <a16:colId xmlns:a16="http://schemas.microsoft.com/office/drawing/2014/main" val="1864746111"/>
                    </a:ext>
                  </a:extLst>
                </a:gridCol>
              </a:tblGrid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64081"/>
                  </a:ext>
                </a:extLst>
              </a:tr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Multiple-choices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~20%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52857"/>
                  </a:ext>
                </a:extLst>
              </a:tr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Calculation (Text entry)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Easy -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~20%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07511"/>
                  </a:ext>
                </a:extLst>
              </a:tr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Short answer/Essay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Medium –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&gt;60%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7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5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F0D72-6622-4263-B052-7422C91CEBD7}"/>
              </a:ext>
            </a:extLst>
          </p:cNvPr>
          <p:cNvSpPr/>
          <p:nvPr/>
        </p:nvSpPr>
        <p:spPr>
          <a:xfrm>
            <a:off x="1129936" y="417635"/>
            <a:ext cx="3860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Tested area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914973B-F229-40E4-81FE-1AC75A6A3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194064"/>
              </p:ext>
            </p:extLst>
          </p:nvPr>
        </p:nvGraphicFramePr>
        <p:xfrm>
          <a:off x="1043455" y="1517784"/>
          <a:ext cx="10026621" cy="479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207">
                  <a:extLst>
                    <a:ext uri="{9D8B030D-6E8A-4147-A177-3AD203B41FA5}">
                      <a16:colId xmlns:a16="http://schemas.microsoft.com/office/drawing/2014/main" val="1286563085"/>
                    </a:ext>
                  </a:extLst>
                </a:gridCol>
                <a:gridCol w="3342207">
                  <a:extLst>
                    <a:ext uri="{9D8B030D-6E8A-4147-A177-3AD203B41FA5}">
                      <a16:colId xmlns:a16="http://schemas.microsoft.com/office/drawing/2014/main" val="1328601076"/>
                    </a:ext>
                  </a:extLst>
                </a:gridCol>
                <a:gridCol w="3342207">
                  <a:extLst>
                    <a:ext uri="{9D8B030D-6E8A-4147-A177-3AD203B41FA5}">
                      <a16:colId xmlns:a16="http://schemas.microsoft.com/office/drawing/2014/main" val="1864746111"/>
                    </a:ext>
                  </a:extLst>
                </a:gridCol>
              </a:tblGrid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Knowledge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Possible question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64081"/>
                  </a:ext>
                </a:extLst>
              </a:tr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~30%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07511"/>
                  </a:ext>
                </a:extLst>
              </a:tr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~35%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75667"/>
                  </a:ext>
                </a:extLst>
              </a:tr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 err="1"/>
                        <a:t>LinkLayer</a:t>
                      </a:r>
                      <a:r>
                        <a:rPr lang="en-US" altLang="zh-CN" sz="2000" dirty="0"/>
                        <a:t>/Switches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Short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~15%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32408"/>
                  </a:ext>
                </a:extLst>
              </a:tr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Wireless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Short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10~15%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69624"/>
                  </a:ext>
                </a:extLst>
              </a:tr>
              <a:tr h="7995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Short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10~15%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9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31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F0D72-6622-4263-B052-7422C91CEBD7}"/>
              </a:ext>
            </a:extLst>
          </p:cNvPr>
          <p:cNvSpPr/>
          <p:nvPr/>
        </p:nvSpPr>
        <p:spPr>
          <a:xfrm>
            <a:off x="1129936" y="417635"/>
            <a:ext cx="3860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Tested area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4819-482F-49B5-BEB5-0E016578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696" y="1521406"/>
            <a:ext cx="10081552" cy="4650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Transport layer (esp. TCP)</a:t>
            </a:r>
          </a:p>
          <a:p>
            <a:pPr lvl="1"/>
            <a:r>
              <a:rPr lang="en-US" dirty="0"/>
              <a:t>Calculation</a:t>
            </a:r>
          </a:p>
          <a:p>
            <a:pPr lvl="1"/>
            <a:r>
              <a:rPr lang="en-US" dirty="0"/>
              <a:t>Pipeline protocols</a:t>
            </a:r>
          </a:p>
          <a:p>
            <a:pPr lvl="1"/>
            <a:r>
              <a:rPr lang="en-US" dirty="0"/>
              <a:t>Congestion Control</a:t>
            </a:r>
          </a:p>
          <a:p>
            <a:pPr lvl="1"/>
            <a:r>
              <a:rPr lang="en-US" dirty="0"/>
              <a:t>Path</a:t>
            </a:r>
          </a:p>
          <a:p>
            <a:r>
              <a:rPr lang="en-US" dirty="0"/>
              <a:t>Network layer  (IP)</a:t>
            </a:r>
          </a:p>
          <a:p>
            <a:pPr lvl="1"/>
            <a:r>
              <a:rPr lang="en-US" b="1" dirty="0"/>
              <a:t>Addressing</a:t>
            </a:r>
          </a:p>
          <a:p>
            <a:pPr lvl="1"/>
            <a:r>
              <a:rPr lang="en-US" b="1" dirty="0"/>
              <a:t>Fragmentation</a:t>
            </a:r>
          </a:p>
          <a:p>
            <a:pPr lvl="1"/>
            <a:r>
              <a:rPr lang="en-US" dirty="0"/>
              <a:t>Allocation</a:t>
            </a:r>
          </a:p>
          <a:p>
            <a:pPr lvl="1"/>
            <a:r>
              <a:rPr lang="en-US" dirty="0"/>
              <a:t>Routing protocols and algorithms: link state, </a:t>
            </a:r>
            <a:r>
              <a:rPr lang="en-US" b="1" dirty="0"/>
              <a:t>distance vector</a:t>
            </a:r>
          </a:p>
          <a:p>
            <a:r>
              <a:rPr lang="en-US" altLang="zh-CN" dirty="0" err="1"/>
              <a:t>LinkLayer</a:t>
            </a:r>
            <a:endParaRPr lang="en-US" altLang="zh-CN" dirty="0"/>
          </a:p>
          <a:p>
            <a:pPr lvl="1"/>
            <a:r>
              <a:rPr lang="en-US" b="1" dirty="0"/>
              <a:t>Switches</a:t>
            </a:r>
          </a:p>
          <a:p>
            <a:r>
              <a:rPr lang="en-US" dirty="0"/>
              <a:t>Wireless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frame collisions (RTC/CTS etc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Security</a:t>
            </a:r>
          </a:p>
          <a:p>
            <a:pPr lvl="1"/>
            <a:r>
              <a:rPr lang="en-US" dirty="0"/>
              <a:t>Open minded question (free marks)</a:t>
            </a:r>
          </a:p>
        </p:txBody>
      </p:sp>
    </p:spTree>
    <p:extLst>
      <p:ext uri="{BB962C8B-B14F-4D97-AF65-F5344CB8AC3E}">
        <p14:creationId xmlns:p14="http://schemas.microsoft.com/office/powerpoint/2010/main" val="375440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D2FF632B7D24B9796FABF4EBB7167" ma:contentTypeVersion="37" ma:contentTypeDescription="Create a new document." ma:contentTypeScope="" ma:versionID="2531cf507b7eb6727fdd5a730a0a33de">
  <xsd:schema xmlns:xsd="http://www.w3.org/2001/XMLSchema" xmlns:xs="http://www.w3.org/2001/XMLSchema" xmlns:p="http://schemas.microsoft.com/office/2006/metadata/properties" xmlns:ns3="810108e7-65a5-4863-a0da-f51c58582f99" xmlns:ns4="a5c13472-6c91-4b2d-853a-f58afad3cec4" targetNamespace="http://schemas.microsoft.com/office/2006/metadata/properties" ma:root="true" ma:fieldsID="ca05b853039383d2df5f16ebf110b87c" ns3:_="" ns4:_="">
    <xsd:import namespace="810108e7-65a5-4863-a0da-f51c58582f99"/>
    <xsd:import namespace="a5c13472-6c91-4b2d-853a-f58afad3c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Leaders" minOccurs="0"/>
                <xsd:element ref="ns3:Members" minOccurs="0"/>
                <xsd:element ref="ns3:Member_Group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08e7-65a5-4863-a0da-f51c58582f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Leaders" ma:index="28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9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0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3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33" nillable="true" ma:displayName="Has Leaders Only SectionGroup" ma:internalName="Has_Leaders_Only_SectionGroup">
      <xsd:simpleType>
        <xsd:restriction base="dms:Boolean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13472-6c91-4b2d-853a-f58afad3cec4" elementFormDefault="qualified">
    <xsd:import namespace="http://schemas.microsoft.com/office/2006/documentManagement/types"/>
    <xsd:import namespace="http://schemas.microsoft.com/office/infopath/2007/PartnerControls"/>
    <xsd:element name="SharedWithUsers" ma:index="4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10108e7-65a5-4863-a0da-f51c58582f99" xsi:nil="true"/>
    <Students xmlns="810108e7-65a5-4863-a0da-f51c58582f99">
      <UserInfo>
        <DisplayName/>
        <AccountId xsi:nil="true"/>
        <AccountType/>
      </UserInfo>
    </Students>
    <Invited_Members xmlns="810108e7-65a5-4863-a0da-f51c58582f99" xsi:nil="true"/>
    <Invited_Leaders xmlns="810108e7-65a5-4863-a0da-f51c58582f99" xsi:nil="true"/>
    <Owner xmlns="810108e7-65a5-4863-a0da-f51c58582f99">
      <UserInfo>
        <DisplayName/>
        <AccountId xsi:nil="true"/>
        <AccountType/>
      </UserInfo>
    </Owner>
    <Student_Groups xmlns="810108e7-65a5-4863-a0da-f51c58582f99">
      <UserInfo>
        <DisplayName/>
        <AccountId xsi:nil="true"/>
        <AccountType/>
      </UserInfo>
    </Student_Groups>
    <Math_Settings xmlns="810108e7-65a5-4863-a0da-f51c58582f99" xsi:nil="true"/>
    <AppVersion xmlns="810108e7-65a5-4863-a0da-f51c58582f99" xsi:nil="true"/>
    <TeamsChannelId xmlns="810108e7-65a5-4863-a0da-f51c58582f99" xsi:nil="true"/>
    <NotebookType xmlns="810108e7-65a5-4863-a0da-f51c58582f99" xsi:nil="true"/>
    <Templates xmlns="810108e7-65a5-4863-a0da-f51c58582f99" xsi:nil="true"/>
    <Has_Teacher_Only_SectionGroup xmlns="810108e7-65a5-4863-a0da-f51c58582f99" xsi:nil="true"/>
    <Members xmlns="810108e7-65a5-4863-a0da-f51c58582f99">
      <UserInfo>
        <DisplayName/>
        <AccountId xsi:nil="true"/>
        <AccountType/>
      </UserInfo>
    </Members>
    <Is_Collaboration_Space_Locked xmlns="810108e7-65a5-4863-a0da-f51c58582f99" xsi:nil="true"/>
    <Teachers xmlns="810108e7-65a5-4863-a0da-f51c58582f99">
      <UserInfo>
        <DisplayName/>
        <AccountId xsi:nil="true"/>
        <AccountType/>
      </UserInfo>
    </Teachers>
    <Leaders xmlns="810108e7-65a5-4863-a0da-f51c58582f99">
      <UserInfo>
        <DisplayName/>
        <AccountId xsi:nil="true"/>
        <AccountType/>
      </UserInfo>
    </Leaders>
    <Member_Groups xmlns="810108e7-65a5-4863-a0da-f51c58582f99">
      <UserInfo>
        <DisplayName/>
        <AccountId xsi:nil="true"/>
        <AccountType/>
      </UserInfo>
    </Member_Groups>
    <Has_Leaders_Only_SectionGroup xmlns="810108e7-65a5-4863-a0da-f51c58582f99" xsi:nil="true"/>
    <CultureName xmlns="810108e7-65a5-4863-a0da-f51c58582f99" xsi:nil="true"/>
    <Self_Registration_Enabled xmlns="810108e7-65a5-4863-a0da-f51c58582f99" xsi:nil="true"/>
    <DefaultSectionNames xmlns="810108e7-65a5-4863-a0da-f51c58582f99" xsi:nil="true"/>
    <Invited_Teachers xmlns="810108e7-65a5-4863-a0da-f51c58582f99" xsi:nil="true"/>
    <Invited_Students xmlns="810108e7-65a5-4863-a0da-f51c58582f99" xsi:nil="true"/>
    <IsNotebookLocked xmlns="810108e7-65a5-4863-a0da-f51c58582f99" xsi:nil="true"/>
  </documentManagement>
</p:properties>
</file>

<file path=customXml/itemProps1.xml><?xml version="1.0" encoding="utf-8"?>
<ds:datastoreItem xmlns:ds="http://schemas.openxmlformats.org/officeDocument/2006/customXml" ds:itemID="{8A8AFA93-CD02-4D7C-B258-0F8003984C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108e7-65a5-4863-a0da-f51c58582f99"/>
    <ds:schemaRef ds:uri="a5c13472-6c91-4b2d-853a-f58afad3c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0FFE8-0395-48CD-9989-E611D1C8C2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BF82A2-1D24-43D0-912A-DD741CE4F3A9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810108e7-65a5-4863-a0da-f51c58582f99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a5c13472-6c91-4b2d-853a-f58afad3cec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</TotalTime>
  <Words>148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Neue</vt:lpstr>
      <vt:lpstr>Arial</vt:lpstr>
      <vt:lpstr>Rockwell</vt:lpstr>
      <vt:lpstr>Rockwell Condensed</vt:lpstr>
      <vt:lpstr>Wingdings</vt:lpstr>
      <vt:lpstr>Wood Type</vt:lpstr>
      <vt:lpstr>PowerPoint Presentation</vt:lpstr>
      <vt:lpstr>Final exam general info</vt:lpstr>
      <vt:lpstr>Final Exam Statistics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Exam Statistics</dc:title>
  <dc:creator>Li Rui</dc:creator>
  <cp:lastModifiedBy>Li Rui</cp:lastModifiedBy>
  <cp:revision>5</cp:revision>
  <dcterms:created xsi:type="dcterms:W3CDTF">2022-03-15T21:07:35Z</dcterms:created>
  <dcterms:modified xsi:type="dcterms:W3CDTF">2022-05-02T00:49:08Z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0x010100C44D2FF632B7D24B9796FABF4EBB7167</vt:lpwstr>
  </property>
</Properties>
</file>