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6" r:id="rId2"/>
    <p:sldId id="257" r:id="rId3"/>
    <p:sldId id="259" r:id="rId4"/>
    <p:sldId id="258" r:id="rId5"/>
    <p:sldId id="260" r:id="rId6"/>
    <p:sldId id="261" r:id="rId7"/>
    <p:sldId id="262" r:id="rId8"/>
    <p:sldId id="263" r:id="rId9"/>
    <p:sldId id="264" r:id="rId10"/>
    <p:sldId id="265"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7" d="100"/>
          <a:sy n="77" d="100"/>
        </p:scale>
        <p:origin x="72"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diagrams/_rels/drawing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3C54EC7-8BDB-4179-8B03-2667F2F428C5}" type="doc">
      <dgm:prSet loTypeId="urn:microsoft.com/office/officeart/2005/8/layout/radial6" loCatId="cycle" qsTypeId="urn:microsoft.com/office/officeart/2005/8/quickstyle/simple1" qsCatId="simple" csTypeId="urn:microsoft.com/office/officeart/2005/8/colors/colorful1" csCatId="colorful" phldr="1"/>
      <dgm:spPr/>
      <dgm:t>
        <a:bodyPr/>
        <a:lstStyle/>
        <a:p>
          <a:endParaRPr lang="en-IN"/>
        </a:p>
      </dgm:t>
    </dgm:pt>
    <dgm:pt modelId="{674D2319-023D-45C7-A6EB-35F099264EF6}">
      <dgm:prSet phldrT="[Text]" custT="1"/>
      <dgm:spPr/>
      <dgm:t>
        <a:bodyPr/>
        <a:lstStyle/>
        <a:p>
          <a:r>
            <a:rPr lang="en-US" sz="2000" dirty="0"/>
            <a:t>Business Goals</a:t>
          </a:r>
          <a:endParaRPr lang="en-IN" sz="2000" dirty="0"/>
        </a:p>
      </dgm:t>
    </dgm:pt>
    <dgm:pt modelId="{4CD94D07-03A4-4F16-B512-70BB90AD05C7}" type="parTrans" cxnId="{FF4AFABE-09BC-4056-AA29-15830D3CFF49}">
      <dgm:prSet/>
      <dgm:spPr/>
      <dgm:t>
        <a:bodyPr/>
        <a:lstStyle/>
        <a:p>
          <a:endParaRPr lang="en-IN"/>
        </a:p>
      </dgm:t>
    </dgm:pt>
    <dgm:pt modelId="{6FEA0D9E-CBDF-4546-92A9-A98D55C795F7}" type="sibTrans" cxnId="{FF4AFABE-09BC-4056-AA29-15830D3CFF49}">
      <dgm:prSet/>
      <dgm:spPr/>
      <dgm:t>
        <a:bodyPr/>
        <a:lstStyle/>
        <a:p>
          <a:endParaRPr lang="en-IN"/>
        </a:p>
      </dgm:t>
    </dgm:pt>
    <dgm:pt modelId="{FA0A9C89-0F6F-45D4-AD74-CAD964A1BA9D}">
      <dgm:prSet phldrT="[Text]"/>
      <dgm:spPr/>
      <dgm:t>
        <a:bodyPr/>
        <a:lstStyle/>
        <a:p>
          <a:r>
            <a:rPr lang="en-US" dirty="0"/>
            <a:t>Information Sharing</a:t>
          </a:r>
          <a:endParaRPr lang="en-IN" dirty="0"/>
        </a:p>
      </dgm:t>
    </dgm:pt>
    <dgm:pt modelId="{B0AD5257-C092-405E-AE16-70F9D615A52E}" type="parTrans" cxnId="{E97E837D-69D3-4F9D-A2EE-BC48E0CA8738}">
      <dgm:prSet/>
      <dgm:spPr/>
      <dgm:t>
        <a:bodyPr/>
        <a:lstStyle/>
        <a:p>
          <a:endParaRPr lang="en-IN"/>
        </a:p>
      </dgm:t>
    </dgm:pt>
    <dgm:pt modelId="{D6A06DCD-7DD6-41B3-B65C-2E467520203F}" type="sibTrans" cxnId="{E97E837D-69D3-4F9D-A2EE-BC48E0CA8738}">
      <dgm:prSet/>
      <dgm:spPr/>
      <dgm:t>
        <a:bodyPr/>
        <a:lstStyle/>
        <a:p>
          <a:endParaRPr lang="en-IN"/>
        </a:p>
      </dgm:t>
    </dgm:pt>
    <dgm:pt modelId="{338DB50B-FB15-4E20-90A7-0107220F9322}">
      <dgm:prSet phldrT="[Text]"/>
      <dgm:spPr/>
      <dgm:t>
        <a:bodyPr/>
        <a:lstStyle/>
        <a:p>
          <a:r>
            <a:rPr lang="en-US" dirty="0"/>
            <a:t>Ease of Use</a:t>
          </a:r>
          <a:endParaRPr lang="en-IN" dirty="0"/>
        </a:p>
      </dgm:t>
    </dgm:pt>
    <dgm:pt modelId="{CCEFD4B8-1413-4936-92A3-4E086F3F079A}" type="parTrans" cxnId="{651A9E28-6280-438D-8A2B-B53C4B3D776C}">
      <dgm:prSet/>
      <dgm:spPr/>
      <dgm:t>
        <a:bodyPr/>
        <a:lstStyle/>
        <a:p>
          <a:endParaRPr lang="en-IN"/>
        </a:p>
      </dgm:t>
    </dgm:pt>
    <dgm:pt modelId="{D7826C64-ED03-4911-A857-04E5CEC957BA}" type="sibTrans" cxnId="{651A9E28-6280-438D-8A2B-B53C4B3D776C}">
      <dgm:prSet/>
      <dgm:spPr/>
      <dgm:t>
        <a:bodyPr/>
        <a:lstStyle/>
        <a:p>
          <a:endParaRPr lang="en-IN"/>
        </a:p>
      </dgm:t>
    </dgm:pt>
    <dgm:pt modelId="{EB5CA684-9944-4AB6-81B1-B93BADBD45E6}">
      <dgm:prSet phldrT="[Text]" phldr="1"/>
      <dgm:spPr/>
      <dgm:t>
        <a:bodyPr/>
        <a:lstStyle/>
        <a:p>
          <a:endParaRPr lang="en-IN"/>
        </a:p>
      </dgm:t>
    </dgm:pt>
    <dgm:pt modelId="{62B53516-1D9D-4D5D-950B-3218AAF53C88}" type="parTrans" cxnId="{C97364F9-7ED8-4BEE-B1E4-7358E4490FC8}">
      <dgm:prSet/>
      <dgm:spPr/>
      <dgm:t>
        <a:bodyPr/>
        <a:lstStyle/>
        <a:p>
          <a:endParaRPr lang="en-IN"/>
        </a:p>
      </dgm:t>
    </dgm:pt>
    <dgm:pt modelId="{F16E56A3-D958-459C-ABA9-83CF2E82A047}" type="sibTrans" cxnId="{C97364F9-7ED8-4BEE-B1E4-7358E4490FC8}">
      <dgm:prSet/>
      <dgm:spPr/>
      <dgm:t>
        <a:bodyPr/>
        <a:lstStyle/>
        <a:p>
          <a:endParaRPr lang="en-IN"/>
        </a:p>
      </dgm:t>
    </dgm:pt>
    <dgm:pt modelId="{AB76AF51-4DF6-4FF0-BF3D-909006F62B96}">
      <dgm:prSet phldrT="[Text]"/>
      <dgm:spPr/>
      <dgm:t>
        <a:bodyPr/>
        <a:lstStyle/>
        <a:p>
          <a:r>
            <a:rPr lang="en-US" dirty="0"/>
            <a:t>Data Security</a:t>
          </a:r>
          <a:endParaRPr lang="en-IN" dirty="0"/>
        </a:p>
      </dgm:t>
    </dgm:pt>
    <dgm:pt modelId="{8B9A4294-F3BB-44AC-9C23-B2064821D279}" type="parTrans" cxnId="{E414FB23-DD73-44FB-B14F-2C588CF06E29}">
      <dgm:prSet/>
      <dgm:spPr/>
      <dgm:t>
        <a:bodyPr/>
        <a:lstStyle/>
        <a:p>
          <a:endParaRPr lang="en-IN"/>
        </a:p>
      </dgm:t>
    </dgm:pt>
    <dgm:pt modelId="{4C1A1E77-006A-44F9-9C00-3B47B909226D}" type="sibTrans" cxnId="{E414FB23-DD73-44FB-B14F-2C588CF06E29}">
      <dgm:prSet/>
      <dgm:spPr/>
      <dgm:t>
        <a:bodyPr/>
        <a:lstStyle/>
        <a:p>
          <a:endParaRPr lang="en-IN"/>
        </a:p>
      </dgm:t>
    </dgm:pt>
    <dgm:pt modelId="{9981973A-0DB7-4D46-994E-672AA748C5C9}" type="pres">
      <dgm:prSet presAssocID="{93C54EC7-8BDB-4179-8B03-2667F2F428C5}" presName="Name0" presStyleCnt="0">
        <dgm:presLayoutVars>
          <dgm:chMax val="1"/>
          <dgm:dir/>
          <dgm:animLvl val="ctr"/>
          <dgm:resizeHandles val="exact"/>
        </dgm:presLayoutVars>
      </dgm:prSet>
      <dgm:spPr/>
    </dgm:pt>
    <dgm:pt modelId="{7CCA7628-07B2-4BC6-B0FF-3DF8C606B249}" type="pres">
      <dgm:prSet presAssocID="{674D2319-023D-45C7-A6EB-35F099264EF6}" presName="centerShape" presStyleLbl="node0" presStyleIdx="0" presStyleCnt="1"/>
      <dgm:spPr/>
    </dgm:pt>
    <dgm:pt modelId="{DF7A53A7-4D2D-4E7C-9278-6F11B23905B6}" type="pres">
      <dgm:prSet presAssocID="{FA0A9C89-0F6F-45D4-AD74-CAD964A1BA9D}" presName="node" presStyleLbl="node1" presStyleIdx="0" presStyleCnt="4">
        <dgm:presLayoutVars>
          <dgm:bulletEnabled val="1"/>
        </dgm:presLayoutVars>
      </dgm:prSet>
      <dgm:spPr/>
    </dgm:pt>
    <dgm:pt modelId="{7B49F30B-9C0D-49B0-93D2-B2528FD3F542}" type="pres">
      <dgm:prSet presAssocID="{FA0A9C89-0F6F-45D4-AD74-CAD964A1BA9D}" presName="dummy" presStyleCnt="0"/>
      <dgm:spPr/>
    </dgm:pt>
    <dgm:pt modelId="{79F888E7-00FB-457C-909B-23907E12BC59}" type="pres">
      <dgm:prSet presAssocID="{D6A06DCD-7DD6-41B3-B65C-2E467520203F}" presName="sibTrans" presStyleLbl="sibTrans2D1" presStyleIdx="0" presStyleCnt="4"/>
      <dgm:spPr/>
    </dgm:pt>
    <dgm:pt modelId="{303F9312-61B8-455E-A694-B37CDD89DCD2}" type="pres">
      <dgm:prSet presAssocID="{338DB50B-FB15-4E20-90A7-0107220F9322}" presName="node" presStyleLbl="node1" presStyleIdx="1" presStyleCnt="4">
        <dgm:presLayoutVars>
          <dgm:bulletEnabled val="1"/>
        </dgm:presLayoutVars>
      </dgm:prSet>
      <dgm:spPr/>
    </dgm:pt>
    <dgm:pt modelId="{55B090EF-0394-475D-9806-8208C81B0CF8}" type="pres">
      <dgm:prSet presAssocID="{338DB50B-FB15-4E20-90A7-0107220F9322}" presName="dummy" presStyleCnt="0"/>
      <dgm:spPr/>
    </dgm:pt>
    <dgm:pt modelId="{C1E675DA-2ABC-4FE8-86C8-DB6433C2BE40}" type="pres">
      <dgm:prSet presAssocID="{D7826C64-ED03-4911-A857-04E5CEC957BA}" presName="sibTrans" presStyleLbl="sibTrans2D1" presStyleIdx="1" presStyleCnt="4"/>
      <dgm:spPr/>
    </dgm:pt>
    <dgm:pt modelId="{0BFE0511-E524-470D-83B5-FAEC146F159A}" type="pres">
      <dgm:prSet presAssocID="{EB5CA684-9944-4AB6-81B1-B93BADBD45E6}" presName="node" presStyleLbl="node1" presStyleIdx="2" presStyleCnt="4">
        <dgm:presLayoutVars>
          <dgm:bulletEnabled val="1"/>
        </dgm:presLayoutVars>
      </dgm:prSet>
      <dgm:spPr/>
    </dgm:pt>
    <dgm:pt modelId="{53083D2C-7B20-47D2-A939-EB689255664F}" type="pres">
      <dgm:prSet presAssocID="{EB5CA684-9944-4AB6-81B1-B93BADBD45E6}" presName="dummy" presStyleCnt="0"/>
      <dgm:spPr/>
    </dgm:pt>
    <dgm:pt modelId="{85321A9E-3552-4261-8AE3-F6723779B285}" type="pres">
      <dgm:prSet presAssocID="{F16E56A3-D958-459C-ABA9-83CF2E82A047}" presName="sibTrans" presStyleLbl="sibTrans2D1" presStyleIdx="2" presStyleCnt="4"/>
      <dgm:spPr/>
    </dgm:pt>
    <dgm:pt modelId="{0A6455A2-1B49-4185-A802-33EC27E5FC93}" type="pres">
      <dgm:prSet presAssocID="{AB76AF51-4DF6-4FF0-BF3D-909006F62B96}" presName="node" presStyleLbl="node1" presStyleIdx="3" presStyleCnt="4">
        <dgm:presLayoutVars>
          <dgm:bulletEnabled val="1"/>
        </dgm:presLayoutVars>
      </dgm:prSet>
      <dgm:spPr/>
    </dgm:pt>
    <dgm:pt modelId="{B5B0744A-B672-439B-A2B8-F026E7E562B7}" type="pres">
      <dgm:prSet presAssocID="{AB76AF51-4DF6-4FF0-BF3D-909006F62B96}" presName="dummy" presStyleCnt="0"/>
      <dgm:spPr/>
    </dgm:pt>
    <dgm:pt modelId="{B1E91240-6252-4D39-82FB-08E143047BC7}" type="pres">
      <dgm:prSet presAssocID="{4C1A1E77-006A-44F9-9C00-3B47B909226D}" presName="sibTrans" presStyleLbl="sibTrans2D1" presStyleIdx="3" presStyleCnt="4"/>
      <dgm:spPr/>
    </dgm:pt>
  </dgm:ptLst>
  <dgm:cxnLst>
    <dgm:cxn modelId="{873C741F-BB2A-46FC-A5DD-34007AF374A0}" type="presOf" srcId="{4C1A1E77-006A-44F9-9C00-3B47B909226D}" destId="{B1E91240-6252-4D39-82FB-08E143047BC7}" srcOrd="0" destOrd="0" presId="urn:microsoft.com/office/officeart/2005/8/layout/radial6"/>
    <dgm:cxn modelId="{E414FB23-DD73-44FB-B14F-2C588CF06E29}" srcId="{674D2319-023D-45C7-A6EB-35F099264EF6}" destId="{AB76AF51-4DF6-4FF0-BF3D-909006F62B96}" srcOrd="3" destOrd="0" parTransId="{8B9A4294-F3BB-44AC-9C23-B2064821D279}" sibTransId="{4C1A1E77-006A-44F9-9C00-3B47B909226D}"/>
    <dgm:cxn modelId="{651A9E28-6280-438D-8A2B-B53C4B3D776C}" srcId="{674D2319-023D-45C7-A6EB-35F099264EF6}" destId="{338DB50B-FB15-4E20-90A7-0107220F9322}" srcOrd="1" destOrd="0" parTransId="{CCEFD4B8-1413-4936-92A3-4E086F3F079A}" sibTransId="{D7826C64-ED03-4911-A857-04E5CEC957BA}"/>
    <dgm:cxn modelId="{6C1CCE64-F15D-4E03-ADDC-0431EA09A69B}" type="presOf" srcId="{AB76AF51-4DF6-4FF0-BF3D-909006F62B96}" destId="{0A6455A2-1B49-4185-A802-33EC27E5FC93}" srcOrd="0" destOrd="0" presId="urn:microsoft.com/office/officeart/2005/8/layout/radial6"/>
    <dgm:cxn modelId="{3EE65C76-0161-4658-9941-DC25D99E3923}" type="presOf" srcId="{FA0A9C89-0F6F-45D4-AD74-CAD964A1BA9D}" destId="{DF7A53A7-4D2D-4E7C-9278-6F11B23905B6}" srcOrd="0" destOrd="0" presId="urn:microsoft.com/office/officeart/2005/8/layout/radial6"/>
    <dgm:cxn modelId="{F74FC678-A0AD-49DB-B289-68524A253E8F}" type="presOf" srcId="{EB5CA684-9944-4AB6-81B1-B93BADBD45E6}" destId="{0BFE0511-E524-470D-83B5-FAEC146F159A}" srcOrd="0" destOrd="0" presId="urn:microsoft.com/office/officeart/2005/8/layout/radial6"/>
    <dgm:cxn modelId="{E97E837D-69D3-4F9D-A2EE-BC48E0CA8738}" srcId="{674D2319-023D-45C7-A6EB-35F099264EF6}" destId="{FA0A9C89-0F6F-45D4-AD74-CAD964A1BA9D}" srcOrd="0" destOrd="0" parTransId="{B0AD5257-C092-405E-AE16-70F9D615A52E}" sibTransId="{D6A06DCD-7DD6-41B3-B65C-2E467520203F}"/>
    <dgm:cxn modelId="{08307791-2301-438E-9D84-568DDBF2EB02}" type="presOf" srcId="{D7826C64-ED03-4911-A857-04E5CEC957BA}" destId="{C1E675DA-2ABC-4FE8-86C8-DB6433C2BE40}" srcOrd="0" destOrd="0" presId="urn:microsoft.com/office/officeart/2005/8/layout/radial6"/>
    <dgm:cxn modelId="{E65E5FB3-E71F-4E58-A6A3-592E6AB0598D}" type="presOf" srcId="{F16E56A3-D958-459C-ABA9-83CF2E82A047}" destId="{85321A9E-3552-4261-8AE3-F6723779B285}" srcOrd="0" destOrd="0" presId="urn:microsoft.com/office/officeart/2005/8/layout/radial6"/>
    <dgm:cxn modelId="{FF4AFABE-09BC-4056-AA29-15830D3CFF49}" srcId="{93C54EC7-8BDB-4179-8B03-2667F2F428C5}" destId="{674D2319-023D-45C7-A6EB-35F099264EF6}" srcOrd="0" destOrd="0" parTransId="{4CD94D07-03A4-4F16-B512-70BB90AD05C7}" sibTransId="{6FEA0D9E-CBDF-4546-92A9-A98D55C795F7}"/>
    <dgm:cxn modelId="{375ACFC3-7520-45DB-9E53-9C0E82C6E828}" type="presOf" srcId="{D6A06DCD-7DD6-41B3-B65C-2E467520203F}" destId="{79F888E7-00FB-457C-909B-23907E12BC59}" srcOrd="0" destOrd="0" presId="urn:microsoft.com/office/officeart/2005/8/layout/radial6"/>
    <dgm:cxn modelId="{EE6B79CD-F17B-459C-B14F-0832BAD3895F}" type="presOf" srcId="{93C54EC7-8BDB-4179-8B03-2667F2F428C5}" destId="{9981973A-0DB7-4D46-994E-672AA748C5C9}" srcOrd="0" destOrd="0" presId="urn:microsoft.com/office/officeart/2005/8/layout/radial6"/>
    <dgm:cxn modelId="{5663A6CD-A029-4C49-9DEB-ED8878F29351}" type="presOf" srcId="{674D2319-023D-45C7-A6EB-35F099264EF6}" destId="{7CCA7628-07B2-4BC6-B0FF-3DF8C606B249}" srcOrd="0" destOrd="0" presId="urn:microsoft.com/office/officeart/2005/8/layout/radial6"/>
    <dgm:cxn modelId="{FFF6B4D2-3E1D-441C-836C-679E01C4AD46}" type="presOf" srcId="{338DB50B-FB15-4E20-90A7-0107220F9322}" destId="{303F9312-61B8-455E-A694-B37CDD89DCD2}" srcOrd="0" destOrd="0" presId="urn:microsoft.com/office/officeart/2005/8/layout/radial6"/>
    <dgm:cxn modelId="{C97364F9-7ED8-4BEE-B1E4-7358E4490FC8}" srcId="{674D2319-023D-45C7-A6EB-35F099264EF6}" destId="{EB5CA684-9944-4AB6-81B1-B93BADBD45E6}" srcOrd="2" destOrd="0" parTransId="{62B53516-1D9D-4D5D-950B-3218AAF53C88}" sibTransId="{F16E56A3-D958-459C-ABA9-83CF2E82A047}"/>
    <dgm:cxn modelId="{79B85154-957C-48EF-99CC-F814188A3C39}" type="presParOf" srcId="{9981973A-0DB7-4D46-994E-672AA748C5C9}" destId="{7CCA7628-07B2-4BC6-B0FF-3DF8C606B249}" srcOrd="0" destOrd="0" presId="urn:microsoft.com/office/officeart/2005/8/layout/radial6"/>
    <dgm:cxn modelId="{2BB158C6-A223-4F38-BBDF-FBA4729C3BF0}" type="presParOf" srcId="{9981973A-0DB7-4D46-994E-672AA748C5C9}" destId="{DF7A53A7-4D2D-4E7C-9278-6F11B23905B6}" srcOrd="1" destOrd="0" presId="urn:microsoft.com/office/officeart/2005/8/layout/radial6"/>
    <dgm:cxn modelId="{D6B7310B-4D44-4E62-8FB3-1B79C65CF7EC}" type="presParOf" srcId="{9981973A-0DB7-4D46-994E-672AA748C5C9}" destId="{7B49F30B-9C0D-49B0-93D2-B2528FD3F542}" srcOrd="2" destOrd="0" presId="urn:microsoft.com/office/officeart/2005/8/layout/radial6"/>
    <dgm:cxn modelId="{50F2F6D1-B1F6-442B-B19D-B104DB094321}" type="presParOf" srcId="{9981973A-0DB7-4D46-994E-672AA748C5C9}" destId="{79F888E7-00FB-457C-909B-23907E12BC59}" srcOrd="3" destOrd="0" presId="urn:microsoft.com/office/officeart/2005/8/layout/radial6"/>
    <dgm:cxn modelId="{6A43F704-8DB9-4167-9DEE-6D9C399FF559}" type="presParOf" srcId="{9981973A-0DB7-4D46-994E-672AA748C5C9}" destId="{303F9312-61B8-455E-A694-B37CDD89DCD2}" srcOrd="4" destOrd="0" presId="urn:microsoft.com/office/officeart/2005/8/layout/radial6"/>
    <dgm:cxn modelId="{A2B6B361-3F0A-42D6-B3BF-E0508013D566}" type="presParOf" srcId="{9981973A-0DB7-4D46-994E-672AA748C5C9}" destId="{55B090EF-0394-475D-9806-8208C81B0CF8}" srcOrd="5" destOrd="0" presId="urn:microsoft.com/office/officeart/2005/8/layout/radial6"/>
    <dgm:cxn modelId="{BED94E87-3B0E-4DBE-A7B9-470EFEAE073B}" type="presParOf" srcId="{9981973A-0DB7-4D46-994E-672AA748C5C9}" destId="{C1E675DA-2ABC-4FE8-86C8-DB6433C2BE40}" srcOrd="6" destOrd="0" presId="urn:microsoft.com/office/officeart/2005/8/layout/radial6"/>
    <dgm:cxn modelId="{331B15B6-2599-4FB1-B520-BB4E3E2A0555}" type="presParOf" srcId="{9981973A-0DB7-4D46-994E-672AA748C5C9}" destId="{0BFE0511-E524-470D-83B5-FAEC146F159A}" srcOrd="7" destOrd="0" presId="urn:microsoft.com/office/officeart/2005/8/layout/radial6"/>
    <dgm:cxn modelId="{910E964C-76F2-4FEB-BE5D-E0B749A2B5C9}" type="presParOf" srcId="{9981973A-0DB7-4D46-994E-672AA748C5C9}" destId="{53083D2C-7B20-47D2-A939-EB689255664F}" srcOrd="8" destOrd="0" presId="urn:microsoft.com/office/officeart/2005/8/layout/radial6"/>
    <dgm:cxn modelId="{DC966584-A6D0-4D0A-A50A-5DA6AB9C5F73}" type="presParOf" srcId="{9981973A-0DB7-4D46-994E-672AA748C5C9}" destId="{85321A9E-3552-4261-8AE3-F6723779B285}" srcOrd="9" destOrd="0" presId="urn:microsoft.com/office/officeart/2005/8/layout/radial6"/>
    <dgm:cxn modelId="{F9A89172-D9B0-4103-9367-30FBE24B876F}" type="presParOf" srcId="{9981973A-0DB7-4D46-994E-672AA748C5C9}" destId="{0A6455A2-1B49-4185-A802-33EC27E5FC93}" srcOrd="10" destOrd="0" presId="urn:microsoft.com/office/officeart/2005/8/layout/radial6"/>
    <dgm:cxn modelId="{11B3F7DD-7B6E-4C5F-8461-B04833B5D033}" type="presParOf" srcId="{9981973A-0DB7-4D46-994E-672AA748C5C9}" destId="{B5B0744A-B672-439B-A2B8-F026E7E562B7}" srcOrd="11" destOrd="0" presId="urn:microsoft.com/office/officeart/2005/8/layout/radial6"/>
    <dgm:cxn modelId="{EB1A35DF-7A75-4C0D-8B63-A6AAA551E45E}" type="presParOf" srcId="{9981973A-0DB7-4D46-994E-672AA748C5C9}" destId="{B1E91240-6252-4D39-82FB-08E143047BC7}" srcOrd="12" destOrd="0" presId="urn:microsoft.com/office/officeart/2005/8/layout/radial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9B2A42F-3742-4178-B3F7-A1C3F10BBB5C}" type="doc">
      <dgm:prSet loTypeId="urn:microsoft.com/office/officeart/2005/8/layout/pList2" loCatId="list" qsTypeId="urn:microsoft.com/office/officeart/2005/8/quickstyle/simple1" qsCatId="simple" csTypeId="urn:microsoft.com/office/officeart/2005/8/colors/accent1_2" csCatId="accent1" phldr="1"/>
      <dgm:spPr/>
    </dgm:pt>
    <dgm:pt modelId="{59E5C596-8BA7-4086-8631-94050F8A36A2}">
      <dgm:prSet phldrT="[Text]" custT="1"/>
      <dgm:spPr/>
      <dgm:t>
        <a:bodyPr/>
        <a:lstStyle/>
        <a:p>
          <a:r>
            <a:rPr lang="en-US" sz="1800" b="1" dirty="0"/>
            <a:t>TIME REQUIRED</a:t>
          </a:r>
          <a:endParaRPr lang="en-IN" sz="1800" dirty="0"/>
        </a:p>
      </dgm:t>
    </dgm:pt>
    <dgm:pt modelId="{106D7936-C244-4266-9BD8-FB40E75AE467}" type="parTrans" cxnId="{074D3FC5-A31B-42A7-92E6-EA6A38C29348}">
      <dgm:prSet/>
      <dgm:spPr/>
      <dgm:t>
        <a:bodyPr/>
        <a:lstStyle/>
        <a:p>
          <a:endParaRPr lang="en-IN"/>
        </a:p>
      </dgm:t>
    </dgm:pt>
    <dgm:pt modelId="{4DAF1C2C-5D29-481B-A33A-FADB7A38BBE7}" type="sibTrans" cxnId="{074D3FC5-A31B-42A7-92E6-EA6A38C29348}">
      <dgm:prSet/>
      <dgm:spPr/>
      <dgm:t>
        <a:bodyPr/>
        <a:lstStyle/>
        <a:p>
          <a:endParaRPr lang="en-IN"/>
        </a:p>
      </dgm:t>
    </dgm:pt>
    <dgm:pt modelId="{96F73527-F98D-40CD-8415-4156F1500FFD}">
      <dgm:prSet phldrT="[Text]" custT="1"/>
      <dgm:spPr/>
      <dgm:t>
        <a:bodyPr/>
        <a:lstStyle/>
        <a:p>
          <a:r>
            <a:rPr lang="en-US" sz="1800" b="1" dirty="0"/>
            <a:t>ESTIMATED COST</a:t>
          </a:r>
          <a:endParaRPr lang="en-IN" sz="1800" dirty="0"/>
        </a:p>
      </dgm:t>
    </dgm:pt>
    <dgm:pt modelId="{6B43BD14-9A42-4555-A41C-3583B034FC4D}" type="parTrans" cxnId="{024AF3C2-12D4-4FC8-8654-A45685D20632}">
      <dgm:prSet/>
      <dgm:spPr/>
      <dgm:t>
        <a:bodyPr/>
        <a:lstStyle/>
        <a:p>
          <a:endParaRPr lang="en-IN"/>
        </a:p>
      </dgm:t>
    </dgm:pt>
    <dgm:pt modelId="{5BAD57E7-257C-4A0C-B309-8BFEA412CA11}" type="sibTrans" cxnId="{024AF3C2-12D4-4FC8-8654-A45685D20632}">
      <dgm:prSet/>
      <dgm:spPr/>
      <dgm:t>
        <a:bodyPr/>
        <a:lstStyle/>
        <a:p>
          <a:endParaRPr lang="en-IN"/>
        </a:p>
      </dgm:t>
    </dgm:pt>
    <dgm:pt modelId="{7B2FE916-8F43-4621-A2E7-9317C871FCC3}">
      <dgm:prSet phldrT="[Text]"/>
      <dgm:spPr/>
      <dgm:t>
        <a:bodyPr/>
        <a:lstStyle/>
        <a:p>
          <a:r>
            <a:rPr lang="en-US" b="1" dirty="0"/>
            <a:t>SOFTWARE TOOLS TO BE REQUIRED</a:t>
          </a:r>
          <a:endParaRPr lang="en-IN" dirty="0"/>
        </a:p>
      </dgm:t>
    </dgm:pt>
    <dgm:pt modelId="{E1BFD3F7-1300-47C4-900B-3AE6534408E7}" type="sibTrans" cxnId="{B38A115C-3383-41F7-90FA-ACB01A98BF47}">
      <dgm:prSet/>
      <dgm:spPr/>
      <dgm:t>
        <a:bodyPr/>
        <a:lstStyle/>
        <a:p>
          <a:endParaRPr lang="en-IN"/>
        </a:p>
      </dgm:t>
    </dgm:pt>
    <dgm:pt modelId="{C4897A66-53F8-45BD-937C-F0134E1030BF}" type="parTrans" cxnId="{B38A115C-3383-41F7-90FA-ACB01A98BF47}">
      <dgm:prSet/>
      <dgm:spPr/>
      <dgm:t>
        <a:bodyPr/>
        <a:lstStyle/>
        <a:p>
          <a:endParaRPr lang="en-IN"/>
        </a:p>
      </dgm:t>
    </dgm:pt>
    <dgm:pt modelId="{116CA6C1-728E-4240-AC81-FF89D90CCEA1}">
      <dgm:prSet/>
      <dgm:spPr/>
      <dgm:t>
        <a:bodyPr/>
        <a:lstStyle/>
        <a:p>
          <a:r>
            <a:rPr lang="en-US" b="1"/>
            <a:t>Frame Work: </a:t>
          </a:r>
          <a:r>
            <a:rPr lang="en-US"/>
            <a:t>.net</a:t>
          </a:r>
          <a:endParaRPr lang="en-IN"/>
        </a:p>
      </dgm:t>
    </dgm:pt>
    <dgm:pt modelId="{04D11E5A-5AED-42D9-86CB-97064492F8B5}" type="parTrans" cxnId="{EA012476-E308-4422-AD9C-679AE2E8F99A}">
      <dgm:prSet/>
      <dgm:spPr/>
      <dgm:t>
        <a:bodyPr/>
        <a:lstStyle/>
        <a:p>
          <a:endParaRPr lang="en-IN"/>
        </a:p>
      </dgm:t>
    </dgm:pt>
    <dgm:pt modelId="{DAAE0C22-D914-449B-A2F5-26B57610966B}" type="sibTrans" cxnId="{EA012476-E308-4422-AD9C-679AE2E8F99A}">
      <dgm:prSet/>
      <dgm:spPr/>
      <dgm:t>
        <a:bodyPr/>
        <a:lstStyle/>
        <a:p>
          <a:endParaRPr lang="en-IN"/>
        </a:p>
      </dgm:t>
    </dgm:pt>
    <dgm:pt modelId="{D3D29436-11C6-41C2-939A-10B079C6A18A}">
      <dgm:prSet/>
      <dgm:spPr/>
      <dgm:t>
        <a:bodyPr/>
        <a:lstStyle/>
        <a:p>
          <a:r>
            <a:rPr lang="en-US" b="1" dirty="0"/>
            <a:t>Programming Language: </a:t>
          </a:r>
          <a:r>
            <a:rPr lang="en-US" dirty="0" err="1"/>
            <a:t>C#.Net</a:t>
          </a:r>
          <a:endParaRPr lang="en-IN" dirty="0"/>
        </a:p>
      </dgm:t>
    </dgm:pt>
    <dgm:pt modelId="{B1FDA0A6-F869-408A-B42D-F43F73D778DA}" type="parTrans" cxnId="{F57D397E-0C37-4A5D-998E-8EFDAC1AC468}">
      <dgm:prSet/>
      <dgm:spPr/>
      <dgm:t>
        <a:bodyPr/>
        <a:lstStyle/>
        <a:p>
          <a:endParaRPr lang="en-IN"/>
        </a:p>
      </dgm:t>
    </dgm:pt>
    <dgm:pt modelId="{4DE709AA-0DC2-49C5-BA97-A8017D2FDC52}" type="sibTrans" cxnId="{F57D397E-0C37-4A5D-998E-8EFDAC1AC468}">
      <dgm:prSet/>
      <dgm:spPr/>
      <dgm:t>
        <a:bodyPr/>
        <a:lstStyle/>
        <a:p>
          <a:endParaRPr lang="en-IN"/>
        </a:p>
      </dgm:t>
    </dgm:pt>
    <dgm:pt modelId="{8BA17304-8C8B-4015-B1D3-FCB6B1060971}">
      <dgm:prSet/>
      <dgm:spPr/>
      <dgm:t>
        <a:bodyPr/>
        <a:lstStyle/>
        <a:p>
          <a:r>
            <a:rPr lang="en-US" b="1" dirty="0"/>
            <a:t>Database: </a:t>
          </a:r>
          <a:r>
            <a:rPr lang="en-US" dirty="0"/>
            <a:t>MSSQLSERVER 2012</a:t>
          </a:r>
          <a:endParaRPr lang="en-IN" dirty="0"/>
        </a:p>
      </dgm:t>
    </dgm:pt>
    <dgm:pt modelId="{4E61B1CF-799A-45B5-9597-BE6253AE13FC}" type="parTrans" cxnId="{325CC47F-C6DF-4292-B6D8-6A94945D7064}">
      <dgm:prSet/>
      <dgm:spPr/>
      <dgm:t>
        <a:bodyPr/>
        <a:lstStyle/>
        <a:p>
          <a:endParaRPr lang="en-IN"/>
        </a:p>
      </dgm:t>
    </dgm:pt>
    <dgm:pt modelId="{C4B1FA82-0A83-40CE-8C55-8F65D0C2979D}" type="sibTrans" cxnId="{325CC47F-C6DF-4292-B6D8-6A94945D7064}">
      <dgm:prSet/>
      <dgm:spPr/>
      <dgm:t>
        <a:bodyPr/>
        <a:lstStyle/>
        <a:p>
          <a:endParaRPr lang="en-IN"/>
        </a:p>
      </dgm:t>
    </dgm:pt>
    <dgm:pt modelId="{65F505CC-EA74-4460-B92F-F961E286833D}">
      <dgm:prSet/>
      <dgm:spPr/>
      <dgm:t>
        <a:bodyPr/>
        <a:lstStyle/>
        <a:p>
          <a:r>
            <a:rPr lang="en-US" b="1"/>
            <a:t>ETL TOOL: </a:t>
          </a:r>
          <a:r>
            <a:rPr lang="en-US"/>
            <a:t>SQL SERVER INTEGRATION SERVICES</a:t>
          </a:r>
          <a:endParaRPr lang="en-IN"/>
        </a:p>
      </dgm:t>
    </dgm:pt>
    <dgm:pt modelId="{E76E661A-5F85-42FD-9A56-B98DD2094F6C}" type="parTrans" cxnId="{E3A79484-23CB-4BF8-8E9B-B83AF75DA37F}">
      <dgm:prSet/>
      <dgm:spPr/>
      <dgm:t>
        <a:bodyPr/>
        <a:lstStyle/>
        <a:p>
          <a:endParaRPr lang="en-IN"/>
        </a:p>
      </dgm:t>
    </dgm:pt>
    <dgm:pt modelId="{B044DF20-2468-4ABB-8D80-6F5A76A64DC8}" type="sibTrans" cxnId="{E3A79484-23CB-4BF8-8E9B-B83AF75DA37F}">
      <dgm:prSet/>
      <dgm:spPr/>
      <dgm:t>
        <a:bodyPr/>
        <a:lstStyle/>
        <a:p>
          <a:endParaRPr lang="en-IN"/>
        </a:p>
      </dgm:t>
    </dgm:pt>
    <dgm:pt modelId="{2A7E9854-6BAD-47A5-B186-1EF7877FDA21}">
      <dgm:prSet/>
      <dgm:spPr/>
      <dgm:t>
        <a:bodyPr/>
        <a:lstStyle/>
        <a:p>
          <a:r>
            <a:rPr lang="en-US" b="1" dirty="0"/>
            <a:t>Server Side Validations: </a:t>
          </a:r>
          <a:r>
            <a:rPr lang="en-US" dirty="0" err="1"/>
            <a:t>Asp.Net</a:t>
          </a:r>
          <a:endParaRPr lang="en-IN" dirty="0"/>
        </a:p>
      </dgm:t>
    </dgm:pt>
    <dgm:pt modelId="{FE3D7278-A568-4447-AD70-18BE4F7388F5}" type="parTrans" cxnId="{935838C2-9090-42B0-87DD-32E525A7ABE7}">
      <dgm:prSet/>
      <dgm:spPr/>
      <dgm:t>
        <a:bodyPr/>
        <a:lstStyle/>
        <a:p>
          <a:endParaRPr lang="en-IN"/>
        </a:p>
      </dgm:t>
    </dgm:pt>
    <dgm:pt modelId="{E2BACE87-B0ED-46CF-9F5A-DA401A9A32BE}" type="sibTrans" cxnId="{935838C2-9090-42B0-87DD-32E525A7ABE7}">
      <dgm:prSet/>
      <dgm:spPr/>
      <dgm:t>
        <a:bodyPr/>
        <a:lstStyle/>
        <a:p>
          <a:endParaRPr lang="en-IN"/>
        </a:p>
      </dgm:t>
    </dgm:pt>
    <dgm:pt modelId="{8A759163-218E-4B33-8D1D-9574C30FB472}">
      <dgm:prSet/>
      <dgm:spPr/>
      <dgm:t>
        <a:bodyPr/>
        <a:lstStyle/>
        <a:p>
          <a:endParaRPr lang="en-IN" dirty="0"/>
        </a:p>
      </dgm:t>
    </dgm:pt>
    <dgm:pt modelId="{C9898EB2-7EDF-4075-BEDD-300A042CB847}" type="parTrans" cxnId="{37B336EB-B2C8-4F07-920A-0717C85BBF1A}">
      <dgm:prSet/>
      <dgm:spPr/>
      <dgm:t>
        <a:bodyPr/>
        <a:lstStyle/>
        <a:p>
          <a:endParaRPr lang="en-IN"/>
        </a:p>
      </dgm:t>
    </dgm:pt>
    <dgm:pt modelId="{9BCB89E3-DE09-4E91-98CE-877FA6F942BE}" type="sibTrans" cxnId="{37B336EB-B2C8-4F07-920A-0717C85BBF1A}">
      <dgm:prSet/>
      <dgm:spPr/>
      <dgm:t>
        <a:bodyPr/>
        <a:lstStyle/>
        <a:p>
          <a:endParaRPr lang="en-IN"/>
        </a:p>
      </dgm:t>
    </dgm:pt>
    <dgm:pt modelId="{9AB0DE0A-0EC9-434B-9E70-0138BD6F1F48}">
      <dgm:prSet/>
      <dgm:spPr/>
      <dgm:t>
        <a:bodyPr/>
        <a:lstStyle/>
        <a:p>
          <a:r>
            <a:rPr lang="en-US" b="1"/>
            <a:t>Client Side Validations: </a:t>
          </a:r>
          <a:r>
            <a:rPr lang="en-US"/>
            <a:t>JQuery, Angular JS</a:t>
          </a:r>
          <a:endParaRPr lang="en-IN" dirty="0"/>
        </a:p>
      </dgm:t>
    </dgm:pt>
    <dgm:pt modelId="{E48D87C2-D3D2-41AB-9230-545F3557B6CF}" type="parTrans" cxnId="{D50F972D-416F-480B-8972-9F58C9E32D8C}">
      <dgm:prSet/>
      <dgm:spPr/>
      <dgm:t>
        <a:bodyPr/>
        <a:lstStyle/>
        <a:p>
          <a:endParaRPr lang="en-IN"/>
        </a:p>
      </dgm:t>
    </dgm:pt>
    <dgm:pt modelId="{859AE459-D8F0-48FF-98C5-84759E1D58D5}" type="sibTrans" cxnId="{D50F972D-416F-480B-8972-9F58C9E32D8C}">
      <dgm:prSet/>
      <dgm:spPr/>
      <dgm:t>
        <a:bodyPr/>
        <a:lstStyle/>
        <a:p>
          <a:endParaRPr lang="en-IN"/>
        </a:p>
      </dgm:t>
    </dgm:pt>
    <dgm:pt modelId="{A9ABAB29-F5B3-44E5-AFC9-5C89EF0F0590}">
      <dgm:prSet custT="1"/>
      <dgm:spPr/>
      <dgm:t>
        <a:bodyPr/>
        <a:lstStyle/>
        <a:p>
          <a:r>
            <a:rPr lang="en-US" sz="1400" b="1" dirty="0"/>
            <a:t>Module 1: </a:t>
          </a:r>
          <a:r>
            <a:rPr lang="en-US" sz="1400" dirty="0"/>
            <a:t>160 hours</a:t>
          </a:r>
          <a:endParaRPr lang="en-IN" sz="1400" dirty="0"/>
        </a:p>
      </dgm:t>
    </dgm:pt>
    <dgm:pt modelId="{35581FF1-4153-42CD-A2C6-5F551DD14A9B}" type="parTrans" cxnId="{72421B40-07B9-43EF-9DA4-8729AB01AA7B}">
      <dgm:prSet/>
      <dgm:spPr/>
      <dgm:t>
        <a:bodyPr/>
        <a:lstStyle/>
        <a:p>
          <a:endParaRPr lang="en-IN"/>
        </a:p>
      </dgm:t>
    </dgm:pt>
    <dgm:pt modelId="{91F3D4FB-FFCD-48AF-9D66-12C03A608251}" type="sibTrans" cxnId="{72421B40-07B9-43EF-9DA4-8729AB01AA7B}">
      <dgm:prSet/>
      <dgm:spPr/>
      <dgm:t>
        <a:bodyPr/>
        <a:lstStyle/>
        <a:p>
          <a:endParaRPr lang="en-IN"/>
        </a:p>
      </dgm:t>
    </dgm:pt>
    <dgm:pt modelId="{D9993A2C-FD2C-42A0-A657-7DBC77DAC992}">
      <dgm:prSet custT="1"/>
      <dgm:spPr/>
      <dgm:t>
        <a:bodyPr/>
        <a:lstStyle/>
        <a:p>
          <a:r>
            <a:rPr lang="en-US" sz="1400" b="1" dirty="0"/>
            <a:t>Module 2: </a:t>
          </a:r>
          <a:r>
            <a:rPr lang="en-US" sz="1400" dirty="0"/>
            <a:t>260 hours</a:t>
          </a:r>
          <a:endParaRPr lang="en-IN" sz="1400" dirty="0"/>
        </a:p>
      </dgm:t>
    </dgm:pt>
    <dgm:pt modelId="{83A2C0F9-67D3-477D-9BE1-D3117F7269E8}" type="parTrans" cxnId="{3348CE22-D4A7-4120-9A07-914E5897C951}">
      <dgm:prSet/>
      <dgm:spPr/>
      <dgm:t>
        <a:bodyPr/>
        <a:lstStyle/>
        <a:p>
          <a:endParaRPr lang="en-IN"/>
        </a:p>
      </dgm:t>
    </dgm:pt>
    <dgm:pt modelId="{C84E3161-8C0D-4240-9E87-086DE9F94FB0}" type="sibTrans" cxnId="{3348CE22-D4A7-4120-9A07-914E5897C951}">
      <dgm:prSet/>
      <dgm:spPr/>
      <dgm:t>
        <a:bodyPr/>
        <a:lstStyle/>
        <a:p>
          <a:endParaRPr lang="en-IN"/>
        </a:p>
      </dgm:t>
    </dgm:pt>
    <dgm:pt modelId="{B1973D15-7D2A-4601-900B-C0B4D70D1859}">
      <dgm:prSet custT="1"/>
      <dgm:spPr/>
      <dgm:t>
        <a:bodyPr/>
        <a:lstStyle/>
        <a:p>
          <a:r>
            <a:rPr lang="en-US" sz="1400" b="1" dirty="0"/>
            <a:t>Module 3: </a:t>
          </a:r>
          <a:r>
            <a:rPr lang="en-US" sz="1400" dirty="0"/>
            <a:t>260 hours</a:t>
          </a:r>
          <a:endParaRPr lang="en-IN" sz="1400" dirty="0"/>
        </a:p>
      </dgm:t>
    </dgm:pt>
    <dgm:pt modelId="{4BAB2D07-AA3B-431E-B160-3C46CC4ED336}" type="parTrans" cxnId="{928A4E0D-DF61-48D2-AB4F-52D2B67D3E73}">
      <dgm:prSet/>
      <dgm:spPr/>
      <dgm:t>
        <a:bodyPr/>
        <a:lstStyle/>
        <a:p>
          <a:endParaRPr lang="en-IN"/>
        </a:p>
      </dgm:t>
    </dgm:pt>
    <dgm:pt modelId="{4C2A663D-F46B-4661-8FD2-A34BEF15DD62}" type="sibTrans" cxnId="{928A4E0D-DF61-48D2-AB4F-52D2B67D3E73}">
      <dgm:prSet/>
      <dgm:spPr/>
      <dgm:t>
        <a:bodyPr/>
        <a:lstStyle/>
        <a:p>
          <a:endParaRPr lang="en-IN"/>
        </a:p>
      </dgm:t>
    </dgm:pt>
    <dgm:pt modelId="{2347DD6B-86D8-4716-9143-B52FB1C46F7A}">
      <dgm:prSet custT="1"/>
      <dgm:spPr/>
      <dgm:t>
        <a:bodyPr/>
        <a:lstStyle/>
        <a:p>
          <a:endParaRPr lang="en-IN" sz="4000" dirty="0"/>
        </a:p>
      </dgm:t>
    </dgm:pt>
    <dgm:pt modelId="{60E6C061-6145-4623-BEEA-07B4A7483DF5}" type="parTrans" cxnId="{4AB83CB9-57BF-43A9-89F2-51204F6F694C}">
      <dgm:prSet/>
      <dgm:spPr/>
      <dgm:t>
        <a:bodyPr/>
        <a:lstStyle/>
        <a:p>
          <a:endParaRPr lang="en-IN"/>
        </a:p>
      </dgm:t>
    </dgm:pt>
    <dgm:pt modelId="{FA0D18E9-2FB4-4A4C-B250-53F9F7647377}" type="sibTrans" cxnId="{4AB83CB9-57BF-43A9-89F2-51204F6F694C}">
      <dgm:prSet/>
      <dgm:spPr/>
      <dgm:t>
        <a:bodyPr/>
        <a:lstStyle/>
        <a:p>
          <a:endParaRPr lang="en-IN"/>
        </a:p>
      </dgm:t>
    </dgm:pt>
    <dgm:pt modelId="{4F7A4925-0672-4292-9E70-E03B5D88D0DD}">
      <dgm:prSet custT="1"/>
      <dgm:spPr/>
      <dgm:t>
        <a:bodyPr/>
        <a:lstStyle/>
        <a:p>
          <a:r>
            <a:rPr lang="en-US" sz="1400" b="1" dirty="0"/>
            <a:t>Module 4:  </a:t>
          </a:r>
          <a:r>
            <a:rPr lang="en-US" sz="1400" dirty="0"/>
            <a:t>150 hours</a:t>
          </a:r>
          <a:endParaRPr lang="en-IN" sz="1400" dirty="0"/>
        </a:p>
      </dgm:t>
    </dgm:pt>
    <dgm:pt modelId="{D8FB73C0-38CF-4752-B669-BB55F726A8BB}" type="parTrans" cxnId="{46A57C15-C647-4DE0-ADD0-76AB787B025F}">
      <dgm:prSet/>
      <dgm:spPr/>
      <dgm:t>
        <a:bodyPr/>
        <a:lstStyle/>
        <a:p>
          <a:endParaRPr lang="en-IN"/>
        </a:p>
      </dgm:t>
    </dgm:pt>
    <dgm:pt modelId="{DC063DE9-D608-4BD3-91D1-D471262D1805}" type="sibTrans" cxnId="{46A57C15-C647-4DE0-ADD0-76AB787B025F}">
      <dgm:prSet/>
      <dgm:spPr/>
      <dgm:t>
        <a:bodyPr/>
        <a:lstStyle/>
        <a:p>
          <a:endParaRPr lang="en-IN"/>
        </a:p>
      </dgm:t>
    </dgm:pt>
    <dgm:pt modelId="{8BABD535-5D58-4C93-ACC9-5E7E7A541EFE}">
      <dgm:prSet custT="1"/>
      <dgm:spPr/>
      <dgm:t>
        <a:bodyPr/>
        <a:lstStyle/>
        <a:p>
          <a:r>
            <a:rPr lang="en-US" sz="1400" b="1" dirty="0"/>
            <a:t>Total Estimated Time:</a:t>
          </a:r>
          <a:r>
            <a:rPr lang="en-US" sz="1400" dirty="0"/>
            <a:t> 830 hours                                                   </a:t>
          </a:r>
          <a:endParaRPr lang="en-IN" sz="1400" dirty="0"/>
        </a:p>
      </dgm:t>
    </dgm:pt>
    <dgm:pt modelId="{21D77410-844E-49ED-974A-5AAE80F1A2CB}" type="parTrans" cxnId="{42D70CE5-48AB-445E-919D-B564DE89FB51}">
      <dgm:prSet/>
      <dgm:spPr/>
      <dgm:t>
        <a:bodyPr/>
        <a:lstStyle/>
        <a:p>
          <a:endParaRPr lang="en-IN"/>
        </a:p>
      </dgm:t>
    </dgm:pt>
    <dgm:pt modelId="{8DD513F9-383F-47FC-B5AD-A38BD2DF4DCA}" type="sibTrans" cxnId="{42D70CE5-48AB-445E-919D-B564DE89FB51}">
      <dgm:prSet/>
      <dgm:spPr/>
      <dgm:t>
        <a:bodyPr/>
        <a:lstStyle/>
        <a:p>
          <a:endParaRPr lang="en-IN"/>
        </a:p>
      </dgm:t>
    </dgm:pt>
    <dgm:pt modelId="{371ADCC8-9D67-4667-8B5C-D1CCCA08011E}">
      <dgm:prSet custT="1"/>
      <dgm:spPr/>
      <dgm:t>
        <a:bodyPr/>
        <a:lstStyle/>
        <a:p>
          <a:r>
            <a:rPr lang="en-US" sz="1400" b="1" dirty="0"/>
            <a:t>Module 1: </a:t>
          </a:r>
          <a:r>
            <a:rPr lang="en-US" sz="1400" dirty="0"/>
            <a:t>$16000</a:t>
          </a:r>
          <a:endParaRPr lang="en-IN" sz="1400" dirty="0"/>
        </a:p>
      </dgm:t>
    </dgm:pt>
    <dgm:pt modelId="{BE64736F-71D5-4B2C-B098-38EDC2263369}" type="parTrans" cxnId="{69963C46-7619-496D-AC75-47AD48B63716}">
      <dgm:prSet/>
      <dgm:spPr/>
      <dgm:t>
        <a:bodyPr/>
        <a:lstStyle/>
        <a:p>
          <a:endParaRPr lang="en-IN"/>
        </a:p>
      </dgm:t>
    </dgm:pt>
    <dgm:pt modelId="{F5452DD9-9C00-4C4F-95B5-3C259B1EA744}" type="sibTrans" cxnId="{69963C46-7619-496D-AC75-47AD48B63716}">
      <dgm:prSet/>
      <dgm:spPr/>
      <dgm:t>
        <a:bodyPr/>
        <a:lstStyle/>
        <a:p>
          <a:endParaRPr lang="en-IN"/>
        </a:p>
      </dgm:t>
    </dgm:pt>
    <dgm:pt modelId="{9F23D86E-D6D3-4DC6-8F32-B2450BCCB44A}">
      <dgm:prSet custT="1"/>
      <dgm:spPr/>
      <dgm:t>
        <a:bodyPr/>
        <a:lstStyle/>
        <a:p>
          <a:r>
            <a:rPr lang="en-US" sz="1400" b="1" dirty="0"/>
            <a:t>Module 2: </a:t>
          </a:r>
          <a:r>
            <a:rPr lang="en-US" sz="1400" dirty="0"/>
            <a:t>$26000</a:t>
          </a:r>
          <a:endParaRPr lang="en-IN" sz="1400" dirty="0"/>
        </a:p>
      </dgm:t>
    </dgm:pt>
    <dgm:pt modelId="{013586D7-3023-46C5-825E-1A2DC181E72B}" type="parTrans" cxnId="{02E0CDD8-891F-4404-A84B-EEF016951DB2}">
      <dgm:prSet/>
      <dgm:spPr/>
      <dgm:t>
        <a:bodyPr/>
        <a:lstStyle/>
        <a:p>
          <a:endParaRPr lang="en-IN"/>
        </a:p>
      </dgm:t>
    </dgm:pt>
    <dgm:pt modelId="{491D455F-A45E-422A-A32B-5FDFFBA5B628}" type="sibTrans" cxnId="{02E0CDD8-891F-4404-A84B-EEF016951DB2}">
      <dgm:prSet/>
      <dgm:spPr/>
      <dgm:t>
        <a:bodyPr/>
        <a:lstStyle/>
        <a:p>
          <a:endParaRPr lang="en-IN"/>
        </a:p>
      </dgm:t>
    </dgm:pt>
    <dgm:pt modelId="{5265518F-E531-4A40-A685-5D4B9C5317D1}">
      <dgm:prSet custT="1"/>
      <dgm:spPr/>
      <dgm:t>
        <a:bodyPr/>
        <a:lstStyle/>
        <a:p>
          <a:r>
            <a:rPr lang="en-US" sz="1400" b="1" dirty="0"/>
            <a:t>Module 3: </a:t>
          </a:r>
          <a:r>
            <a:rPr lang="en-US" sz="1400" dirty="0"/>
            <a:t>$26000</a:t>
          </a:r>
          <a:endParaRPr lang="en-IN" sz="1400" dirty="0"/>
        </a:p>
      </dgm:t>
    </dgm:pt>
    <dgm:pt modelId="{6D2C0051-E82C-4F3B-83C1-30389265E4FD}" type="parTrans" cxnId="{20860BF1-3B80-4E09-98B4-50EFBEC09F93}">
      <dgm:prSet/>
      <dgm:spPr/>
      <dgm:t>
        <a:bodyPr/>
        <a:lstStyle/>
        <a:p>
          <a:endParaRPr lang="en-IN"/>
        </a:p>
      </dgm:t>
    </dgm:pt>
    <dgm:pt modelId="{89EC24C5-2986-4E04-9CE1-F0B21C1EE393}" type="sibTrans" cxnId="{20860BF1-3B80-4E09-98B4-50EFBEC09F93}">
      <dgm:prSet/>
      <dgm:spPr/>
      <dgm:t>
        <a:bodyPr/>
        <a:lstStyle/>
        <a:p>
          <a:endParaRPr lang="en-IN"/>
        </a:p>
      </dgm:t>
    </dgm:pt>
    <dgm:pt modelId="{7EEDA6F4-E6FA-45E2-91DF-AD69F727D1F2}">
      <dgm:prSet custT="1"/>
      <dgm:spPr/>
      <dgm:t>
        <a:bodyPr/>
        <a:lstStyle/>
        <a:p>
          <a:r>
            <a:rPr lang="en-US" sz="1400" b="1" dirty="0"/>
            <a:t>Module 4: </a:t>
          </a:r>
          <a:r>
            <a:rPr lang="en-US" sz="1400" dirty="0"/>
            <a:t>$15000</a:t>
          </a:r>
          <a:endParaRPr lang="en-IN" sz="1400" dirty="0"/>
        </a:p>
      </dgm:t>
    </dgm:pt>
    <dgm:pt modelId="{DFA8C4E6-C549-491F-B071-6889C64326D7}" type="parTrans" cxnId="{A52D999E-5C1D-47A2-87AB-748E0A02F569}">
      <dgm:prSet/>
      <dgm:spPr/>
      <dgm:t>
        <a:bodyPr/>
        <a:lstStyle/>
        <a:p>
          <a:endParaRPr lang="en-IN"/>
        </a:p>
      </dgm:t>
    </dgm:pt>
    <dgm:pt modelId="{E1621FDF-02DD-4A96-AF1E-25C616A13A4A}" type="sibTrans" cxnId="{A52D999E-5C1D-47A2-87AB-748E0A02F569}">
      <dgm:prSet/>
      <dgm:spPr/>
      <dgm:t>
        <a:bodyPr/>
        <a:lstStyle/>
        <a:p>
          <a:endParaRPr lang="en-IN"/>
        </a:p>
      </dgm:t>
    </dgm:pt>
    <dgm:pt modelId="{A5680BE2-FB80-4E30-BFE3-309011675FA8}">
      <dgm:prSet custT="1"/>
      <dgm:spPr/>
      <dgm:t>
        <a:bodyPr/>
        <a:lstStyle/>
        <a:p>
          <a:r>
            <a:rPr lang="en-US" sz="1400" b="1" dirty="0"/>
            <a:t>Total Estimated Cost:</a:t>
          </a:r>
          <a:r>
            <a:rPr lang="en-US" sz="1400" dirty="0"/>
            <a:t> $83000                                                          </a:t>
          </a:r>
          <a:endParaRPr lang="en-IN" sz="1400" dirty="0"/>
        </a:p>
      </dgm:t>
    </dgm:pt>
    <dgm:pt modelId="{20EB4F00-B32C-4B6F-B8FE-904FE7C736D6}" type="parTrans" cxnId="{FFB584A5-55D8-4644-8029-97A2705166B2}">
      <dgm:prSet/>
      <dgm:spPr/>
      <dgm:t>
        <a:bodyPr/>
        <a:lstStyle/>
        <a:p>
          <a:endParaRPr lang="en-IN"/>
        </a:p>
      </dgm:t>
    </dgm:pt>
    <dgm:pt modelId="{9C5C1284-F64D-4707-9DCE-AF9E8E00A67B}" type="sibTrans" cxnId="{FFB584A5-55D8-4644-8029-97A2705166B2}">
      <dgm:prSet/>
      <dgm:spPr/>
      <dgm:t>
        <a:bodyPr/>
        <a:lstStyle/>
        <a:p>
          <a:endParaRPr lang="en-IN"/>
        </a:p>
      </dgm:t>
    </dgm:pt>
    <dgm:pt modelId="{B4136CA9-F91B-4C61-9A17-DF36A563A02B}" type="pres">
      <dgm:prSet presAssocID="{D9B2A42F-3742-4178-B3F7-A1C3F10BBB5C}" presName="Name0" presStyleCnt="0">
        <dgm:presLayoutVars>
          <dgm:dir/>
          <dgm:resizeHandles val="exact"/>
        </dgm:presLayoutVars>
      </dgm:prSet>
      <dgm:spPr/>
    </dgm:pt>
    <dgm:pt modelId="{FDAA6A9D-C6A9-4069-A210-3AE330A0F9AB}" type="pres">
      <dgm:prSet presAssocID="{D9B2A42F-3742-4178-B3F7-A1C3F10BBB5C}" presName="bkgdShp" presStyleLbl="alignAccFollowNode1" presStyleIdx="0" presStyleCnt="1" custScaleX="82442" custScaleY="80461"/>
      <dgm:spPr/>
    </dgm:pt>
    <dgm:pt modelId="{45E58885-FC6F-4335-AA98-C3F2462623F3}" type="pres">
      <dgm:prSet presAssocID="{D9B2A42F-3742-4178-B3F7-A1C3F10BBB5C}" presName="linComp" presStyleCnt="0"/>
      <dgm:spPr/>
    </dgm:pt>
    <dgm:pt modelId="{22E5830B-E055-40D0-9C6E-8ED5A922BD39}" type="pres">
      <dgm:prSet presAssocID="{7B2FE916-8F43-4621-A2E7-9317C871FCC3}" presName="compNode" presStyleCnt="0"/>
      <dgm:spPr/>
    </dgm:pt>
    <dgm:pt modelId="{F7B39952-C285-45FF-8803-A9180203593D}" type="pres">
      <dgm:prSet presAssocID="{7B2FE916-8F43-4621-A2E7-9317C871FCC3}" presName="node" presStyleLbl="node1" presStyleIdx="0" presStyleCnt="3">
        <dgm:presLayoutVars>
          <dgm:bulletEnabled val="1"/>
        </dgm:presLayoutVars>
      </dgm:prSet>
      <dgm:spPr/>
    </dgm:pt>
    <dgm:pt modelId="{DA8252FC-2A45-4D61-89BA-8FA51F3EC190}" type="pres">
      <dgm:prSet presAssocID="{7B2FE916-8F43-4621-A2E7-9317C871FCC3}" presName="invisiNode" presStyleLbl="node1" presStyleIdx="0" presStyleCnt="3"/>
      <dgm:spPr/>
    </dgm:pt>
    <dgm:pt modelId="{BC1832A1-9DF2-467D-9F06-A0FF13EA7E17}" type="pres">
      <dgm:prSet presAssocID="{7B2FE916-8F43-4621-A2E7-9317C871FCC3}" presName="imagNode" presStyleLbl="fgImgPlace1" presStyleIdx="0" presStyleCnt="3"/>
      <dgm:spPr>
        <a:blipFill rotWithShape="1">
          <a:blip xmlns:r="http://schemas.openxmlformats.org/officeDocument/2006/relationships" r:embed="rId1"/>
          <a:stretch>
            <a:fillRect/>
          </a:stretch>
        </a:blipFill>
      </dgm:spPr>
    </dgm:pt>
    <dgm:pt modelId="{3B796AB3-E517-4447-94B9-57219AF18D2C}" type="pres">
      <dgm:prSet presAssocID="{E1BFD3F7-1300-47C4-900B-3AE6534408E7}" presName="sibTrans" presStyleLbl="sibTrans2D1" presStyleIdx="0" presStyleCnt="0"/>
      <dgm:spPr/>
    </dgm:pt>
    <dgm:pt modelId="{7BD05C0F-B56B-45D8-A20A-921950ACE1DB}" type="pres">
      <dgm:prSet presAssocID="{59E5C596-8BA7-4086-8631-94050F8A36A2}" presName="compNode" presStyleCnt="0"/>
      <dgm:spPr/>
    </dgm:pt>
    <dgm:pt modelId="{864D42AA-44F5-44AB-83C7-3622793F6C02}" type="pres">
      <dgm:prSet presAssocID="{59E5C596-8BA7-4086-8631-94050F8A36A2}" presName="node" presStyleLbl="node1" presStyleIdx="1" presStyleCnt="3">
        <dgm:presLayoutVars>
          <dgm:bulletEnabled val="1"/>
        </dgm:presLayoutVars>
      </dgm:prSet>
      <dgm:spPr/>
    </dgm:pt>
    <dgm:pt modelId="{3C9E63CD-1179-4C3E-B8D6-E341C87C26CB}" type="pres">
      <dgm:prSet presAssocID="{59E5C596-8BA7-4086-8631-94050F8A36A2}" presName="invisiNode" presStyleLbl="node1" presStyleIdx="1" presStyleCnt="3"/>
      <dgm:spPr/>
    </dgm:pt>
    <dgm:pt modelId="{E1D8916F-D773-4A73-9614-2730FE51FD46}" type="pres">
      <dgm:prSet presAssocID="{59E5C596-8BA7-4086-8631-94050F8A36A2}" presName="imagNode" presStyleLbl="fgImgPlace1" presStyleIdx="1" presStyleCnt="3"/>
      <dgm:spPr>
        <a:blipFill rotWithShape="1">
          <a:blip xmlns:r="http://schemas.openxmlformats.org/officeDocument/2006/relationships" r:embed="rId2"/>
          <a:stretch>
            <a:fillRect/>
          </a:stretch>
        </a:blipFill>
      </dgm:spPr>
    </dgm:pt>
    <dgm:pt modelId="{72CC7211-0912-4258-9E0C-E49DF07D8F92}" type="pres">
      <dgm:prSet presAssocID="{4DAF1C2C-5D29-481B-A33A-FADB7A38BBE7}" presName="sibTrans" presStyleLbl="sibTrans2D1" presStyleIdx="0" presStyleCnt="0"/>
      <dgm:spPr/>
    </dgm:pt>
    <dgm:pt modelId="{4495D954-0C09-4B19-AAA1-07D55050E5E1}" type="pres">
      <dgm:prSet presAssocID="{96F73527-F98D-40CD-8415-4156F1500FFD}" presName="compNode" presStyleCnt="0"/>
      <dgm:spPr/>
    </dgm:pt>
    <dgm:pt modelId="{AD9F15F5-3828-436D-B247-9E3468A7CEA8}" type="pres">
      <dgm:prSet presAssocID="{96F73527-F98D-40CD-8415-4156F1500FFD}" presName="node" presStyleLbl="node1" presStyleIdx="2" presStyleCnt="3">
        <dgm:presLayoutVars>
          <dgm:bulletEnabled val="1"/>
        </dgm:presLayoutVars>
      </dgm:prSet>
      <dgm:spPr/>
    </dgm:pt>
    <dgm:pt modelId="{8BD10068-B5A9-4D4A-893F-851C521DA938}" type="pres">
      <dgm:prSet presAssocID="{96F73527-F98D-40CD-8415-4156F1500FFD}" presName="invisiNode" presStyleLbl="node1" presStyleIdx="2" presStyleCnt="3"/>
      <dgm:spPr/>
    </dgm:pt>
    <dgm:pt modelId="{123E0900-B68A-4C90-8FD4-20A9E1572F26}" type="pres">
      <dgm:prSet presAssocID="{96F73527-F98D-40CD-8415-4156F1500FFD}" presName="imagNode" presStyleLbl="fgImgPlace1" presStyleIdx="2" presStyleCnt="3"/>
      <dgm:spPr>
        <a:blipFill rotWithShape="1">
          <a:blip xmlns:r="http://schemas.openxmlformats.org/officeDocument/2006/relationships" r:embed="rId3"/>
          <a:stretch>
            <a:fillRect/>
          </a:stretch>
        </a:blipFill>
      </dgm:spPr>
    </dgm:pt>
  </dgm:ptLst>
  <dgm:cxnLst>
    <dgm:cxn modelId="{CEC7D70C-E917-45F2-8C42-3617120D047E}" type="presOf" srcId="{7EEDA6F4-E6FA-45E2-91DF-AD69F727D1F2}" destId="{AD9F15F5-3828-436D-B247-9E3468A7CEA8}" srcOrd="0" destOrd="4" presId="urn:microsoft.com/office/officeart/2005/8/layout/pList2"/>
    <dgm:cxn modelId="{928A4E0D-DF61-48D2-AB4F-52D2B67D3E73}" srcId="{59E5C596-8BA7-4086-8631-94050F8A36A2}" destId="{B1973D15-7D2A-4601-900B-C0B4D70D1859}" srcOrd="2" destOrd="0" parTransId="{4BAB2D07-AA3B-431E-B160-3C46CC4ED336}" sibTransId="{4C2A663D-F46B-4661-8FD2-A34BEF15DD62}"/>
    <dgm:cxn modelId="{B4B05612-D5A0-416D-9F19-C6E2EF6A5BA5}" type="presOf" srcId="{5265518F-E531-4A40-A685-5D4B9C5317D1}" destId="{AD9F15F5-3828-436D-B247-9E3468A7CEA8}" srcOrd="0" destOrd="3" presId="urn:microsoft.com/office/officeart/2005/8/layout/pList2"/>
    <dgm:cxn modelId="{46A57C15-C647-4DE0-ADD0-76AB787B025F}" srcId="{59E5C596-8BA7-4086-8631-94050F8A36A2}" destId="{4F7A4925-0672-4292-9E70-E03B5D88D0DD}" srcOrd="3" destOrd="0" parTransId="{D8FB73C0-38CF-4752-B669-BB55F726A8BB}" sibTransId="{DC063DE9-D608-4BD3-91D1-D471262D1805}"/>
    <dgm:cxn modelId="{9407AD1F-D1DA-4F7B-ACB9-FE8CCC6A760B}" type="presOf" srcId="{D9993A2C-FD2C-42A0-A657-7DBC77DAC992}" destId="{864D42AA-44F5-44AB-83C7-3622793F6C02}" srcOrd="0" destOrd="2" presId="urn:microsoft.com/office/officeart/2005/8/layout/pList2"/>
    <dgm:cxn modelId="{EEC59321-8B31-4C0B-AE8A-BFCD1FB853A8}" type="presOf" srcId="{B1973D15-7D2A-4601-900B-C0B4D70D1859}" destId="{864D42AA-44F5-44AB-83C7-3622793F6C02}" srcOrd="0" destOrd="3" presId="urn:microsoft.com/office/officeart/2005/8/layout/pList2"/>
    <dgm:cxn modelId="{1F1F2922-36C5-42BA-9835-936C413B8CD3}" type="presOf" srcId="{A9ABAB29-F5B3-44E5-AFC9-5C89EF0F0590}" destId="{864D42AA-44F5-44AB-83C7-3622793F6C02}" srcOrd="0" destOrd="1" presId="urn:microsoft.com/office/officeart/2005/8/layout/pList2"/>
    <dgm:cxn modelId="{3348CE22-D4A7-4120-9A07-914E5897C951}" srcId="{59E5C596-8BA7-4086-8631-94050F8A36A2}" destId="{D9993A2C-FD2C-42A0-A657-7DBC77DAC992}" srcOrd="1" destOrd="0" parTransId="{83A2C0F9-67D3-477D-9BE1-D3117F7269E8}" sibTransId="{C84E3161-8C0D-4240-9E87-086DE9F94FB0}"/>
    <dgm:cxn modelId="{737AAB25-7862-4F90-B90D-D04AB5025884}" type="presOf" srcId="{8BABD535-5D58-4C93-ACC9-5E7E7A541EFE}" destId="{864D42AA-44F5-44AB-83C7-3622793F6C02}" srcOrd="0" destOrd="5" presId="urn:microsoft.com/office/officeart/2005/8/layout/pList2"/>
    <dgm:cxn modelId="{A1BB0026-46FB-4CFB-9E62-249E880C4FB2}" type="presOf" srcId="{59E5C596-8BA7-4086-8631-94050F8A36A2}" destId="{864D42AA-44F5-44AB-83C7-3622793F6C02}" srcOrd="0" destOrd="0" presId="urn:microsoft.com/office/officeart/2005/8/layout/pList2"/>
    <dgm:cxn modelId="{D50F972D-416F-480B-8972-9F58C9E32D8C}" srcId="{7B2FE916-8F43-4621-A2E7-9317C871FCC3}" destId="{9AB0DE0A-0EC9-434B-9E70-0138BD6F1F48}" srcOrd="5" destOrd="0" parTransId="{E48D87C2-D3D2-41AB-9230-545F3557B6CF}" sibTransId="{859AE459-D8F0-48FF-98C5-84759E1D58D5}"/>
    <dgm:cxn modelId="{BD090136-1AB4-439F-8FB2-FD7C75B3190B}" type="presOf" srcId="{4DAF1C2C-5D29-481B-A33A-FADB7A38BBE7}" destId="{72CC7211-0912-4258-9E0C-E49DF07D8F92}" srcOrd="0" destOrd="0" presId="urn:microsoft.com/office/officeart/2005/8/layout/pList2"/>
    <dgm:cxn modelId="{C435BA3D-4042-481C-B836-604E31BD1F15}" type="presOf" srcId="{96F73527-F98D-40CD-8415-4156F1500FFD}" destId="{AD9F15F5-3828-436D-B247-9E3468A7CEA8}" srcOrd="0" destOrd="0" presId="urn:microsoft.com/office/officeart/2005/8/layout/pList2"/>
    <dgm:cxn modelId="{72421B40-07B9-43EF-9DA4-8729AB01AA7B}" srcId="{59E5C596-8BA7-4086-8631-94050F8A36A2}" destId="{A9ABAB29-F5B3-44E5-AFC9-5C89EF0F0590}" srcOrd="0" destOrd="0" parTransId="{35581FF1-4153-42CD-A2C6-5F551DD14A9B}" sibTransId="{91F3D4FB-FFCD-48AF-9D66-12C03A608251}"/>
    <dgm:cxn modelId="{B38A115C-3383-41F7-90FA-ACB01A98BF47}" srcId="{D9B2A42F-3742-4178-B3F7-A1C3F10BBB5C}" destId="{7B2FE916-8F43-4621-A2E7-9317C871FCC3}" srcOrd="0" destOrd="0" parTransId="{C4897A66-53F8-45BD-937C-F0134E1030BF}" sibTransId="{E1BFD3F7-1300-47C4-900B-3AE6534408E7}"/>
    <dgm:cxn modelId="{B4A7435E-6824-4ED9-8FE0-A144A9676E58}" type="presOf" srcId="{E1BFD3F7-1300-47C4-900B-3AE6534408E7}" destId="{3B796AB3-E517-4447-94B9-57219AF18D2C}" srcOrd="0" destOrd="0" presId="urn:microsoft.com/office/officeart/2005/8/layout/pList2"/>
    <dgm:cxn modelId="{106D1D60-9290-4238-A5D2-CEBFC74252D9}" type="presOf" srcId="{4F7A4925-0672-4292-9E70-E03B5D88D0DD}" destId="{864D42AA-44F5-44AB-83C7-3622793F6C02}" srcOrd="0" destOrd="4" presId="urn:microsoft.com/office/officeart/2005/8/layout/pList2"/>
    <dgm:cxn modelId="{3BE08E43-69B0-4A2E-9B7F-73F5E5595238}" type="presOf" srcId="{2347DD6B-86D8-4716-9143-B52FB1C46F7A}" destId="{864D42AA-44F5-44AB-83C7-3622793F6C02}" srcOrd="0" destOrd="6" presId="urn:microsoft.com/office/officeart/2005/8/layout/pList2"/>
    <dgm:cxn modelId="{9718D843-9B76-4772-84C5-FF247CA04E12}" type="presOf" srcId="{D9B2A42F-3742-4178-B3F7-A1C3F10BBB5C}" destId="{B4136CA9-F91B-4C61-9A17-DF36A563A02B}" srcOrd="0" destOrd="0" presId="urn:microsoft.com/office/officeart/2005/8/layout/pList2"/>
    <dgm:cxn modelId="{C135A965-BC22-481F-88D1-E3F890264A4A}" type="presOf" srcId="{116CA6C1-728E-4240-AC81-FF89D90CCEA1}" destId="{F7B39952-C285-45FF-8803-A9180203593D}" srcOrd="0" destOrd="1" presId="urn:microsoft.com/office/officeart/2005/8/layout/pList2"/>
    <dgm:cxn modelId="{69963C46-7619-496D-AC75-47AD48B63716}" srcId="{96F73527-F98D-40CD-8415-4156F1500FFD}" destId="{371ADCC8-9D67-4667-8B5C-D1CCCA08011E}" srcOrd="0" destOrd="0" parTransId="{BE64736F-71D5-4B2C-B098-38EDC2263369}" sibTransId="{F5452DD9-9C00-4C4F-95B5-3C259B1EA744}"/>
    <dgm:cxn modelId="{7A99584C-FA34-41EB-AF84-B73AE4D11FC7}" type="presOf" srcId="{9AB0DE0A-0EC9-434B-9E70-0138BD6F1F48}" destId="{F7B39952-C285-45FF-8803-A9180203593D}" srcOrd="0" destOrd="6" presId="urn:microsoft.com/office/officeart/2005/8/layout/pList2"/>
    <dgm:cxn modelId="{A91B3C75-98C9-4D54-8EDF-D297A7BE59C4}" type="presOf" srcId="{D3D29436-11C6-41C2-939A-10B079C6A18A}" destId="{F7B39952-C285-45FF-8803-A9180203593D}" srcOrd="0" destOrd="2" presId="urn:microsoft.com/office/officeart/2005/8/layout/pList2"/>
    <dgm:cxn modelId="{EA012476-E308-4422-AD9C-679AE2E8F99A}" srcId="{7B2FE916-8F43-4621-A2E7-9317C871FCC3}" destId="{116CA6C1-728E-4240-AC81-FF89D90CCEA1}" srcOrd="0" destOrd="0" parTransId="{04D11E5A-5AED-42D9-86CB-97064492F8B5}" sibTransId="{DAAE0C22-D914-449B-A2F5-26B57610966B}"/>
    <dgm:cxn modelId="{25D51A77-A682-4291-90CF-3195AA613C3B}" type="presOf" srcId="{371ADCC8-9D67-4667-8B5C-D1CCCA08011E}" destId="{AD9F15F5-3828-436D-B247-9E3468A7CEA8}" srcOrd="0" destOrd="1" presId="urn:microsoft.com/office/officeart/2005/8/layout/pList2"/>
    <dgm:cxn modelId="{A11A907D-5C40-4290-8E39-EF959316BBA1}" type="presOf" srcId="{7B2FE916-8F43-4621-A2E7-9317C871FCC3}" destId="{F7B39952-C285-45FF-8803-A9180203593D}" srcOrd="0" destOrd="0" presId="urn:microsoft.com/office/officeart/2005/8/layout/pList2"/>
    <dgm:cxn modelId="{F57D397E-0C37-4A5D-998E-8EFDAC1AC468}" srcId="{7B2FE916-8F43-4621-A2E7-9317C871FCC3}" destId="{D3D29436-11C6-41C2-939A-10B079C6A18A}" srcOrd="1" destOrd="0" parTransId="{B1FDA0A6-F869-408A-B42D-F43F73D778DA}" sibTransId="{4DE709AA-0DC2-49C5-BA97-A8017D2FDC52}"/>
    <dgm:cxn modelId="{325CC47F-C6DF-4292-B6D8-6A94945D7064}" srcId="{7B2FE916-8F43-4621-A2E7-9317C871FCC3}" destId="{8BA17304-8C8B-4015-B1D3-FCB6B1060971}" srcOrd="2" destOrd="0" parTransId="{4E61B1CF-799A-45B5-9597-BE6253AE13FC}" sibTransId="{C4B1FA82-0A83-40CE-8C55-8F65D0C2979D}"/>
    <dgm:cxn modelId="{E3A79484-23CB-4BF8-8E9B-B83AF75DA37F}" srcId="{7B2FE916-8F43-4621-A2E7-9317C871FCC3}" destId="{65F505CC-EA74-4460-B92F-F961E286833D}" srcOrd="3" destOrd="0" parTransId="{E76E661A-5F85-42FD-9A56-B98DD2094F6C}" sibTransId="{B044DF20-2468-4ABB-8D80-6F5A76A64DC8}"/>
    <dgm:cxn modelId="{9D78258E-7AE2-434F-A792-024352CD259E}" type="presOf" srcId="{8BA17304-8C8B-4015-B1D3-FCB6B1060971}" destId="{F7B39952-C285-45FF-8803-A9180203593D}" srcOrd="0" destOrd="3" presId="urn:microsoft.com/office/officeart/2005/8/layout/pList2"/>
    <dgm:cxn modelId="{3A3EDB9C-A457-4302-B4CE-E67488FE64DC}" type="presOf" srcId="{9F23D86E-D6D3-4DC6-8F32-B2450BCCB44A}" destId="{AD9F15F5-3828-436D-B247-9E3468A7CEA8}" srcOrd="0" destOrd="2" presId="urn:microsoft.com/office/officeart/2005/8/layout/pList2"/>
    <dgm:cxn modelId="{A52D999E-5C1D-47A2-87AB-748E0A02F569}" srcId="{96F73527-F98D-40CD-8415-4156F1500FFD}" destId="{7EEDA6F4-E6FA-45E2-91DF-AD69F727D1F2}" srcOrd="3" destOrd="0" parTransId="{DFA8C4E6-C549-491F-B071-6889C64326D7}" sibTransId="{E1621FDF-02DD-4A96-AF1E-25C616A13A4A}"/>
    <dgm:cxn modelId="{FFB584A5-55D8-4644-8029-97A2705166B2}" srcId="{96F73527-F98D-40CD-8415-4156F1500FFD}" destId="{A5680BE2-FB80-4E30-BFE3-309011675FA8}" srcOrd="4" destOrd="0" parTransId="{20EB4F00-B32C-4B6F-B8FE-904FE7C736D6}" sibTransId="{9C5C1284-F64D-4707-9DCE-AF9E8E00A67B}"/>
    <dgm:cxn modelId="{932096A7-2904-48C0-804A-5C77EC9F09E3}" type="presOf" srcId="{8A759163-218E-4B33-8D1D-9574C30FB472}" destId="{F7B39952-C285-45FF-8803-A9180203593D}" srcOrd="0" destOrd="7" presId="urn:microsoft.com/office/officeart/2005/8/layout/pList2"/>
    <dgm:cxn modelId="{96BE91AE-CE28-4515-8EB3-D7C6928189EC}" type="presOf" srcId="{A5680BE2-FB80-4E30-BFE3-309011675FA8}" destId="{AD9F15F5-3828-436D-B247-9E3468A7CEA8}" srcOrd="0" destOrd="5" presId="urn:microsoft.com/office/officeart/2005/8/layout/pList2"/>
    <dgm:cxn modelId="{4AB83CB9-57BF-43A9-89F2-51204F6F694C}" srcId="{59E5C596-8BA7-4086-8631-94050F8A36A2}" destId="{2347DD6B-86D8-4716-9143-B52FB1C46F7A}" srcOrd="5" destOrd="0" parTransId="{60E6C061-6145-4623-BEEA-07B4A7483DF5}" sibTransId="{FA0D18E9-2FB4-4A4C-B250-53F9F7647377}"/>
    <dgm:cxn modelId="{935838C2-9090-42B0-87DD-32E525A7ABE7}" srcId="{7B2FE916-8F43-4621-A2E7-9317C871FCC3}" destId="{2A7E9854-6BAD-47A5-B186-1EF7877FDA21}" srcOrd="4" destOrd="0" parTransId="{FE3D7278-A568-4447-AD70-18BE4F7388F5}" sibTransId="{E2BACE87-B0ED-46CF-9F5A-DA401A9A32BE}"/>
    <dgm:cxn modelId="{024AF3C2-12D4-4FC8-8654-A45685D20632}" srcId="{D9B2A42F-3742-4178-B3F7-A1C3F10BBB5C}" destId="{96F73527-F98D-40CD-8415-4156F1500FFD}" srcOrd="2" destOrd="0" parTransId="{6B43BD14-9A42-4555-A41C-3583B034FC4D}" sibTransId="{5BAD57E7-257C-4A0C-B309-8BFEA412CA11}"/>
    <dgm:cxn modelId="{074D3FC5-A31B-42A7-92E6-EA6A38C29348}" srcId="{D9B2A42F-3742-4178-B3F7-A1C3F10BBB5C}" destId="{59E5C596-8BA7-4086-8631-94050F8A36A2}" srcOrd="1" destOrd="0" parTransId="{106D7936-C244-4266-9BD8-FB40E75AE467}" sibTransId="{4DAF1C2C-5D29-481B-A33A-FADB7A38BBE7}"/>
    <dgm:cxn modelId="{02E0CDD8-891F-4404-A84B-EEF016951DB2}" srcId="{96F73527-F98D-40CD-8415-4156F1500FFD}" destId="{9F23D86E-D6D3-4DC6-8F32-B2450BCCB44A}" srcOrd="1" destOrd="0" parTransId="{013586D7-3023-46C5-825E-1A2DC181E72B}" sibTransId="{491D455F-A45E-422A-A32B-5FDFFBA5B628}"/>
    <dgm:cxn modelId="{53D1CBDA-A1F2-4070-A601-96FCDF2472CC}" type="presOf" srcId="{65F505CC-EA74-4460-B92F-F961E286833D}" destId="{F7B39952-C285-45FF-8803-A9180203593D}" srcOrd="0" destOrd="4" presId="urn:microsoft.com/office/officeart/2005/8/layout/pList2"/>
    <dgm:cxn modelId="{42D70CE5-48AB-445E-919D-B564DE89FB51}" srcId="{59E5C596-8BA7-4086-8631-94050F8A36A2}" destId="{8BABD535-5D58-4C93-ACC9-5E7E7A541EFE}" srcOrd="4" destOrd="0" parTransId="{21D77410-844E-49ED-974A-5AAE80F1A2CB}" sibTransId="{8DD513F9-383F-47FC-B5AD-A38BD2DF4DCA}"/>
    <dgm:cxn modelId="{37B336EB-B2C8-4F07-920A-0717C85BBF1A}" srcId="{7B2FE916-8F43-4621-A2E7-9317C871FCC3}" destId="{8A759163-218E-4B33-8D1D-9574C30FB472}" srcOrd="6" destOrd="0" parTransId="{C9898EB2-7EDF-4075-BEDD-300A042CB847}" sibTransId="{9BCB89E3-DE09-4E91-98CE-877FA6F942BE}"/>
    <dgm:cxn modelId="{20860BF1-3B80-4E09-98B4-50EFBEC09F93}" srcId="{96F73527-F98D-40CD-8415-4156F1500FFD}" destId="{5265518F-E531-4A40-A685-5D4B9C5317D1}" srcOrd="2" destOrd="0" parTransId="{6D2C0051-E82C-4F3B-83C1-30389265E4FD}" sibTransId="{89EC24C5-2986-4E04-9CE1-F0B21C1EE393}"/>
    <dgm:cxn modelId="{4AD78AF5-C439-4812-9C3E-CE1D1E161418}" type="presOf" srcId="{2A7E9854-6BAD-47A5-B186-1EF7877FDA21}" destId="{F7B39952-C285-45FF-8803-A9180203593D}" srcOrd="0" destOrd="5" presId="urn:microsoft.com/office/officeart/2005/8/layout/pList2"/>
    <dgm:cxn modelId="{DACE42F4-EF46-4C62-B250-FFEB058741C0}" type="presParOf" srcId="{B4136CA9-F91B-4C61-9A17-DF36A563A02B}" destId="{FDAA6A9D-C6A9-4069-A210-3AE330A0F9AB}" srcOrd="0" destOrd="0" presId="urn:microsoft.com/office/officeart/2005/8/layout/pList2"/>
    <dgm:cxn modelId="{76975DB2-2A3C-490E-A6F1-31CA56D1F7EF}" type="presParOf" srcId="{B4136CA9-F91B-4C61-9A17-DF36A563A02B}" destId="{45E58885-FC6F-4335-AA98-C3F2462623F3}" srcOrd="1" destOrd="0" presId="urn:microsoft.com/office/officeart/2005/8/layout/pList2"/>
    <dgm:cxn modelId="{73E41646-5DD1-44FF-9A2A-D09CC0DCA419}" type="presParOf" srcId="{45E58885-FC6F-4335-AA98-C3F2462623F3}" destId="{22E5830B-E055-40D0-9C6E-8ED5A922BD39}" srcOrd="0" destOrd="0" presId="urn:microsoft.com/office/officeart/2005/8/layout/pList2"/>
    <dgm:cxn modelId="{78FCBBE7-73A5-4AE2-B138-857CBF515AC9}" type="presParOf" srcId="{22E5830B-E055-40D0-9C6E-8ED5A922BD39}" destId="{F7B39952-C285-45FF-8803-A9180203593D}" srcOrd="0" destOrd="0" presId="urn:microsoft.com/office/officeart/2005/8/layout/pList2"/>
    <dgm:cxn modelId="{9339F272-C50E-4ECF-9964-472EAA005104}" type="presParOf" srcId="{22E5830B-E055-40D0-9C6E-8ED5A922BD39}" destId="{DA8252FC-2A45-4D61-89BA-8FA51F3EC190}" srcOrd="1" destOrd="0" presId="urn:microsoft.com/office/officeart/2005/8/layout/pList2"/>
    <dgm:cxn modelId="{DA33DB54-96F6-4031-B8F1-DA24B8CB1994}" type="presParOf" srcId="{22E5830B-E055-40D0-9C6E-8ED5A922BD39}" destId="{BC1832A1-9DF2-467D-9F06-A0FF13EA7E17}" srcOrd="2" destOrd="0" presId="urn:microsoft.com/office/officeart/2005/8/layout/pList2"/>
    <dgm:cxn modelId="{BB09AF0C-DA48-4D00-A042-67D919FD4F66}" type="presParOf" srcId="{45E58885-FC6F-4335-AA98-C3F2462623F3}" destId="{3B796AB3-E517-4447-94B9-57219AF18D2C}" srcOrd="1" destOrd="0" presId="urn:microsoft.com/office/officeart/2005/8/layout/pList2"/>
    <dgm:cxn modelId="{F4B923F0-18CC-461D-8EB2-6DF7ABF875E4}" type="presParOf" srcId="{45E58885-FC6F-4335-AA98-C3F2462623F3}" destId="{7BD05C0F-B56B-45D8-A20A-921950ACE1DB}" srcOrd="2" destOrd="0" presId="urn:microsoft.com/office/officeart/2005/8/layout/pList2"/>
    <dgm:cxn modelId="{3C06A2D3-172D-4AC9-A28A-5B3AEDCF2F9C}" type="presParOf" srcId="{7BD05C0F-B56B-45D8-A20A-921950ACE1DB}" destId="{864D42AA-44F5-44AB-83C7-3622793F6C02}" srcOrd="0" destOrd="0" presId="urn:microsoft.com/office/officeart/2005/8/layout/pList2"/>
    <dgm:cxn modelId="{AE69A837-B8D3-4FFA-983D-8C2B6DE8A4D5}" type="presParOf" srcId="{7BD05C0F-B56B-45D8-A20A-921950ACE1DB}" destId="{3C9E63CD-1179-4C3E-B8D6-E341C87C26CB}" srcOrd="1" destOrd="0" presId="urn:microsoft.com/office/officeart/2005/8/layout/pList2"/>
    <dgm:cxn modelId="{34AD6DA3-59D0-4D76-B5E4-311BB3F3914E}" type="presParOf" srcId="{7BD05C0F-B56B-45D8-A20A-921950ACE1DB}" destId="{E1D8916F-D773-4A73-9614-2730FE51FD46}" srcOrd="2" destOrd="0" presId="urn:microsoft.com/office/officeart/2005/8/layout/pList2"/>
    <dgm:cxn modelId="{F76376BF-EE1C-4F1F-8B77-9D34E7426FF0}" type="presParOf" srcId="{45E58885-FC6F-4335-AA98-C3F2462623F3}" destId="{72CC7211-0912-4258-9E0C-E49DF07D8F92}" srcOrd="3" destOrd="0" presId="urn:microsoft.com/office/officeart/2005/8/layout/pList2"/>
    <dgm:cxn modelId="{05E3E21A-84AE-4B84-94DA-6A2FA59E4CA6}" type="presParOf" srcId="{45E58885-FC6F-4335-AA98-C3F2462623F3}" destId="{4495D954-0C09-4B19-AAA1-07D55050E5E1}" srcOrd="4" destOrd="0" presId="urn:microsoft.com/office/officeart/2005/8/layout/pList2"/>
    <dgm:cxn modelId="{21F96A21-8E85-4F43-8E61-733F4943D7FA}" type="presParOf" srcId="{4495D954-0C09-4B19-AAA1-07D55050E5E1}" destId="{AD9F15F5-3828-436D-B247-9E3468A7CEA8}" srcOrd="0" destOrd="0" presId="urn:microsoft.com/office/officeart/2005/8/layout/pList2"/>
    <dgm:cxn modelId="{6BA6D89E-DAB9-477B-98A6-C179C9C2861D}" type="presParOf" srcId="{4495D954-0C09-4B19-AAA1-07D55050E5E1}" destId="{8BD10068-B5A9-4D4A-893F-851C521DA938}" srcOrd="1" destOrd="0" presId="urn:microsoft.com/office/officeart/2005/8/layout/pList2"/>
    <dgm:cxn modelId="{B8DEB123-0787-48BB-8EC2-EFCC410C7527}" type="presParOf" srcId="{4495D954-0C09-4B19-AAA1-07D55050E5E1}" destId="{123E0900-B68A-4C90-8FD4-20A9E1572F26}" srcOrd="2" destOrd="0" presId="urn:microsoft.com/office/officeart/2005/8/layout/p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0A52569-CBE0-4C90-8BA0-0E4319F44F9D}" type="doc">
      <dgm:prSet loTypeId="urn:microsoft.com/office/officeart/2005/8/layout/StepDownProcess" loCatId="process" qsTypeId="urn:microsoft.com/office/officeart/2005/8/quickstyle/simple1" qsCatId="simple" csTypeId="urn:microsoft.com/office/officeart/2005/8/colors/colorful1" csCatId="colorful" phldr="1"/>
      <dgm:spPr/>
      <dgm:t>
        <a:bodyPr/>
        <a:lstStyle/>
        <a:p>
          <a:endParaRPr lang="en-IN"/>
        </a:p>
      </dgm:t>
    </dgm:pt>
    <dgm:pt modelId="{242D5231-2E75-4E0E-A9E3-BFDCAAD4DEDD}">
      <dgm:prSet phldrT="[Text]"/>
      <dgm:spPr/>
      <dgm:t>
        <a:bodyPr/>
        <a:lstStyle/>
        <a:p>
          <a:r>
            <a:rPr lang="en-US" dirty="0"/>
            <a:t>Module1</a:t>
          </a:r>
          <a:endParaRPr lang="en-IN" dirty="0"/>
        </a:p>
      </dgm:t>
    </dgm:pt>
    <dgm:pt modelId="{6D4C24B7-F618-4587-8467-DB6056181D46}" type="parTrans" cxnId="{5959B33C-D4C2-478A-9CBD-84ECA0DD87D7}">
      <dgm:prSet/>
      <dgm:spPr/>
      <dgm:t>
        <a:bodyPr/>
        <a:lstStyle/>
        <a:p>
          <a:endParaRPr lang="en-IN"/>
        </a:p>
      </dgm:t>
    </dgm:pt>
    <dgm:pt modelId="{8013679C-C003-4DC8-AC0C-9FE50890F50E}" type="sibTrans" cxnId="{5959B33C-D4C2-478A-9CBD-84ECA0DD87D7}">
      <dgm:prSet/>
      <dgm:spPr/>
      <dgm:t>
        <a:bodyPr/>
        <a:lstStyle/>
        <a:p>
          <a:endParaRPr lang="en-IN"/>
        </a:p>
      </dgm:t>
    </dgm:pt>
    <dgm:pt modelId="{719D6C24-B754-43CA-9F32-4674FF416300}">
      <dgm:prSet phldrT="[Text]" custT="1"/>
      <dgm:spPr/>
      <dgm:t>
        <a:bodyPr/>
        <a:lstStyle/>
        <a:p>
          <a:r>
            <a:rPr lang="en-US" sz="1400" dirty="0"/>
            <a:t>The User can view the weather information for any place for the upcoming six months</a:t>
          </a:r>
          <a:endParaRPr lang="en-IN" sz="1400" dirty="0"/>
        </a:p>
      </dgm:t>
    </dgm:pt>
    <dgm:pt modelId="{7C3FD213-9B33-4149-BD51-6572086F85A5}" type="parTrans" cxnId="{C8071780-CB39-417C-A3D8-0A71A6F431CF}">
      <dgm:prSet/>
      <dgm:spPr/>
      <dgm:t>
        <a:bodyPr/>
        <a:lstStyle/>
        <a:p>
          <a:endParaRPr lang="en-IN"/>
        </a:p>
      </dgm:t>
    </dgm:pt>
    <dgm:pt modelId="{58424AF1-3F32-4631-85ED-A04FB5016536}" type="sibTrans" cxnId="{C8071780-CB39-417C-A3D8-0A71A6F431CF}">
      <dgm:prSet/>
      <dgm:spPr/>
      <dgm:t>
        <a:bodyPr/>
        <a:lstStyle/>
        <a:p>
          <a:endParaRPr lang="en-IN"/>
        </a:p>
      </dgm:t>
    </dgm:pt>
    <dgm:pt modelId="{78F6F541-6BFE-4EB6-BBC2-1098CA7F4C35}">
      <dgm:prSet phldrT="[Text]"/>
      <dgm:spPr/>
      <dgm:t>
        <a:bodyPr/>
        <a:lstStyle/>
        <a:p>
          <a:r>
            <a:rPr lang="en-US" dirty="0"/>
            <a:t>Module 2</a:t>
          </a:r>
          <a:endParaRPr lang="en-IN" dirty="0"/>
        </a:p>
      </dgm:t>
    </dgm:pt>
    <dgm:pt modelId="{8CA8C5D8-5F54-4F73-989F-E9286FF4BF11}" type="parTrans" cxnId="{1D748665-CFAA-419D-8FAD-690418256A1E}">
      <dgm:prSet/>
      <dgm:spPr/>
      <dgm:t>
        <a:bodyPr/>
        <a:lstStyle/>
        <a:p>
          <a:endParaRPr lang="en-IN"/>
        </a:p>
      </dgm:t>
    </dgm:pt>
    <dgm:pt modelId="{097F0ECD-1A15-4D41-BED0-F1EAC233A818}" type="sibTrans" cxnId="{1D748665-CFAA-419D-8FAD-690418256A1E}">
      <dgm:prSet/>
      <dgm:spPr/>
      <dgm:t>
        <a:bodyPr/>
        <a:lstStyle/>
        <a:p>
          <a:endParaRPr lang="en-IN"/>
        </a:p>
      </dgm:t>
    </dgm:pt>
    <dgm:pt modelId="{A66B7E1F-308E-43E5-AD98-222C3DE1A4AF}">
      <dgm:prSet phldrT="[Text]" custT="1"/>
      <dgm:spPr/>
      <dgm:t>
        <a:bodyPr/>
        <a:lstStyle/>
        <a:p>
          <a:r>
            <a:rPr lang="en-US" sz="1400" dirty="0"/>
            <a:t>The demand is forecasted for the upcoming six months and the demand is completely based on the domestic trade.</a:t>
          </a:r>
          <a:endParaRPr lang="en-IN" sz="1400" dirty="0"/>
        </a:p>
      </dgm:t>
    </dgm:pt>
    <dgm:pt modelId="{538D8393-AC9B-4E41-BC6A-B75CE6A7B3A4}" type="parTrans" cxnId="{66914A4C-E563-461D-925C-14A97B426D9D}">
      <dgm:prSet/>
      <dgm:spPr/>
      <dgm:t>
        <a:bodyPr/>
        <a:lstStyle/>
        <a:p>
          <a:endParaRPr lang="en-IN"/>
        </a:p>
      </dgm:t>
    </dgm:pt>
    <dgm:pt modelId="{F2C38DCD-AE2F-4687-A493-7189327FCD13}" type="sibTrans" cxnId="{66914A4C-E563-461D-925C-14A97B426D9D}">
      <dgm:prSet/>
      <dgm:spPr/>
      <dgm:t>
        <a:bodyPr/>
        <a:lstStyle/>
        <a:p>
          <a:endParaRPr lang="en-IN"/>
        </a:p>
      </dgm:t>
    </dgm:pt>
    <dgm:pt modelId="{A54D71EA-7275-43C9-B49D-B6EBCC4F7D04}">
      <dgm:prSet phldrT="[Text]"/>
      <dgm:spPr/>
      <dgm:t>
        <a:bodyPr/>
        <a:lstStyle/>
        <a:p>
          <a:r>
            <a:rPr lang="en-US" dirty="0"/>
            <a:t>Module 3</a:t>
          </a:r>
          <a:endParaRPr lang="en-IN" dirty="0"/>
        </a:p>
      </dgm:t>
    </dgm:pt>
    <dgm:pt modelId="{78D5D359-C397-4CCF-AB74-FE77E31205E2}" type="parTrans" cxnId="{975B4632-6962-4F7F-A7E7-73460EE1EBA2}">
      <dgm:prSet/>
      <dgm:spPr/>
      <dgm:t>
        <a:bodyPr/>
        <a:lstStyle/>
        <a:p>
          <a:endParaRPr lang="en-IN"/>
        </a:p>
      </dgm:t>
    </dgm:pt>
    <dgm:pt modelId="{08BB1ECD-3029-4277-AEC9-9CBDF981A91A}" type="sibTrans" cxnId="{975B4632-6962-4F7F-A7E7-73460EE1EBA2}">
      <dgm:prSet/>
      <dgm:spPr/>
      <dgm:t>
        <a:bodyPr/>
        <a:lstStyle/>
        <a:p>
          <a:endParaRPr lang="en-IN"/>
        </a:p>
      </dgm:t>
    </dgm:pt>
    <dgm:pt modelId="{FCCF8F63-F5E5-4D1F-A021-711BFB390D35}">
      <dgm:prSet phldrT="[Text]" custT="1"/>
      <dgm:spPr/>
      <dgm:t>
        <a:bodyPr/>
        <a:lstStyle/>
        <a:p>
          <a:r>
            <a:rPr lang="en-US" sz="1400" dirty="0"/>
            <a:t>In the first phase the user will be able to search the places nearby and find the market prices in every city. Also, the future prices (next 7 days) can also be viewed by the user. The future market prices are estimated based on domestic trade. </a:t>
          </a:r>
          <a:endParaRPr lang="en-IN" sz="1400" dirty="0"/>
        </a:p>
      </dgm:t>
    </dgm:pt>
    <dgm:pt modelId="{68F9698A-4B8F-43D3-8944-DC09EC44B571}" type="parTrans" cxnId="{6B1CD831-0F9E-4DBE-AD8B-AEEFA61ECD09}">
      <dgm:prSet/>
      <dgm:spPr/>
      <dgm:t>
        <a:bodyPr/>
        <a:lstStyle/>
        <a:p>
          <a:endParaRPr lang="en-IN"/>
        </a:p>
      </dgm:t>
    </dgm:pt>
    <dgm:pt modelId="{020EF8B8-11BD-4575-80A8-5F529EAEE35A}" type="sibTrans" cxnId="{6B1CD831-0F9E-4DBE-AD8B-AEEFA61ECD09}">
      <dgm:prSet/>
      <dgm:spPr/>
      <dgm:t>
        <a:bodyPr/>
        <a:lstStyle/>
        <a:p>
          <a:endParaRPr lang="en-IN"/>
        </a:p>
      </dgm:t>
    </dgm:pt>
    <dgm:pt modelId="{30DDABCA-61BD-4CBA-B847-BC2671D62AE4}">
      <dgm:prSet/>
      <dgm:spPr/>
      <dgm:t>
        <a:bodyPr/>
        <a:lstStyle/>
        <a:p>
          <a:r>
            <a:rPr lang="en-US" dirty="0"/>
            <a:t>Module 4</a:t>
          </a:r>
          <a:endParaRPr lang="en-IN" dirty="0"/>
        </a:p>
      </dgm:t>
    </dgm:pt>
    <dgm:pt modelId="{CF7D04AC-BDC3-4F2A-8792-7F7B165888B0}" type="parTrans" cxnId="{D2AA8247-BF03-4F9B-BFE9-EECAFE1E1B1A}">
      <dgm:prSet/>
      <dgm:spPr/>
      <dgm:t>
        <a:bodyPr/>
        <a:lstStyle/>
        <a:p>
          <a:endParaRPr lang="en-IN"/>
        </a:p>
      </dgm:t>
    </dgm:pt>
    <dgm:pt modelId="{9405A54A-F015-4835-97DE-2807C973EE8D}" type="sibTrans" cxnId="{D2AA8247-BF03-4F9B-BFE9-EECAFE1E1B1A}">
      <dgm:prSet/>
      <dgm:spPr/>
      <dgm:t>
        <a:bodyPr/>
        <a:lstStyle/>
        <a:p>
          <a:endParaRPr lang="en-IN"/>
        </a:p>
      </dgm:t>
    </dgm:pt>
    <dgm:pt modelId="{246E63C7-6FFF-4348-B292-AA94822BFF75}" type="pres">
      <dgm:prSet presAssocID="{10A52569-CBE0-4C90-8BA0-0E4319F44F9D}" presName="rootnode" presStyleCnt="0">
        <dgm:presLayoutVars>
          <dgm:chMax/>
          <dgm:chPref/>
          <dgm:dir/>
          <dgm:animLvl val="lvl"/>
        </dgm:presLayoutVars>
      </dgm:prSet>
      <dgm:spPr/>
    </dgm:pt>
    <dgm:pt modelId="{255532E7-1937-4431-8A70-18A3A3D0BAED}" type="pres">
      <dgm:prSet presAssocID="{242D5231-2E75-4E0E-A9E3-BFDCAAD4DEDD}" presName="composite" presStyleCnt="0"/>
      <dgm:spPr/>
    </dgm:pt>
    <dgm:pt modelId="{97359CBA-3B90-429C-8608-91599BEC59EA}" type="pres">
      <dgm:prSet presAssocID="{242D5231-2E75-4E0E-A9E3-BFDCAAD4DEDD}" presName="bentUpArrow1" presStyleLbl="alignImgPlace1" presStyleIdx="0" presStyleCnt="3" custLinFactNeighborX="-30176" custLinFactNeighborY="1808"/>
      <dgm:spPr/>
    </dgm:pt>
    <dgm:pt modelId="{354D3195-0ECB-4370-82EC-1D70288D78F6}" type="pres">
      <dgm:prSet presAssocID="{242D5231-2E75-4E0E-A9E3-BFDCAAD4DEDD}" presName="ParentText" presStyleLbl="node1" presStyleIdx="0" presStyleCnt="4" custLinFactNeighborX="-40815" custLinFactNeighborY="1534">
        <dgm:presLayoutVars>
          <dgm:chMax val="1"/>
          <dgm:chPref val="1"/>
          <dgm:bulletEnabled val="1"/>
        </dgm:presLayoutVars>
      </dgm:prSet>
      <dgm:spPr/>
    </dgm:pt>
    <dgm:pt modelId="{E518049D-691F-434E-A943-A25BA1A0FC75}" type="pres">
      <dgm:prSet presAssocID="{242D5231-2E75-4E0E-A9E3-BFDCAAD4DEDD}" presName="ChildText" presStyleLbl="revTx" presStyleIdx="0" presStyleCnt="3" custScaleX="445640" custLinFactX="34389" custLinFactNeighborX="100000" custLinFactNeighborY="9489">
        <dgm:presLayoutVars>
          <dgm:chMax val="0"/>
          <dgm:chPref val="0"/>
          <dgm:bulletEnabled val="1"/>
        </dgm:presLayoutVars>
      </dgm:prSet>
      <dgm:spPr/>
    </dgm:pt>
    <dgm:pt modelId="{02470FF1-1685-4067-8601-F737B4F3F4D3}" type="pres">
      <dgm:prSet presAssocID="{8013679C-C003-4DC8-AC0C-9FE50890F50E}" presName="sibTrans" presStyleCnt="0"/>
      <dgm:spPr/>
    </dgm:pt>
    <dgm:pt modelId="{2AA8768A-4D14-4045-81C0-5DB5BEF1DE97}" type="pres">
      <dgm:prSet presAssocID="{78F6F541-6BFE-4EB6-BBC2-1098CA7F4C35}" presName="composite" presStyleCnt="0"/>
      <dgm:spPr/>
    </dgm:pt>
    <dgm:pt modelId="{F98D338B-1718-419B-88E7-7FF15E22265F}" type="pres">
      <dgm:prSet presAssocID="{78F6F541-6BFE-4EB6-BBC2-1098CA7F4C35}" presName="bentUpArrow1" presStyleLbl="alignImgPlace1" presStyleIdx="1" presStyleCnt="3" custLinFactX="-28644" custLinFactNeighborX="-100000" custLinFactNeighborY="9040"/>
      <dgm:spPr/>
    </dgm:pt>
    <dgm:pt modelId="{B3E47280-1A0D-4FD1-9914-4DB2A4B6D93C}" type="pres">
      <dgm:prSet presAssocID="{78F6F541-6BFE-4EB6-BBC2-1098CA7F4C35}" presName="ParentText" presStyleLbl="node1" presStyleIdx="1" presStyleCnt="4" custScaleX="109965" custLinFactX="-8482" custLinFactNeighborX="-100000" custLinFactNeighborY="6137">
        <dgm:presLayoutVars>
          <dgm:chMax val="1"/>
          <dgm:chPref val="1"/>
          <dgm:bulletEnabled val="1"/>
        </dgm:presLayoutVars>
      </dgm:prSet>
      <dgm:spPr/>
    </dgm:pt>
    <dgm:pt modelId="{CCC2BC59-E3E1-4625-81BF-F0076502C4C9}" type="pres">
      <dgm:prSet presAssocID="{78F6F541-6BFE-4EB6-BBC2-1098CA7F4C35}" presName="ChildText" presStyleLbl="revTx" presStyleIdx="1" presStyleCnt="3" custScaleX="485761" custLinFactNeighborX="67932" custLinFactNeighborY="5696">
        <dgm:presLayoutVars>
          <dgm:chMax val="0"/>
          <dgm:chPref val="0"/>
          <dgm:bulletEnabled val="1"/>
        </dgm:presLayoutVars>
      </dgm:prSet>
      <dgm:spPr/>
    </dgm:pt>
    <dgm:pt modelId="{C4DE7D0C-4DFC-4421-87F5-2A795D20F66A}" type="pres">
      <dgm:prSet presAssocID="{097F0ECD-1A15-4D41-BED0-F1EAC233A818}" presName="sibTrans" presStyleCnt="0"/>
      <dgm:spPr/>
    </dgm:pt>
    <dgm:pt modelId="{DE6A080F-8DF0-403D-81AD-CE73EE7B24A5}" type="pres">
      <dgm:prSet presAssocID="{A54D71EA-7275-43C9-B49D-B6EBCC4F7D04}" presName="composite" presStyleCnt="0"/>
      <dgm:spPr/>
    </dgm:pt>
    <dgm:pt modelId="{181B1776-6FD1-404E-BE95-2E2A50962E9B}" type="pres">
      <dgm:prSet presAssocID="{A54D71EA-7275-43C9-B49D-B6EBCC4F7D04}" presName="bentUpArrow1" presStyleLbl="alignImgPlace1" presStyleIdx="2" presStyleCnt="3" custLinFactX="-96938" custLinFactNeighborX="-100000" custLinFactNeighborY="9040"/>
      <dgm:spPr/>
    </dgm:pt>
    <dgm:pt modelId="{D3CA5C3C-F9B5-4E45-9E92-557170F09D19}" type="pres">
      <dgm:prSet presAssocID="{A54D71EA-7275-43C9-B49D-B6EBCC4F7D04}" presName="ParentText" presStyleLbl="node1" presStyleIdx="2" presStyleCnt="4" custScaleX="114892" custLinFactX="-56310" custLinFactNeighborX="-100000" custLinFactNeighborY="7671">
        <dgm:presLayoutVars>
          <dgm:chMax val="1"/>
          <dgm:chPref val="1"/>
          <dgm:bulletEnabled val="1"/>
        </dgm:presLayoutVars>
      </dgm:prSet>
      <dgm:spPr/>
    </dgm:pt>
    <dgm:pt modelId="{1580D989-2D87-4F58-BA53-F3641FCBB895}" type="pres">
      <dgm:prSet presAssocID="{A54D71EA-7275-43C9-B49D-B6EBCC4F7D04}" presName="ChildText" presStyleLbl="revTx" presStyleIdx="2" presStyleCnt="3" custScaleX="490728" custLinFactNeighborX="13291" custLinFactNeighborY="9492">
        <dgm:presLayoutVars>
          <dgm:chMax val="0"/>
          <dgm:chPref val="0"/>
          <dgm:bulletEnabled val="1"/>
        </dgm:presLayoutVars>
      </dgm:prSet>
      <dgm:spPr/>
    </dgm:pt>
    <dgm:pt modelId="{218A99D9-C292-46FF-BF43-55FA15A57145}" type="pres">
      <dgm:prSet presAssocID="{08BB1ECD-3029-4277-AEC9-9CBDF981A91A}" presName="sibTrans" presStyleCnt="0"/>
      <dgm:spPr/>
    </dgm:pt>
    <dgm:pt modelId="{724E6C2A-5BD9-4A2D-8B30-BEB2918C7C08}" type="pres">
      <dgm:prSet presAssocID="{30DDABCA-61BD-4CBA-B847-BC2671D62AE4}" presName="composite" presStyleCnt="0"/>
      <dgm:spPr/>
    </dgm:pt>
    <dgm:pt modelId="{344527E5-7290-410D-92E0-15CBB66CDD98}" type="pres">
      <dgm:prSet presAssocID="{30DDABCA-61BD-4CBA-B847-BC2671D62AE4}" presName="ParentText" presStyleLbl="node1" presStyleIdx="3" presStyleCnt="4" custScaleX="117171" custLinFactX="-67556" custLinFactNeighborX="-100000" custLinFactNeighborY="7672">
        <dgm:presLayoutVars>
          <dgm:chMax val="1"/>
          <dgm:chPref val="1"/>
          <dgm:bulletEnabled val="1"/>
        </dgm:presLayoutVars>
      </dgm:prSet>
      <dgm:spPr/>
    </dgm:pt>
  </dgm:ptLst>
  <dgm:cxnLst>
    <dgm:cxn modelId="{37304602-B552-4301-888E-6F456094235A}" type="presOf" srcId="{78F6F541-6BFE-4EB6-BBC2-1098CA7F4C35}" destId="{B3E47280-1A0D-4FD1-9914-4DB2A4B6D93C}" srcOrd="0" destOrd="0" presId="urn:microsoft.com/office/officeart/2005/8/layout/StepDownProcess"/>
    <dgm:cxn modelId="{6B1CD831-0F9E-4DBE-AD8B-AEEFA61ECD09}" srcId="{A54D71EA-7275-43C9-B49D-B6EBCC4F7D04}" destId="{FCCF8F63-F5E5-4D1F-A021-711BFB390D35}" srcOrd="0" destOrd="0" parTransId="{68F9698A-4B8F-43D3-8944-DC09EC44B571}" sibTransId="{020EF8B8-11BD-4575-80A8-5F529EAEE35A}"/>
    <dgm:cxn modelId="{975B4632-6962-4F7F-A7E7-73460EE1EBA2}" srcId="{10A52569-CBE0-4C90-8BA0-0E4319F44F9D}" destId="{A54D71EA-7275-43C9-B49D-B6EBCC4F7D04}" srcOrd="2" destOrd="0" parTransId="{78D5D359-C397-4CCF-AB74-FE77E31205E2}" sibTransId="{08BB1ECD-3029-4277-AEC9-9CBDF981A91A}"/>
    <dgm:cxn modelId="{5959B33C-D4C2-478A-9CBD-84ECA0DD87D7}" srcId="{10A52569-CBE0-4C90-8BA0-0E4319F44F9D}" destId="{242D5231-2E75-4E0E-A9E3-BFDCAAD4DEDD}" srcOrd="0" destOrd="0" parTransId="{6D4C24B7-F618-4587-8467-DB6056181D46}" sibTransId="{8013679C-C003-4DC8-AC0C-9FE50890F50E}"/>
    <dgm:cxn modelId="{E8EF7D3D-8B73-4485-B6B8-4A1B43C3087F}" type="presOf" srcId="{719D6C24-B754-43CA-9F32-4674FF416300}" destId="{E518049D-691F-434E-A943-A25BA1A0FC75}" srcOrd="0" destOrd="0" presId="urn:microsoft.com/office/officeart/2005/8/layout/StepDownProcess"/>
    <dgm:cxn modelId="{F35C2C3F-DA9F-45B5-AE86-D9AC81884958}" type="presOf" srcId="{242D5231-2E75-4E0E-A9E3-BFDCAAD4DEDD}" destId="{354D3195-0ECB-4370-82EC-1D70288D78F6}" srcOrd="0" destOrd="0" presId="urn:microsoft.com/office/officeart/2005/8/layout/StepDownProcess"/>
    <dgm:cxn modelId="{1D748665-CFAA-419D-8FAD-690418256A1E}" srcId="{10A52569-CBE0-4C90-8BA0-0E4319F44F9D}" destId="{78F6F541-6BFE-4EB6-BBC2-1098CA7F4C35}" srcOrd="1" destOrd="0" parTransId="{8CA8C5D8-5F54-4F73-989F-E9286FF4BF11}" sibTransId="{097F0ECD-1A15-4D41-BED0-F1EAC233A818}"/>
    <dgm:cxn modelId="{D2AA8247-BF03-4F9B-BFE9-EECAFE1E1B1A}" srcId="{10A52569-CBE0-4C90-8BA0-0E4319F44F9D}" destId="{30DDABCA-61BD-4CBA-B847-BC2671D62AE4}" srcOrd="3" destOrd="0" parTransId="{CF7D04AC-BDC3-4F2A-8792-7F7B165888B0}" sibTransId="{9405A54A-F015-4835-97DE-2807C973EE8D}"/>
    <dgm:cxn modelId="{66914A4C-E563-461D-925C-14A97B426D9D}" srcId="{78F6F541-6BFE-4EB6-BBC2-1098CA7F4C35}" destId="{A66B7E1F-308E-43E5-AD98-222C3DE1A4AF}" srcOrd="0" destOrd="0" parTransId="{538D8393-AC9B-4E41-BC6A-B75CE6A7B3A4}" sibTransId="{F2C38DCD-AE2F-4687-A493-7189327FCD13}"/>
    <dgm:cxn modelId="{6F7BE26C-6A78-42C6-8756-8FD574A39525}" type="presOf" srcId="{30DDABCA-61BD-4CBA-B847-BC2671D62AE4}" destId="{344527E5-7290-410D-92E0-15CBB66CDD98}" srcOrd="0" destOrd="0" presId="urn:microsoft.com/office/officeart/2005/8/layout/StepDownProcess"/>
    <dgm:cxn modelId="{8DDFF74D-5859-4C89-B46F-274406499DE8}" type="presOf" srcId="{10A52569-CBE0-4C90-8BA0-0E4319F44F9D}" destId="{246E63C7-6FFF-4348-B292-AA94822BFF75}" srcOrd="0" destOrd="0" presId="urn:microsoft.com/office/officeart/2005/8/layout/StepDownProcess"/>
    <dgm:cxn modelId="{B5B9BD55-38A0-4FA0-82D2-BE85B53E9F74}" type="presOf" srcId="{A54D71EA-7275-43C9-B49D-B6EBCC4F7D04}" destId="{D3CA5C3C-F9B5-4E45-9E92-557170F09D19}" srcOrd="0" destOrd="0" presId="urn:microsoft.com/office/officeart/2005/8/layout/StepDownProcess"/>
    <dgm:cxn modelId="{ACC09F56-25A1-4D25-87D3-18ACF1A438C0}" type="presOf" srcId="{FCCF8F63-F5E5-4D1F-A021-711BFB390D35}" destId="{1580D989-2D87-4F58-BA53-F3641FCBB895}" srcOrd="0" destOrd="0" presId="urn:microsoft.com/office/officeart/2005/8/layout/StepDownProcess"/>
    <dgm:cxn modelId="{C8071780-CB39-417C-A3D8-0A71A6F431CF}" srcId="{242D5231-2E75-4E0E-A9E3-BFDCAAD4DEDD}" destId="{719D6C24-B754-43CA-9F32-4674FF416300}" srcOrd="0" destOrd="0" parTransId="{7C3FD213-9B33-4149-BD51-6572086F85A5}" sibTransId="{58424AF1-3F32-4631-85ED-A04FB5016536}"/>
    <dgm:cxn modelId="{4A5B6AD2-27D7-47BD-B872-D8C89CFCE095}" type="presOf" srcId="{A66B7E1F-308E-43E5-AD98-222C3DE1A4AF}" destId="{CCC2BC59-E3E1-4625-81BF-F0076502C4C9}" srcOrd="0" destOrd="0" presId="urn:microsoft.com/office/officeart/2005/8/layout/StepDownProcess"/>
    <dgm:cxn modelId="{025723A3-D22A-4678-A6E0-BCBDF1939308}" type="presParOf" srcId="{246E63C7-6FFF-4348-B292-AA94822BFF75}" destId="{255532E7-1937-4431-8A70-18A3A3D0BAED}" srcOrd="0" destOrd="0" presId="urn:microsoft.com/office/officeart/2005/8/layout/StepDownProcess"/>
    <dgm:cxn modelId="{57F6FB32-FA12-4863-B6A6-759F594BBC4C}" type="presParOf" srcId="{255532E7-1937-4431-8A70-18A3A3D0BAED}" destId="{97359CBA-3B90-429C-8608-91599BEC59EA}" srcOrd="0" destOrd="0" presId="urn:microsoft.com/office/officeart/2005/8/layout/StepDownProcess"/>
    <dgm:cxn modelId="{7C065E8C-B458-4E3E-8400-D1C529EAEEA8}" type="presParOf" srcId="{255532E7-1937-4431-8A70-18A3A3D0BAED}" destId="{354D3195-0ECB-4370-82EC-1D70288D78F6}" srcOrd="1" destOrd="0" presId="urn:microsoft.com/office/officeart/2005/8/layout/StepDownProcess"/>
    <dgm:cxn modelId="{75E1FA65-3421-40E2-8F40-3330409C8B4F}" type="presParOf" srcId="{255532E7-1937-4431-8A70-18A3A3D0BAED}" destId="{E518049D-691F-434E-A943-A25BA1A0FC75}" srcOrd="2" destOrd="0" presId="urn:microsoft.com/office/officeart/2005/8/layout/StepDownProcess"/>
    <dgm:cxn modelId="{D0E89CAB-0315-4C8F-AC80-90241A582878}" type="presParOf" srcId="{246E63C7-6FFF-4348-B292-AA94822BFF75}" destId="{02470FF1-1685-4067-8601-F737B4F3F4D3}" srcOrd="1" destOrd="0" presId="urn:microsoft.com/office/officeart/2005/8/layout/StepDownProcess"/>
    <dgm:cxn modelId="{A6B0A542-1AED-4931-AA7B-8F6B8A7D203A}" type="presParOf" srcId="{246E63C7-6FFF-4348-B292-AA94822BFF75}" destId="{2AA8768A-4D14-4045-81C0-5DB5BEF1DE97}" srcOrd="2" destOrd="0" presId="urn:microsoft.com/office/officeart/2005/8/layout/StepDownProcess"/>
    <dgm:cxn modelId="{F99B160C-CDBE-4A2E-83AA-0BD58D7BB445}" type="presParOf" srcId="{2AA8768A-4D14-4045-81C0-5DB5BEF1DE97}" destId="{F98D338B-1718-419B-88E7-7FF15E22265F}" srcOrd="0" destOrd="0" presId="urn:microsoft.com/office/officeart/2005/8/layout/StepDownProcess"/>
    <dgm:cxn modelId="{FE40F8A8-CC47-4E9C-B4CF-591D14AE456B}" type="presParOf" srcId="{2AA8768A-4D14-4045-81C0-5DB5BEF1DE97}" destId="{B3E47280-1A0D-4FD1-9914-4DB2A4B6D93C}" srcOrd="1" destOrd="0" presId="urn:microsoft.com/office/officeart/2005/8/layout/StepDownProcess"/>
    <dgm:cxn modelId="{9522EC4D-18B1-40D8-B5ED-EDD89C15B3CA}" type="presParOf" srcId="{2AA8768A-4D14-4045-81C0-5DB5BEF1DE97}" destId="{CCC2BC59-E3E1-4625-81BF-F0076502C4C9}" srcOrd="2" destOrd="0" presId="urn:microsoft.com/office/officeart/2005/8/layout/StepDownProcess"/>
    <dgm:cxn modelId="{34B7A524-5FA0-419C-892B-F94FEF435F19}" type="presParOf" srcId="{246E63C7-6FFF-4348-B292-AA94822BFF75}" destId="{C4DE7D0C-4DFC-4421-87F5-2A795D20F66A}" srcOrd="3" destOrd="0" presId="urn:microsoft.com/office/officeart/2005/8/layout/StepDownProcess"/>
    <dgm:cxn modelId="{498188A3-DA76-4273-BBD6-7461FC02E8CE}" type="presParOf" srcId="{246E63C7-6FFF-4348-B292-AA94822BFF75}" destId="{DE6A080F-8DF0-403D-81AD-CE73EE7B24A5}" srcOrd="4" destOrd="0" presId="urn:microsoft.com/office/officeart/2005/8/layout/StepDownProcess"/>
    <dgm:cxn modelId="{C6AA1DF8-C7A4-4477-B465-F1E96E971830}" type="presParOf" srcId="{DE6A080F-8DF0-403D-81AD-CE73EE7B24A5}" destId="{181B1776-6FD1-404E-BE95-2E2A50962E9B}" srcOrd="0" destOrd="0" presId="urn:microsoft.com/office/officeart/2005/8/layout/StepDownProcess"/>
    <dgm:cxn modelId="{49A95AA9-1BE8-4353-91DB-31DD60FA7631}" type="presParOf" srcId="{DE6A080F-8DF0-403D-81AD-CE73EE7B24A5}" destId="{D3CA5C3C-F9B5-4E45-9E92-557170F09D19}" srcOrd="1" destOrd="0" presId="urn:microsoft.com/office/officeart/2005/8/layout/StepDownProcess"/>
    <dgm:cxn modelId="{C9042A1A-707F-4FC5-9BC8-9D22F7132800}" type="presParOf" srcId="{DE6A080F-8DF0-403D-81AD-CE73EE7B24A5}" destId="{1580D989-2D87-4F58-BA53-F3641FCBB895}" srcOrd="2" destOrd="0" presId="urn:microsoft.com/office/officeart/2005/8/layout/StepDownProcess"/>
    <dgm:cxn modelId="{C46BDAC5-84D7-4B55-9CB0-1EBF17016967}" type="presParOf" srcId="{246E63C7-6FFF-4348-B292-AA94822BFF75}" destId="{218A99D9-C292-46FF-BF43-55FA15A57145}" srcOrd="5" destOrd="0" presId="urn:microsoft.com/office/officeart/2005/8/layout/StepDownProcess"/>
    <dgm:cxn modelId="{FFB8AF00-32E0-4B5E-A03E-6E2EA57D2264}" type="presParOf" srcId="{246E63C7-6FFF-4348-B292-AA94822BFF75}" destId="{724E6C2A-5BD9-4A2D-8B30-BEB2918C7C08}" srcOrd="6" destOrd="0" presId="urn:microsoft.com/office/officeart/2005/8/layout/StepDownProcess"/>
    <dgm:cxn modelId="{FBCC28B3-B06E-4CB1-99F8-F2586737C299}" type="presParOf" srcId="{724E6C2A-5BD9-4A2D-8B30-BEB2918C7C08}" destId="{344527E5-7290-410D-92E0-15CBB66CDD98}" srcOrd="0"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E91240-6252-4D39-82FB-08E143047BC7}">
      <dsp:nvSpPr>
        <dsp:cNvPr id="0" name=""/>
        <dsp:cNvSpPr/>
      </dsp:nvSpPr>
      <dsp:spPr>
        <a:xfrm>
          <a:off x="1019427" y="560230"/>
          <a:ext cx="3734148" cy="3734148"/>
        </a:xfrm>
        <a:prstGeom prst="blockArc">
          <a:avLst>
            <a:gd name="adj1" fmla="val 10800000"/>
            <a:gd name="adj2" fmla="val 16200000"/>
            <a:gd name="adj3" fmla="val 4642"/>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5321A9E-3552-4261-8AE3-F6723779B285}">
      <dsp:nvSpPr>
        <dsp:cNvPr id="0" name=""/>
        <dsp:cNvSpPr/>
      </dsp:nvSpPr>
      <dsp:spPr>
        <a:xfrm>
          <a:off x="1019427" y="560230"/>
          <a:ext cx="3734148" cy="3734148"/>
        </a:xfrm>
        <a:prstGeom prst="blockArc">
          <a:avLst>
            <a:gd name="adj1" fmla="val 5400000"/>
            <a:gd name="adj2" fmla="val 10800000"/>
            <a:gd name="adj3" fmla="val 4642"/>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1E675DA-2ABC-4FE8-86C8-DB6433C2BE40}">
      <dsp:nvSpPr>
        <dsp:cNvPr id="0" name=""/>
        <dsp:cNvSpPr/>
      </dsp:nvSpPr>
      <dsp:spPr>
        <a:xfrm>
          <a:off x="1019427" y="560230"/>
          <a:ext cx="3734148" cy="3734148"/>
        </a:xfrm>
        <a:prstGeom prst="blockArc">
          <a:avLst>
            <a:gd name="adj1" fmla="val 0"/>
            <a:gd name="adj2" fmla="val 5400000"/>
            <a:gd name="adj3" fmla="val 4642"/>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9F888E7-00FB-457C-909B-23907E12BC59}">
      <dsp:nvSpPr>
        <dsp:cNvPr id="0" name=""/>
        <dsp:cNvSpPr/>
      </dsp:nvSpPr>
      <dsp:spPr>
        <a:xfrm>
          <a:off x="1019427" y="560230"/>
          <a:ext cx="3734148" cy="3734148"/>
        </a:xfrm>
        <a:prstGeom prst="blockArc">
          <a:avLst>
            <a:gd name="adj1" fmla="val 16200000"/>
            <a:gd name="adj2" fmla="val 0"/>
            <a:gd name="adj3" fmla="val 4642"/>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CCA7628-07B2-4BC6-B0FF-3DF8C606B249}">
      <dsp:nvSpPr>
        <dsp:cNvPr id="0" name=""/>
        <dsp:cNvSpPr/>
      </dsp:nvSpPr>
      <dsp:spPr>
        <a:xfrm>
          <a:off x="2026752" y="1567556"/>
          <a:ext cx="1719497" cy="171949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Business Goals</a:t>
          </a:r>
          <a:endParaRPr lang="en-IN" sz="2000" kern="1200" dirty="0"/>
        </a:p>
      </dsp:txBody>
      <dsp:txXfrm>
        <a:off x="2278567" y="1819371"/>
        <a:ext cx="1215867" cy="1215867"/>
      </dsp:txXfrm>
    </dsp:sp>
    <dsp:sp modelId="{DF7A53A7-4D2D-4E7C-9278-6F11B23905B6}">
      <dsp:nvSpPr>
        <dsp:cNvPr id="0" name=""/>
        <dsp:cNvSpPr/>
      </dsp:nvSpPr>
      <dsp:spPr>
        <a:xfrm>
          <a:off x="2284677" y="1738"/>
          <a:ext cx="1203648" cy="1203648"/>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Information Sharing</a:t>
          </a:r>
          <a:endParaRPr lang="en-IN" sz="1100" kern="1200" dirty="0"/>
        </a:p>
      </dsp:txBody>
      <dsp:txXfrm>
        <a:off x="2460947" y="178008"/>
        <a:ext cx="851108" cy="851108"/>
      </dsp:txXfrm>
    </dsp:sp>
    <dsp:sp modelId="{303F9312-61B8-455E-A694-B37CDD89DCD2}">
      <dsp:nvSpPr>
        <dsp:cNvPr id="0" name=""/>
        <dsp:cNvSpPr/>
      </dsp:nvSpPr>
      <dsp:spPr>
        <a:xfrm>
          <a:off x="4108419" y="1825480"/>
          <a:ext cx="1203648" cy="1203648"/>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Ease of Use</a:t>
          </a:r>
          <a:endParaRPr lang="en-IN" sz="1100" kern="1200" dirty="0"/>
        </a:p>
      </dsp:txBody>
      <dsp:txXfrm>
        <a:off x="4284689" y="2001750"/>
        <a:ext cx="851108" cy="851108"/>
      </dsp:txXfrm>
    </dsp:sp>
    <dsp:sp modelId="{0BFE0511-E524-470D-83B5-FAEC146F159A}">
      <dsp:nvSpPr>
        <dsp:cNvPr id="0" name=""/>
        <dsp:cNvSpPr/>
      </dsp:nvSpPr>
      <dsp:spPr>
        <a:xfrm>
          <a:off x="2284677" y="3649223"/>
          <a:ext cx="1203648" cy="1203648"/>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endParaRPr lang="en-IN" sz="1100" kern="1200"/>
        </a:p>
      </dsp:txBody>
      <dsp:txXfrm>
        <a:off x="2460947" y="3825493"/>
        <a:ext cx="851108" cy="851108"/>
      </dsp:txXfrm>
    </dsp:sp>
    <dsp:sp modelId="{0A6455A2-1B49-4185-A802-33EC27E5FC93}">
      <dsp:nvSpPr>
        <dsp:cNvPr id="0" name=""/>
        <dsp:cNvSpPr/>
      </dsp:nvSpPr>
      <dsp:spPr>
        <a:xfrm>
          <a:off x="460934" y="1825480"/>
          <a:ext cx="1203648" cy="1203648"/>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Data Security</a:t>
          </a:r>
          <a:endParaRPr lang="en-IN" sz="1100" kern="1200" dirty="0"/>
        </a:p>
      </dsp:txBody>
      <dsp:txXfrm>
        <a:off x="637204" y="2001750"/>
        <a:ext cx="851108" cy="85110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AA6A9D-C6A9-4069-A210-3AE330A0F9AB}">
      <dsp:nvSpPr>
        <dsp:cNvPr id="0" name=""/>
        <dsp:cNvSpPr/>
      </dsp:nvSpPr>
      <dsp:spPr>
        <a:xfrm>
          <a:off x="703439" y="247358"/>
          <a:ext cx="6605873" cy="2037227"/>
        </a:xfrm>
        <a:prstGeom prst="roundRect">
          <a:avLst>
            <a:gd name="adj" fmla="val 1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C1832A1-9DF2-467D-9F06-A0FF13EA7E17}">
      <dsp:nvSpPr>
        <dsp:cNvPr id="0" name=""/>
        <dsp:cNvSpPr/>
      </dsp:nvSpPr>
      <dsp:spPr>
        <a:xfrm>
          <a:off x="240382" y="337592"/>
          <a:ext cx="2353745" cy="1856759"/>
        </a:xfrm>
        <a:prstGeom prst="roundRect">
          <a:avLst>
            <a:gd name="adj" fmla="val 10000"/>
          </a:avLst>
        </a:prstGeom>
        <a:blipFill rotWithShape="1">
          <a:blip xmlns:r="http://schemas.openxmlformats.org/officeDocument/2006/relationships" r:embed="rId1"/>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7B39952-C285-45FF-8803-A9180203593D}">
      <dsp:nvSpPr>
        <dsp:cNvPr id="0" name=""/>
        <dsp:cNvSpPr/>
      </dsp:nvSpPr>
      <dsp:spPr>
        <a:xfrm rot="10800000">
          <a:off x="240382" y="2531944"/>
          <a:ext cx="2353745" cy="3094598"/>
        </a:xfrm>
        <a:prstGeom prst="round2SameRect">
          <a:avLst>
            <a:gd name="adj1" fmla="val 10500"/>
            <a:gd name="adj2" fmla="val 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t" anchorCtr="0">
          <a:noAutofit/>
        </a:bodyPr>
        <a:lstStyle/>
        <a:p>
          <a:pPr marL="0" lvl="0" indent="0" algn="l" defTabSz="711200">
            <a:lnSpc>
              <a:spcPct val="90000"/>
            </a:lnSpc>
            <a:spcBef>
              <a:spcPct val="0"/>
            </a:spcBef>
            <a:spcAft>
              <a:spcPct val="35000"/>
            </a:spcAft>
            <a:buNone/>
          </a:pPr>
          <a:r>
            <a:rPr lang="en-US" sz="1600" b="1" kern="1200" dirty="0"/>
            <a:t>SOFTWARE TOOLS TO BE REQUIRED</a:t>
          </a:r>
          <a:endParaRPr lang="en-IN" sz="1600" kern="1200" dirty="0"/>
        </a:p>
        <a:p>
          <a:pPr marL="114300" lvl="1" indent="-114300" algn="l" defTabSz="533400">
            <a:lnSpc>
              <a:spcPct val="90000"/>
            </a:lnSpc>
            <a:spcBef>
              <a:spcPct val="0"/>
            </a:spcBef>
            <a:spcAft>
              <a:spcPct val="15000"/>
            </a:spcAft>
            <a:buChar char="•"/>
          </a:pPr>
          <a:r>
            <a:rPr lang="en-US" sz="1200" b="1" kern="1200"/>
            <a:t>Frame Work: </a:t>
          </a:r>
          <a:r>
            <a:rPr lang="en-US" sz="1200" kern="1200"/>
            <a:t>.net</a:t>
          </a:r>
          <a:endParaRPr lang="en-IN" sz="1200" kern="1200"/>
        </a:p>
        <a:p>
          <a:pPr marL="114300" lvl="1" indent="-114300" algn="l" defTabSz="533400">
            <a:lnSpc>
              <a:spcPct val="90000"/>
            </a:lnSpc>
            <a:spcBef>
              <a:spcPct val="0"/>
            </a:spcBef>
            <a:spcAft>
              <a:spcPct val="15000"/>
            </a:spcAft>
            <a:buChar char="•"/>
          </a:pPr>
          <a:r>
            <a:rPr lang="en-US" sz="1200" b="1" kern="1200" dirty="0"/>
            <a:t>Programming Language: </a:t>
          </a:r>
          <a:r>
            <a:rPr lang="en-US" sz="1200" kern="1200" dirty="0" err="1"/>
            <a:t>C#.Net</a:t>
          </a:r>
          <a:endParaRPr lang="en-IN" sz="1200" kern="1200" dirty="0"/>
        </a:p>
        <a:p>
          <a:pPr marL="114300" lvl="1" indent="-114300" algn="l" defTabSz="533400">
            <a:lnSpc>
              <a:spcPct val="90000"/>
            </a:lnSpc>
            <a:spcBef>
              <a:spcPct val="0"/>
            </a:spcBef>
            <a:spcAft>
              <a:spcPct val="15000"/>
            </a:spcAft>
            <a:buChar char="•"/>
          </a:pPr>
          <a:r>
            <a:rPr lang="en-US" sz="1200" b="1" kern="1200" dirty="0"/>
            <a:t>Database: </a:t>
          </a:r>
          <a:r>
            <a:rPr lang="en-US" sz="1200" kern="1200" dirty="0"/>
            <a:t>MSSQLSERVER 2012</a:t>
          </a:r>
          <a:endParaRPr lang="en-IN" sz="1200" kern="1200" dirty="0"/>
        </a:p>
        <a:p>
          <a:pPr marL="114300" lvl="1" indent="-114300" algn="l" defTabSz="533400">
            <a:lnSpc>
              <a:spcPct val="90000"/>
            </a:lnSpc>
            <a:spcBef>
              <a:spcPct val="0"/>
            </a:spcBef>
            <a:spcAft>
              <a:spcPct val="15000"/>
            </a:spcAft>
            <a:buChar char="•"/>
          </a:pPr>
          <a:r>
            <a:rPr lang="en-US" sz="1200" b="1" kern="1200"/>
            <a:t>ETL TOOL: </a:t>
          </a:r>
          <a:r>
            <a:rPr lang="en-US" sz="1200" kern="1200"/>
            <a:t>SQL SERVER INTEGRATION SERVICES</a:t>
          </a:r>
          <a:endParaRPr lang="en-IN" sz="1200" kern="1200"/>
        </a:p>
        <a:p>
          <a:pPr marL="114300" lvl="1" indent="-114300" algn="l" defTabSz="533400">
            <a:lnSpc>
              <a:spcPct val="90000"/>
            </a:lnSpc>
            <a:spcBef>
              <a:spcPct val="0"/>
            </a:spcBef>
            <a:spcAft>
              <a:spcPct val="15000"/>
            </a:spcAft>
            <a:buChar char="•"/>
          </a:pPr>
          <a:r>
            <a:rPr lang="en-US" sz="1200" b="1" kern="1200" dirty="0"/>
            <a:t>Server Side Validations: </a:t>
          </a:r>
          <a:r>
            <a:rPr lang="en-US" sz="1200" kern="1200" dirty="0" err="1"/>
            <a:t>Asp.Net</a:t>
          </a:r>
          <a:endParaRPr lang="en-IN" sz="1200" kern="1200" dirty="0"/>
        </a:p>
        <a:p>
          <a:pPr marL="114300" lvl="1" indent="-114300" algn="l" defTabSz="533400">
            <a:lnSpc>
              <a:spcPct val="90000"/>
            </a:lnSpc>
            <a:spcBef>
              <a:spcPct val="0"/>
            </a:spcBef>
            <a:spcAft>
              <a:spcPct val="15000"/>
            </a:spcAft>
            <a:buChar char="•"/>
          </a:pPr>
          <a:r>
            <a:rPr lang="en-US" sz="1200" b="1" kern="1200"/>
            <a:t>Client Side Validations: </a:t>
          </a:r>
          <a:r>
            <a:rPr lang="en-US" sz="1200" kern="1200"/>
            <a:t>JQuery, Angular JS</a:t>
          </a:r>
          <a:endParaRPr lang="en-IN" sz="1200" kern="1200" dirty="0"/>
        </a:p>
        <a:p>
          <a:pPr marL="114300" lvl="1" indent="-114300" algn="l" defTabSz="533400">
            <a:lnSpc>
              <a:spcPct val="90000"/>
            </a:lnSpc>
            <a:spcBef>
              <a:spcPct val="0"/>
            </a:spcBef>
            <a:spcAft>
              <a:spcPct val="15000"/>
            </a:spcAft>
            <a:buChar char="•"/>
          </a:pPr>
          <a:endParaRPr lang="en-IN" sz="1200" kern="1200" dirty="0"/>
        </a:p>
      </dsp:txBody>
      <dsp:txXfrm rot="10800000">
        <a:off x="312768" y="2531944"/>
        <a:ext cx="2208973" cy="3022212"/>
      </dsp:txXfrm>
    </dsp:sp>
    <dsp:sp modelId="{E1D8916F-D773-4A73-9614-2730FE51FD46}">
      <dsp:nvSpPr>
        <dsp:cNvPr id="0" name=""/>
        <dsp:cNvSpPr/>
      </dsp:nvSpPr>
      <dsp:spPr>
        <a:xfrm>
          <a:off x="2829503" y="337592"/>
          <a:ext cx="2353745" cy="1856759"/>
        </a:xfrm>
        <a:prstGeom prst="roundRect">
          <a:avLst>
            <a:gd name="adj" fmla="val 10000"/>
          </a:avLst>
        </a:prstGeom>
        <a:blipFill rotWithShape="1">
          <a:blip xmlns:r="http://schemas.openxmlformats.org/officeDocument/2006/relationships" r:embed="rId2"/>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64D42AA-44F5-44AB-83C7-3622793F6C02}">
      <dsp:nvSpPr>
        <dsp:cNvPr id="0" name=""/>
        <dsp:cNvSpPr/>
      </dsp:nvSpPr>
      <dsp:spPr>
        <a:xfrm rot="10800000">
          <a:off x="2829503" y="2531944"/>
          <a:ext cx="2353745" cy="3094598"/>
        </a:xfrm>
        <a:prstGeom prst="round2SameRect">
          <a:avLst>
            <a:gd name="adj1" fmla="val 10500"/>
            <a:gd name="adj2" fmla="val 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t" anchorCtr="0">
          <a:noAutofit/>
        </a:bodyPr>
        <a:lstStyle/>
        <a:p>
          <a:pPr marL="0" lvl="0" indent="0" algn="l" defTabSz="800100">
            <a:lnSpc>
              <a:spcPct val="90000"/>
            </a:lnSpc>
            <a:spcBef>
              <a:spcPct val="0"/>
            </a:spcBef>
            <a:spcAft>
              <a:spcPct val="35000"/>
            </a:spcAft>
            <a:buNone/>
          </a:pPr>
          <a:r>
            <a:rPr lang="en-US" sz="1800" b="1" kern="1200" dirty="0"/>
            <a:t>TIME REQUIRED</a:t>
          </a:r>
          <a:endParaRPr lang="en-IN" sz="1800" kern="1200" dirty="0"/>
        </a:p>
        <a:p>
          <a:pPr marL="114300" lvl="1" indent="-114300" algn="l" defTabSz="622300">
            <a:lnSpc>
              <a:spcPct val="90000"/>
            </a:lnSpc>
            <a:spcBef>
              <a:spcPct val="0"/>
            </a:spcBef>
            <a:spcAft>
              <a:spcPct val="15000"/>
            </a:spcAft>
            <a:buChar char="•"/>
          </a:pPr>
          <a:r>
            <a:rPr lang="en-US" sz="1400" b="1" kern="1200" dirty="0"/>
            <a:t>Module 1: </a:t>
          </a:r>
          <a:r>
            <a:rPr lang="en-US" sz="1400" kern="1200" dirty="0"/>
            <a:t>160 hours</a:t>
          </a:r>
          <a:endParaRPr lang="en-IN" sz="1400" kern="1200" dirty="0"/>
        </a:p>
        <a:p>
          <a:pPr marL="114300" lvl="1" indent="-114300" algn="l" defTabSz="622300">
            <a:lnSpc>
              <a:spcPct val="90000"/>
            </a:lnSpc>
            <a:spcBef>
              <a:spcPct val="0"/>
            </a:spcBef>
            <a:spcAft>
              <a:spcPct val="15000"/>
            </a:spcAft>
            <a:buChar char="•"/>
          </a:pPr>
          <a:r>
            <a:rPr lang="en-US" sz="1400" b="1" kern="1200" dirty="0"/>
            <a:t>Module 2: </a:t>
          </a:r>
          <a:r>
            <a:rPr lang="en-US" sz="1400" kern="1200" dirty="0"/>
            <a:t>260 hours</a:t>
          </a:r>
          <a:endParaRPr lang="en-IN" sz="1400" kern="1200" dirty="0"/>
        </a:p>
        <a:p>
          <a:pPr marL="114300" lvl="1" indent="-114300" algn="l" defTabSz="622300">
            <a:lnSpc>
              <a:spcPct val="90000"/>
            </a:lnSpc>
            <a:spcBef>
              <a:spcPct val="0"/>
            </a:spcBef>
            <a:spcAft>
              <a:spcPct val="15000"/>
            </a:spcAft>
            <a:buChar char="•"/>
          </a:pPr>
          <a:r>
            <a:rPr lang="en-US" sz="1400" b="1" kern="1200" dirty="0"/>
            <a:t>Module 3: </a:t>
          </a:r>
          <a:r>
            <a:rPr lang="en-US" sz="1400" kern="1200" dirty="0"/>
            <a:t>260 hours</a:t>
          </a:r>
          <a:endParaRPr lang="en-IN" sz="1400" kern="1200" dirty="0"/>
        </a:p>
        <a:p>
          <a:pPr marL="114300" lvl="1" indent="-114300" algn="l" defTabSz="622300">
            <a:lnSpc>
              <a:spcPct val="90000"/>
            </a:lnSpc>
            <a:spcBef>
              <a:spcPct val="0"/>
            </a:spcBef>
            <a:spcAft>
              <a:spcPct val="15000"/>
            </a:spcAft>
            <a:buChar char="•"/>
          </a:pPr>
          <a:r>
            <a:rPr lang="en-US" sz="1400" b="1" kern="1200" dirty="0"/>
            <a:t>Module 4:  </a:t>
          </a:r>
          <a:r>
            <a:rPr lang="en-US" sz="1400" kern="1200" dirty="0"/>
            <a:t>150 hours</a:t>
          </a:r>
          <a:endParaRPr lang="en-IN" sz="1400" kern="1200" dirty="0"/>
        </a:p>
        <a:p>
          <a:pPr marL="114300" lvl="1" indent="-114300" algn="l" defTabSz="622300">
            <a:lnSpc>
              <a:spcPct val="90000"/>
            </a:lnSpc>
            <a:spcBef>
              <a:spcPct val="0"/>
            </a:spcBef>
            <a:spcAft>
              <a:spcPct val="15000"/>
            </a:spcAft>
            <a:buChar char="•"/>
          </a:pPr>
          <a:r>
            <a:rPr lang="en-US" sz="1400" b="1" kern="1200" dirty="0"/>
            <a:t>Total Estimated Time:</a:t>
          </a:r>
          <a:r>
            <a:rPr lang="en-US" sz="1400" kern="1200" dirty="0"/>
            <a:t> 830 hours                                                   </a:t>
          </a:r>
          <a:endParaRPr lang="en-IN" sz="1400" kern="1200" dirty="0"/>
        </a:p>
        <a:p>
          <a:pPr marL="285750" lvl="1" indent="-285750" algn="l" defTabSz="1778000">
            <a:lnSpc>
              <a:spcPct val="90000"/>
            </a:lnSpc>
            <a:spcBef>
              <a:spcPct val="0"/>
            </a:spcBef>
            <a:spcAft>
              <a:spcPct val="15000"/>
            </a:spcAft>
            <a:buChar char="•"/>
          </a:pPr>
          <a:endParaRPr lang="en-IN" sz="4000" kern="1200" dirty="0"/>
        </a:p>
      </dsp:txBody>
      <dsp:txXfrm rot="10800000">
        <a:off x="2901889" y="2531944"/>
        <a:ext cx="2208973" cy="3022212"/>
      </dsp:txXfrm>
    </dsp:sp>
    <dsp:sp modelId="{123E0900-B68A-4C90-8FD4-20A9E1572F26}">
      <dsp:nvSpPr>
        <dsp:cNvPr id="0" name=""/>
        <dsp:cNvSpPr/>
      </dsp:nvSpPr>
      <dsp:spPr>
        <a:xfrm>
          <a:off x="5418623" y="337592"/>
          <a:ext cx="2353745" cy="1856759"/>
        </a:xfrm>
        <a:prstGeom prst="roundRect">
          <a:avLst>
            <a:gd name="adj" fmla="val 10000"/>
          </a:avLst>
        </a:prstGeom>
        <a:blipFill rotWithShape="1">
          <a:blip xmlns:r="http://schemas.openxmlformats.org/officeDocument/2006/relationships" r:embed="rId3"/>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D9F15F5-3828-436D-B247-9E3468A7CEA8}">
      <dsp:nvSpPr>
        <dsp:cNvPr id="0" name=""/>
        <dsp:cNvSpPr/>
      </dsp:nvSpPr>
      <dsp:spPr>
        <a:xfrm rot="10800000">
          <a:off x="5418623" y="2531944"/>
          <a:ext cx="2353745" cy="3094598"/>
        </a:xfrm>
        <a:prstGeom prst="round2SameRect">
          <a:avLst>
            <a:gd name="adj1" fmla="val 10500"/>
            <a:gd name="adj2" fmla="val 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t" anchorCtr="0">
          <a:noAutofit/>
        </a:bodyPr>
        <a:lstStyle/>
        <a:p>
          <a:pPr marL="0" lvl="0" indent="0" algn="l" defTabSz="800100">
            <a:lnSpc>
              <a:spcPct val="90000"/>
            </a:lnSpc>
            <a:spcBef>
              <a:spcPct val="0"/>
            </a:spcBef>
            <a:spcAft>
              <a:spcPct val="35000"/>
            </a:spcAft>
            <a:buNone/>
          </a:pPr>
          <a:r>
            <a:rPr lang="en-US" sz="1800" b="1" kern="1200" dirty="0"/>
            <a:t>ESTIMATED COST</a:t>
          </a:r>
          <a:endParaRPr lang="en-IN" sz="1800" kern="1200" dirty="0"/>
        </a:p>
        <a:p>
          <a:pPr marL="114300" lvl="1" indent="-114300" algn="l" defTabSz="622300">
            <a:lnSpc>
              <a:spcPct val="90000"/>
            </a:lnSpc>
            <a:spcBef>
              <a:spcPct val="0"/>
            </a:spcBef>
            <a:spcAft>
              <a:spcPct val="15000"/>
            </a:spcAft>
            <a:buChar char="•"/>
          </a:pPr>
          <a:r>
            <a:rPr lang="en-US" sz="1400" b="1" kern="1200" dirty="0"/>
            <a:t>Module 1: </a:t>
          </a:r>
          <a:r>
            <a:rPr lang="en-US" sz="1400" kern="1200" dirty="0"/>
            <a:t>$16000</a:t>
          </a:r>
          <a:endParaRPr lang="en-IN" sz="1400" kern="1200" dirty="0"/>
        </a:p>
        <a:p>
          <a:pPr marL="114300" lvl="1" indent="-114300" algn="l" defTabSz="622300">
            <a:lnSpc>
              <a:spcPct val="90000"/>
            </a:lnSpc>
            <a:spcBef>
              <a:spcPct val="0"/>
            </a:spcBef>
            <a:spcAft>
              <a:spcPct val="15000"/>
            </a:spcAft>
            <a:buChar char="•"/>
          </a:pPr>
          <a:r>
            <a:rPr lang="en-US" sz="1400" b="1" kern="1200" dirty="0"/>
            <a:t>Module 2: </a:t>
          </a:r>
          <a:r>
            <a:rPr lang="en-US" sz="1400" kern="1200" dirty="0"/>
            <a:t>$26000</a:t>
          </a:r>
          <a:endParaRPr lang="en-IN" sz="1400" kern="1200" dirty="0"/>
        </a:p>
        <a:p>
          <a:pPr marL="114300" lvl="1" indent="-114300" algn="l" defTabSz="622300">
            <a:lnSpc>
              <a:spcPct val="90000"/>
            </a:lnSpc>
            <a:spcBef>
              <a:spcPct val="0"/>
            </a:spcBef>
            <a:spcAft>
              <a:spcPct val="15000"/>
            </a:spcAft>
            <a:buChar char="•"/>
          </a:pPr>
          <a:r>
            <a:rPr lang="en-US" sz="1400" b="1" kern="1200" dirty="0"/>
            <a:t>Module 3: </a:t>
          </a:r>
          <a:r>
            <a:rPr lang="en-US" sz="1400" kern="1200" dirty="0"/>
            <a:t>$26000</a:t>
          </a:r>
          <a:endParaRPr lang="en-IN" sz="1400" kern="1200" dirty="0"/>
        </a:p>
        <a:p>
          <a:pPr marL="114300" lvl="1" indent="-114300" algn="l" defTabSz="622300">
            <a:lnSpc>
              <a:spcPct val="90000"/>
            </a:lnSpc>
            <a:spcBef>
              <a:spcPct val="0"/>
            </a:spcBef>
            <a:spcAft>
              <a:spcPct val="15000"/>
            </a:spcAft>
            <a:buChar char="•"/>
          </a:pPr>
          <a:r>
            <a:rPr lang="en-US" sz="1400" b="1" kern="1200" dirty="0"/>
            <a:t>Module 4: </a:t>
          </a:r>
          <a:r>
            <a:rPr lang="en-US" sz="1400" kern="1200" dirty="0"/>
            <a:t>$15000</a:t>
          </a:r>
          <a:endParaRPr lang="en-IN" sz="1400" kern="1200" dirty="0"/>
        </a:p>
        <a:p>
          <a:pPr marL="114300" lvl="1" indent="-114300" algn="l" defTabSz="622300">
            <a:lnSpc>
              <a:spcPct val="90000"/>
            </a:lnSpc>
            <a:spcBef>
              <a:spcPct val="0"/>
            </a:spcBef>
            <a:spcAft>
              <a:spcPct val="15000"/>
            </a:spcAft>
            <a:buChar char="•"/>
          </a:pPr>
          <a:r>
            <a:rPr lang="en-US" sz="1400" b="1" kern="1200" dirty="0"/>
            <a:t>Total Estimated Cost:</a:t>
          </a:r>
          <a:r>
            <a:rPr lang="en-US" sz="1400" kern="1200" dirty="0"/>
            <a:t> $83000                                                          </a:t>
          </a:r>
          <a:endParaRPr lang="en-IN" sz="1400" kern="1200" dirty="0"/>
        </a:p>
      </dsp:txBody>
      <dsp:txXfrm rot="10800000">
        <a:off x="5491009" y="2531944"/>
        <a:ext cx="2208973" cy="302221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359CBA-3B90-429C-8608-91599BEC59EA}">
      <dsp:nvSpPr>
        <dsp:cNvPr id="0" name=""/>
        <dsp:cNvSpPr/>
      </dsp:nvSpPr>
      <dsp:spPr>
        <a:xfrm rot="5400000">
          <a:off x="565856" y="948133"/>
          <a:ext cx="819652" cy="933145"/>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54D3195-0ECB-4370-82EC-1D70288D78F6}">
      <dsp:nvSpPr>
        <dsp:cNvPr id="0" name=""/>
        <dsp:cNvSpPr/>
      </dsp:nvSpPr>
      <dsp:spPr>
        <a:xfrm>
          <a:off x="67114" y="39528"/>
          <a:ext cx="1379812" cy="965823"/>
        </a:xfrm>
        <a:prstGeom prst="roundRect">
          <a:avLst>
            <a:gd name="adj" fmla="val 1667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Module1</a:t>
          </a:r>
          <a:endParaRPr lang="en-IN" sz="2000" kern="1200" dirty="0"/>
        </a:p>
      </dsp:txBody>
      <dsp:txXfrm>
        <a:off x="114270" y="86684"/>
        <a:ext cx="1285500" cy="871511"/>
      </dsp:txXfrm>
    </dsp:sp>
    <dsp:sp modelId="{E518049D-691F-434E-A943-A25BA1A0FC75}">
      <dsp:nvSpPr>
        <dsp:cNvPr id="0" name=""/>
        <dsp:cNvSpPr/>
      </dsp:nvSpPr>
      <dsp:spPr>
        <a:xfrm>
          <a:off x="1624425" y="190899"/>
          <a:ext cx="4472193" cy="7806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t>The User can view the weather information for any place for the upcoming six months</a:t>
          </a:r>
          <a:endParaRPr lang="en-IN" sz="1400" kern="1200" dirty="0"/>
        </a:p>
      </dsp:txBody>
      <dsp:txXfrm>
        <a:off x="1624425" y="190899"/>
        <a:ext cx="4472193" cy="780621"/>
      </dsp:txXfrm>
    </dsp:sp>
    <dsp:sp modelId="{F98D338B-1718-419B-88E7-7FF15E22265F}">
      <dsp:nvSpPr>
        <dsp:cNvPr id="0" name=""/>
        <dsp:cNvSpPr/>
      </dsp:nvSpPr>
      <dsp:spPr>
        <a:xfrm rot="5400000">
          <a:off x="1994976" y="2092349"/>
          <a:ext cx="819652" cy="933145"/>
        </a:xfrm>
        <a:prstGeom prst="bentUpArrow">
          <a:avLst>
            <a:gd name="adj1" fmla="val 32840"/>
            <a:gd name="adj2" fmla="val 25000"/>
            <a:gd name="adj3" fmla="val 35780"/>
          </a:avLst>
        </a:prstGeom>
        <a:solidFill>
          <a:schemeClr val="accent1">
            <a:tint val="50000"/>
            <a:hueOff val="328037"/>
            <a:satOff val="-13636"/>
            <a:lumOff val="452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3E47280-1A0D-4FD1-9914-4DB2A4B6D93C}">
      <dsp:nvSpPr>
        <dsp:cNvPr id="0" name=""/>
        <dsp:cNvSpPr/>
      </dsp:nvSpPr>
      <dsp:spPr>
        <a:xfrm>
          <a:off x="1412656" y="1168924"/>
          <a:ext cx="1517310" cy="965823"/>
        </a:xfrm>
        <a:prstGeom prst="roundRect">
          <a:avLst>
            <a:gd name="adj" fmla="val 1667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Module 2</a:t>
          </a:r>
          <a:endParaRPr lang="en-IN" sz="2000" kern="1200" dirty="0"/>
        </a:p>
      </dsp:txBody>
      <dsp:txXfrm>
        <a:off x="1459812" y="1216080"/>
        <a:ext cx="1422998" cy="871511"/>
      </dsp:txXfrm>
    </dsp:sp>
    <dsp:sp modelId="{CCC2BC59-E3E1-4625-81BF-F0076502C4C9}">
      <dsp:nvSpPr>
        <dsp:cNvPr id="0" name=""/>
        <dsp:cNvSpPr/>
      </dsp:nvSpPr>
      <dsp:spPr>
        <a:xfrm>
          <a:off x="3104152" y="1246229"/>
          <a:ext cx="4874825" cy="7806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t>The demand is forecasted for the upcoming six months and the demand is completely based on the domestic trade.</a:t>
          </a:r>
          <a:endParaRPr lang="en-IN" sz="1400" kern="1200" dirty="0"/>
        </a:p>
      </dsp:txBody>
      <dsp:txXfrm>
        <a:off x="3104152" y="1246229"/>
        <a:ext cx="4874825" cy="780621"/>
      </dsp:txXfrm>
    </dsp:sp>
    <dsp:sp modelId="{181B1776-6FD1-404E-BE95-2E2A50962E9B}">
      <dsp:nvSpPr>
        <dsp:cNvPr id="0" name=""/>
        <dsp:cNvSpPr/>
      </dsp:nvSpPr>
      <dsp:spPr>
        <a:xfrm rot="5400000">
          <a:off x="3529269" y="3177288"/>
          <a:ext cx="819652" cy="933145"/>
        </a:xfrm>
        <a:prstGeom prst="bentUpArrow">
          <a:avLst>
            <a:gd name="adj1" fmla="val 32840"/>
            <a:gd name="adj2" fmla="val 25000"/>
            <a:gd name="adj3" fmla="val 35780"/>
          </a:avLst>
        </a:prstGeom>
        <a:solidFill>
          <a:schemeClr val="accent1">
            <a:tint val="50000"/>
            <a:hueOff val="656074"/>
            <a:satOff val="-27273"/>
            <a:lumOff val="904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3CA5C3C-F9B5-4E45-9E92-557170F09D19}">
      <dsp:nvSpPr>
        <dsp:cNvPr id="0" name=""/>
        <dsp:cNvSpPr/>
      </dsp:nvSpPr>
      <dsp:spPr>
        <a:xfrm>
          <a:off x="2890304" y="2268678"/>
          <a:ext cx="1585293" cy="965823"/>
        </a:xfrm>
        <a:prstGeom prst="roundRect">
          <a:avLst>
            <a:gd name="adj" fmla="val 1667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Module 3</a:t>
          </a:r>
          <a:endParaRPr lang="en-IN" sz="2000" kern="1200" dirty="0"/>
        </a:p>
      </dsp:txBody>
      <dsp:txXfrm>
        <a:off x="2937460" y="2315834"/>
        <a:ext cx="1490981" cy="871511"/>
      </dsp:txXfrm>
    </dsp:sp>
    <dsp:sp modelId="{1580D989-2D87-4F58-BA53-F3641FCBB895}">
      <dsp:nvSpPr>
        <dsp:cNvPr id="0" name=""/>
        <dsp:cNvSpPr/>
      </dsp:nvSpPr>
      <dsp:spPr>
        <a:xfrm>
          <a:off x="4702459" y="2360800"/>
          <a:ext cx="4924671" cy="7806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t>In the first phase the user will be able to search the places nearby and find the market prices in every city. Also, the future prices (next 7 days) can also be viewed by the user. The future market prices are estimated based on domestic trade. </a:t>
          </a:r>
          <a:endParaRPr lang="en-IN" sz="1400" kern="1200" dirty="0"/>
        </a:p>
      </dsp:txBody>
      <dsp:txXfrm>
        <a:off x="4702459" y="2360800"/>
        <a:ext cx="4924671" cy="780621"/>
      </dsp:txXfrm>
    </dsp:sp>
    <dsp:sp modelId="{344527E5-7290-410D-92E0-15CBB66CDD98}">
      <dsp:nvSpPr>
        <dsp:cNvPr id="0" name=""/>
        <dsp:cNvSpPr/>
      </dsp:nvSpPr>
      <dsp:spPr>
        <a:xfrm>
          <a:off x="4403772" y="3304242"/>
          <a:ext cx="1616739" cy="965823"/>
        </a:xfrm>
        <a:prstGeom prst="roundRect">
          <a:avLst>
            <a:gd name="adj" fmla="val 1667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Module 4</a:t>
          </a:r>
          <a:endParaRPr lang="en-IN" sz="2000" kern="1200" dirty="0"/>
        </a:p>
      </dsp:txBody>
      <dsp:txXfrm>
        <a:off x="4450928" y="3351398"/>
        <a:ext cx="1522427" cy="871511"/>
      </dsp:txXfrm>
    </dsp:sp>
  </dsp:spTree>
</dsp:drawing>
</file>

<file path=ppt/diagrams/layout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List2">
  <dgm:title val=""/>
  <dgm:desc val=""/>
  <dgm:catLst>
    <dgm:cat type="list" pri="11000"/>
    <dgm:cat type="picture" pri="24000"/>
    <dgm:cat type="pictureconvert" pri="2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bkgdShp" refType="w"/>
      <dgm:constr type="h" for="ch" forName="bkgdShp" refType="h" fact="0.45"/>
      <dgm:constr type="t" for="ch" forName="bkgdShp"/>
      <dgm:constr type="w" for="ch" forName="linComp" refType="w" fact="0.94"/>
      <dgm:constr type="h" for="ch" forName="linComp" refType="h"/>
      <dgm:constr type="ctrX" for="ch" forName="linComp" refType="w" fact="0.5"/>
    </dgm:constrLst>
    <dgm:ruleLst/>
    <dgm:choose name="Name1">
      <dgm:if name="Name2" axis="ch" ptType="node" func="cnt" op="gte" val="1">
        <dgm:layoutNode name="bkgdShp" styleLbl="alignAccFollowNode1">
          <dgm:alg type="sp"/>
          <dgm:shape xmlns:r="http://schemas.openxmlformats.org/officeDocument/2006/relationships" type="roundRect" r:blip="">
            <dgm:adjLst>
              <dgm:adj idx="1" val="0.1"/>
            </dgm:adjLst>
          </dgm:shape>
          <dgm:presOf/>
          <dgm:constrLst/>
          <dgm:ruleLst/>
        </dgm:layoutNode>
        <dgm:layoutNode name="linComp">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1"/>
            <dgm:constr type="h" for="ch" ptType="sibTrans" op="equ"/>
            <dgm:constr type="h" for="ch" forName="compNode" op="equ"/>
            <dgm:constr type="primFontSz" for="des" forName="node" op="equ"/>
          </dgm:constrLst>
          <dgm:ruleLst/>
          <dgm:forEach name="nodesForEach" axis="ch" ptType="node">
            <dgm:layoutNode name="compNode">
              <dgm:alg type="composite"/>
              <dgm:shape xmlns:r="http://schemas.openxmlformats.org/officeDocument/2006/relationships" r:blip="">
                <dgm:adjLst/>
              </dgm:shape>
              <dgm:presOf/>
              <dgm:constrLst>
                <dgm:constr type="w" for="ch" forName="node" refType="w"/>
                <dgm:constr type="h" for="ch" forName="node" refType="h" fact="0.55"/>
                <dgm:constr type="b" for="ch" forName="node" refType="h"/>
                <dgm:constr type="w" for="ch" forName="invisiNode" refType="w" fact="0.75"/>
                <dgm:constr type="h" for="ch" forName="invisiNode" refType="h" fact="0.06"/>
                <dgm:constr type="t" for="ch" forName="invisiNode"/>
                <dgm:constr type="w" for="ch" forName="imagNode" refType="w"/>
                <dgm:constr type="h" for="ch" forName="imagNode" refType="h" fact="0.33"/>
                <dgm:constr type="ctrX" for="ch" forName="imagNode" refType="w" fact="0.5"/>
                <dgm:constr type="t" for="ch" forName="imagNode" refType="h" fact="0.06"/>
              </dgm:constrLst>
              <dgm:ruleLst/>
              <dgm:layoutNode name="node" styleLbl="node1">
                <dgm:varLst>
                  <dgm:bulletEnabled val="1"/>
                </dgm:varLst>
                <dgm:alg type="tx">
                  <dgm:param type="txAnchorVert" val="t"/>
                </dgm:alg>
                <dgm:shape xmlns:r="http://schemas.openxmlformats.org/officeDocument/2006/relationships" rot="180" type="round2SameRect" r:blip="">
                  <dgm:adjLst>
                    <dgm:adj idx="1" val="0.105"/>
                  </dgm:adjLst>
                </dgm:shape>
                <dgm:presOf axis="desOrSelf" ptType="node"/>
                <dgm:constrLst>
                  <dgm:constr type="primFontSz" val="65"/>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roundRect" r:blip="" zOrderOff="-2" blipPhldr="1">
                  <dgm:adjLst>
                    <dgm:adj idx="1" val="0.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if>
      <dgm:else name="Name6"/>
    </dgm:choose>
  </dgm:layoutNode>
</dgm:layoutDef>
</file>

<file path=ppt/diagrams/layout3.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4C46D970-21FA-4035-810C-A642EF09E390}" type="datetimeFigureOut">
              <a:rPr lang="en-IN" smtClean="0"/>
              <a:t>27-11-2018</a:t>
            </a:fld>
            <a:endParaRPr lang="en-IN"/>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IN"/>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ECF78F0A-3238-42CC-B797-1F2E531F6BAC}" type="slidenum">
              <a:rPr lang="en-IN" smtClean="0"/>
              <a:t>‹#›</a:t>
            </a:fld>
            <a:endParaRPr lang="en-IN"/>
          </a:p>
        </p:txBody>
      </p:sp>
    </p:spTree>
    <p:extLst>
      <p:ext uri="{BB962C8B-B14F-4D97-AF65-F5344CB8AC3E}">
        <p14:creationId xmlns:p14="http://schemas.microsoft.com/office/powerpoint/2010/main" val="3539858746"/>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46D970-21FA-4035-810C-A642EF09E390}" type="datetimeFigureOut">
              <a:rPr lang="en-IN" smtClean="0"/>
              <a:t>27-11-2018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F78F0A-3238-42CC-B797-1F2E531F6BAC}" type="slidenum">
              <a:rPr lang="en-IN" smtClean="0"/>
              <a:t>‹#›</a:t>
            </a:fld>
            <a:endParaRPr lang="en-IN"/>
          </a:p>
        </p:txBody>
      </p:sp>
    </p:spTree>
    <p:extLst>
      <p:ext uri="{BB962C8B-B14F-4D97-AF65-F5344CB8AC3E}">
        <p14:creationId xmlns:p14="http://schemas.microsoft.com/office/powerpoint/2010/main" val="37835219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46D970-21FA-4035-810C-A642EF09E390}" type="datetimeFigureOut">
              <a:rPr lang="en-IN" smtClean="0"/>
              <a:t>27-11-2018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F78F0A-3238-42CC-B797-1F2E531F6BAC}" type="slidenum">
              <a:rPr lang="en-IN" smtClean="0"/>
              <a:t>‹#›</a:t>
            </a:fld>
            <a:endParaRPr lang="en-IN"/>
          </a:p>
        </p:txBody>
      </p:sp>
    </p:spTree>
    <p:extLst>
      <p:ext uri="{BB962C8B-B14F-4D97-AF65-F5344CB8AC3E}">
        <p14:creationId xmlns:p14="http://schemas.microsoft.com/office/powerpoint/2010/main" val="6346442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C46D970-21FA-4035-810C-A642EF09E390}" type="datetimeFigureOut">
              <a:rPr lang="en-IN" smtClean="0"/>
              <a:t>27-11-2018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CF78F0A-3238-42CC-B797-1F2E531F6BAC}" type="slidenum">
              <a:rPr lang="en-IN" smtClean="0"/>
              <a:t>‹#›</a:t>
            </a:fld>
            <a:endParaRPr lang="en-IN"/>
          </a:p>
        </p:txBody>
      </p:sp>
    </p:spTree>
    <p:extLst>
      <p:ext uri="{BB962C8B-B14F-4D97-AF65-F5344CB8AC3E}">
        <p14:creationId xmlns:p14="http://schemas.microsoft.com/office/powerpoint/2010/main" val="14918047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4C46D970-21FA-4035-810C-A642EF09E390}" type="datetimeFigureOut">
              <a:rPr lang="en-IN" smtClean="0"/>
              <a:t>27-11-2018</a:t>
            </a:fld>
            <a:endParaRPr lang="en-IN"/>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IN"/>
          </a:p>
        </p:txBody>
      </p:sp>
      <p:sp>
        <p:nvSpPr>
          <p:cNvPr id="6" name="Slide Number Placeholder 5"/>
          <p:cNvSpPr>
            <a:spLocks noGrp="1"/>
          </p:cNvSpPr>
          <p:nvPr>
            <p:ph type="sldNum" sz="quarter" idx="12"/>
          </p:nvPr>
        </p:nvSpPr>
        <p:spPr>
          <a:xfrm>
            <a:off x="8604504" y="5211060"/>
            <a:ext cx="2112264" cy="228600"/>
          </a:xfrm>
        </p:spPr>
        <p:txBody>
          <a:bodyPr/>
          <a:lstStyle/>
          <a:p>
            <a:fld id="{ECF78F0A-3238-42CC-B797-1F2E531F6BAC}" type="slidenum">
              <a:rPr lang="en-IN" smtClean="0"/>
              <a:t>‹#›</a:t>
            </a:fld>
            <a:endParaRPr lang="en-IN"/>
          </a:p>
        </p:txBody>
      </p:sp>
    </p:spTree>
    <p:extLst>
      <p:ext uri="{BB962C8B-B14F-4D97-AF65-F5344CB8AC3E}">
        <p14:creationId xmlns:p14="http://schemas.microsoft.com/office/powerpoint/2010/main" val="2985921264"/>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C46D970-21FA-4035-810C-A642EF09E390}" type="datetimeFigureOut">
              <a:rPr lang="en-IN" smtClean="0"/>
              <a:t>27-11-2018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CF78F0A-3238-42CC-B797-1F2E531F6BAC}" type="slidenum">
              <a:rPr lang="en-IN" smtClean="0"/>
              <a:t>‹#›</a:t>
            </a:fld>
            <a:endParaRPr lang="en-IN"/>
          </a:p>
        </p:txBody>
      </p:sp>
    </p:spTree>
    <p:extLst>
      <p:ext uri="{BB962C8B-B14F-4D97-AF65-F5344CB8AC3E}">
        <p14:creationId xmlns:p14="http://schemas.microsoft.com/office/powerpoint/2010/main" val="11334660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C46D970-21FA-4035-810C-A642EF09E390}" type="datetimeFigureOut">
              <a:rPr lang="en-IN" smtClean="0"/>
              <a:t>27-11-2018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CF78F0A-3238-42CC-B797-1F2E531F6BAC}" type="slidenum">
              <a:rPr lang="en-IN" smtClean="0"/>
              <a:t>‹#›</a:t>
            </a:fld>
            <a:endParaRPr lang="en-IN"/>
          </a:p>
        </p:txBody>
      </p:sp>
    </p:spTree>
    <p:extLst>
      <p:ext uri="{BB962C8B-B14F-4D97-AF65-F5344CB8AC3E}">
        <p14:creationId xmlns:p14="http://schemas.microsoft.com/office/powerpoint/2010/main" val="2553659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C46D970-21FA-4035-810C-A642EF09E390}" type="datetimeFigureOut">
              <a:rPr lang="en-IN" smtClean="0"/>
              <a:t>27-11-2018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CF78F0A-3238-42CC-B797-1F2E531F6BAC}" type="slidenum">
              <a:rPr lang="en-IN" smtClean="0"/>
              <a:t>‹#›</a:t>
            </a:fld>
            <a:endParaRPr lang="en-IN"/>
          </a:p>
        </p:txBody>
      </p:sp>
    </p:spTree>
    <p:extLst>
      <p:ext uri="{BB962C8B-B14F-4D97-AF65-F5344CB8AC3E}">
        <p14:creationId xmlns:p14="http://schemas.microsoft.com/office/powerpoint/2010/main" val="31116027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46D970-21FA-4035-810C-A642EF09E390}" type="datetimeFigureOut">
              <a:rPr lang="en-IN" smtClean="0"/>
              <a:t>27-11-2018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CF78F0A-3238-42CC-B797-1F2E531F6BAC}" type="slidenum">
              <a:rPr lang="en-IN" smtClean="0"/>
              <a:t>‹#›</a:t>
            </a:fld>
            <a:endParaRPr lang="en-IN"/>
          </a:p>
        </p:txBody>
      </p:sp>
    </p:spTree>
    <p:extLst>
      <p:ext uri="{BB962C8B-B14F-4D97-AF65-F5344CB8AC3E}">
        <p14:creationId xmlns:p14="http://schemas.microsoft.com/office/powerpoint/2010/main" val="16653706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4C46D970-21FA-4035-810C-A642EF09E390}" type="datetimeFigureOut">
              <a:rPr lang="en-IN" smtClean="0"/>
              <a:t>27-11-2018</a:t>
            </a:fld>
            <a:endParaRPr lang="en-IN"/>
          </a:p>
        </p:txBody>
      </p:sp>
      <p:sp>
        <p:nvSpPr>
          <p:cNvPr id="9" name="Footer Placeholder 8"/>
          <p:cNvSpPr>
            <a:spLocks noGrp="1"/>
          </p:cNvSpPr>
          <p:nvPr>
            <p:ph type="ftr" sz="quarter" idx="11"/>
          </p:nvPr>
        </p:nvSpPr>
        <p:spPr/>
        <p:txBody>
          <a:bodyPr/>
          <a:lstStyle>
            <a:lvl1pPr algn="r">
              <a:defRPr/>
            </a:lvl1pPr>
          </a:lstStyle>
          <a:p>
            <a:endParaRPr lang="en-IN"/>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ECF78F0A-3238-42CC-B797-1F2E531F6BAC}" type="slidenum">
              <a:rPr lang="en-IN" smtClean="0"/>
              <a:t>‹#›</a:t>
            </a:fld>
            <a:endParaRPr lang="en-IN"/>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22888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4C46D970-21FA-4035-810C-A642EF09E390}" type="datetimeFigureOut">
              <a:rPr lang="en-IN" smtClean="0"/>
              <a:t>27-11-2018</a:t>
            </a:fld>
            <a:endParaRPr lang="en-IN"/>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ECF78F0A-3238-42CC-B797-1F2E531F6BAC}" type="slidenum">
              <a:rPr lang="en-IN" smtClean="0"/>
              <a:t>‹#›</a:t>
            </a:fld>
            <a:endParaRPr lang="en-IN"/>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280955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4C46D970-21FA-4035-810C-A642EF09E390}" type="datetimeFigureOut">
              <a:rPr lang="en-IN" smtClean="0"/>
              <a:t>27-11-2018</a:t>
            </a:fld>
            <a:endParaRPr lang="en-IN"/>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IN"/>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ECF78F0A-3238-42CC-B797-1F2E531F6BAC}" type="slidenum">
              <a:rPr lang="en-IN" smtClean="0"/>
              <a:t>‹#›</a:t>
            </a:fld>
            <a:endParaRPr lang="en-IN"/>
          </a:p>
        </p:txBody>
      </p:sp>
    </p:spTree>
    <p:extLst>
      <p:ext uri="{BB962C8B-B14F-4D97-AF65-F5344CB8AC3E}">
        <p14:creationId xmlns:p14="http://schemas.microsoft.com/office/powerpoint/2010/main" val="584674204"/>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17.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1.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0.jpe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farm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2192000" cy="686409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195850" y="723331"/>
            <a:ext cx="5800299" cy="72333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4400" b="1" dirty="0">
                <a:ln w="6600">
                  <a:solidFill>
                    <a:schemeClr val="accent2"/>
                  </a:solidFill>
                  <a:prstDash val="solid"/>
                </a:ln>
                <a:solidFill>
                  <a:srgbClr val="FFFFFF"/>
                </a:solidFill>
                <a:effectLst>
                  <a:outerShdw dist="38100" dir="2700000" algn="tl" rotWithShape="0">
                    <a:schemeClr val="accent2"/>
                  </a:outerShdw>
                </a:effectLst>
              </a:rPr>
              <a:t>Make My Farm</a:t>
            </a:r>
            <a:endParaRPr lang="en-IN" sz="4400" b="1" dirty="0">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18029389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3026" y="533412"/>
            <a:ext cx="10058400" cy="1371600"/>
          </a:xfrm>
        </p:spPr>
        <p:txBody>
          <a:bodyPr/>
          <a:lstStyle/>
          <a:p>
            <a:r>
              <a:rPr lang="en-US" dirty="0"/>
              <a:t>DELIVERABLES</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1316060"/>
              </p:ext>
            </p:extLst>
          </p:nvPr>
        </p:nvGraphicFramePr>
        <p:xfrm>
          <a:off x="780197" y="1896643"/>
          <a:ext cx="9769522" cy="42700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9218" name="Picture 2" descr="Image result for Deliverables icon"/>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680651" y="533412"/>
            <a:ext cx="1482156" cy="1849084"/>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 name="Table 7"/>
          <p:cNvGraphicFramePr>
            <a:graphicFrameLocks noGrp="1"/>
          </p:cNvGraphicFramePr>
          <p:nvPr>
            <p:extLst>
              <p:ext uri="{D42A27DB-BD31-4B8C-83A1-F6EECF244321}">
                <p14:modId xmlns:p14="http://schemas.microsoft.com/office/powerpoint/2010/main" val="1309112322"/>
              </p:ext>
            </p:extLst>
          </p:nvPr>
        </p:nvGraphicFramePr>
        <p:xfrm>
          <a:off x="6918502" y="5371094"/>
          <a:ext cx="5006453" cy="1129729"/>
        </p:xfrm>
        <a:graphic>
          <a:graphicData uri="http://schemas.openxmlformats.org/drawingml/2006/table">
            <a:tbl>
              <a:tblPr>
                <a:tableStyleId>{2D5ABB26-0587-4C30-8999-92F81FD0307C}</a:tableStyleId>
              </a:tblPr>
              <a:tblGrid>
                <a:gridCol w="5006453">
                  <a:extLst>
                    <a:ext uri="{9D8B030D-6E8A-4147-A177-3AD203B41FA5}">
                      <a16:colId xmlns:a16="http://schemas.microsoft.com/office/drawing/2014/main" val="20000"/>
                    </a:ext>
                  </a:extLst>
                </a:gridCol>
              </a:tblGrid>
              <a:tr h="791013">
                <a:tc>
                  <a:txBody>
                    <a:bodyPr/>
                    <a:lstStyle/>
                    <a:p>
                      <a:pPr marL="285750" indent="-285750" algn="l">
                        <a:lnSpc>
                          <a:spcPct val="107000"/>
                        </a:lnSpc>
                        <a:spcBef>
                          <a:spcPts val="600"/>
                        </a:spcBef>
                        <a:spcAft>
                          <a:spcPts val="800"/>
                        </a:spcAft>
                        <a:buFont typeface="Arial" panose="020B0604020202020204" pitchFamily="34" charset="0"/>
                        <a:buChar char="•"/>
                      </a:pPr>
                      <a:r>
                        <a:rPr lang="en-US" sz="1400" dirty="0">
                          <a:effectLst/>
                        </a:rPr>
                        <a:t>In this phase user will be able to interact . Here we have designed this module in the Indian context. The customers here include hotel chains and marriage contractors. Framers can directly connect with customers.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0" marB="0"/>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8177815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THANK YOU</a:t>
            </a:r>
            <a:endParaRPr lang="en-IN" dirty="0"/>
          </a:p>
        </p:txBody>
      </p:sp>
    </p:spTree>
    <p:extLst>
      <p:ext uri="{BB962C8B-B14F-4D97-AF65-F5344CB8AC3E}">
        <p14:creationId xmlns:p14="http://schemas.microsoft.com/office/powerpoint/2010/main" val="29005085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68991" y="655093"/>
            <a:ext cx="4326340" cy="584775"/>
          </a:xfrm>
          <a:prstGeom prst="rect">
            <a:avLst/>
          </a:prstGeom>
          <a:noFill/>
        </p:spPr>
        <p:txBody>
          <a:bodyPr wrap="square" rtlCol="0">
            <a:spAutoFit/>
          </a:bodyPr>
          <a:lstStyle/>
          <a:p>
            <a:r>
              <a:rPr lang="en-US" sz="3200" dirty="0">
                <a:latin typeface="Aharoni" panose="02010803020104030203" pitchFamily="2" charset="-79"/>
                <a:cs typeface="Aharoni" panose="02010803020104030203" pitchFamily="2" charset="-79"/>
              </a:rPr>
              <a:t>CONTENTS</a:t>
            </a:r>
            <a:endParaRPr lang="en-IN" sz="3200" dirty="0">
              <a:latin typeface="Aharoni" panose="02010803020104030203" pitchFamily="2" charset="-79"/>
              <a:cs typeface="Aharoni" panose="02010803020104030203" pitchFamily="2" charset="-79"/>
            </a:endParaRPr>
          </a:p>
        </p:txBody>
      </p:sp>
      <p:sp>
        <p:nvSpPr>
          <p:cNvPr id="6" name="TextBox 5"/>
          <p:cNvSpPr txBox="1"/>
          <p:nvPr/>
        </p:nvSpPr>
        <p:spPr>
          <a:xfrm>
            <a:off x="859808" y="1894961"/>
            <a:ext cx="5431810" cy="3785652"/>
          </a:xfrm>
          <a:prstGeom prst="rect">
            <a:avLst/>
          </a:prstGeom>
          <a:noFill/>
        </p:spPr>
        <p:txBody>
          <a:bodyPr wrap="square" rtlCol="0">
            <a:spAutoFit/>
          </a:bodyPr>
          <a:lstStyle/>
          <a:p>
            <a:pPr marL="285750" indent="-285750">
              <a:buFont typeface="Arial" panose="020B0604020202020204" pitchFamily="34" charset="0"/>
              <a:buChar char="•"/>
            </a:pPr>
            <a:r>
              <a:rPr lang="en-US" sz="2400" dirty="0"/>
              <a:t>Introduction</a:t>
            </a:r>
          </a:p>
          <a:p>
            <a:pPr marL="285750" indent="-285750">
              <a:buFont typeface="Arial" panose="020B0604020202020204" pitchFamily="34" charset="0"/>
              <a:buChar char="•"/>
            </a:pPr>
            <a:r>
              <a:rPr lang="en-US" sz="2400" dirty="0"/>
              <a:t>Objectives and Goals</a:t>
            </a:r>
          </a:p>
          <a:p>
            <a:pPr marL="285750" indent="-285750">
              <a:buFont typeface="Arial" panose="020B0604020202020204" pitchFamily="34" charset="0"/>
              <a:buChar char="•"/>
            </a:pPr>
            <a:r>
              <a:rPr lang="en-US" sz="2400" dirty="0"/>
              <a:t>Scope </a:t>
            </a:r>
          </a:p>
          <a:p>
            <a:pPr marL="285750" indent="-285750">
              <a:buFont typeface="Arial" panose="020B0604020202020204" pitchFamily="34" charset="0"/>
              <a:buChar char="•"/>
            </a:pPr>
            <a:r>
              <a:rPr lang="en-US" sz="2400" dirty="0"/>
              <a:t>Requirements</a:t>
            </a:r>
          </a:p>
          <a:p>
            <a:pPr marL="285750" indent="-285750">
              <a:buFont typeface="Arial" panose="020B0604020202020204" pitchFamily="34" charset="0"/>
              <a:buChar char="•"/>
            </a:pPr>
            <a:r>
              <a:rPr lang="en-US" sz="2400" dirty="0"/>
              <a:t>Processes Involved </a:t>
            </a:r>
          </a:p>
          <a:p>
            <a:pPr marL="285750" indent="-285750">
              <a:buFont typeface="Arial" panose="020B0604020202020204" pitchFamily="34" charset="0"/>
              <a:buChar char="•"/>
            </a:pPr>
            <a:r>
              <a:rPr lang="en-US" sz="2400" dirty="0"/>
              <a:t>Functional Specification</a:t>
            </a:r>
          </a:p>
          <a:p>
            <a:pPr marL="285750" indent="-285750">
              <a:buFont typeface="Arial" panose="020B0604020202020204" pitchFamily="34" charset="0"/>
              <a:buChar char="•"/>
            </a:pPr>
            <a:r>
              <a:rPr lang="en-US" sz="2400" dirty="0"/>
              <a:t>Deliverables</a:t>
            </a:r>
          </a:p>
          <a:p>
            <a:pPr marL="285750" indent="-285750">
              <a:buFont typeface="Arial" panose="020B0604020202020204" pitchFamily="34" charset="0"/>
              <a:buChar char="•"/>
            </a:pPr>
            <a:r>
              <a:rPr lang="en-US" sz="2400" dirty="0"/>
              <a:t>Conclusion- Future outlook</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IN" sz="2400" dirty="0"/>
          </a:p>
        </p:txBody>
      </p:sp>
    </p:spTree>
    <p:extLst>
      <p:ext uri="{BB962C8B-B14F-4D97-AF65-F5344CB8AC3E}">
        <p14:creationId xmlns:p14="http://schemas.microsoft.com/office/powerpoint/2010/main" val="3417699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6523630" cy="6754687"/>
          </a:xfrm>
          <a:prstGeom prst="rect">
            <a:avLst/>
          </a:prstGeom>
        </p:spPr>
      </p:pic>
      <p:pic>
        <p:nvPicPr>
          <p:cNvPr id="3076" name="Picture 4" descr="Image result for farmers committing suicide pp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6500" y="0"/>
            <a:ext cx="5485500" cy="67546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94346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68991" y="641445"/>
            <a:ext cx="4326340" cy="1569660"/>
          </a:xfrm>
          <a:prstGeom prst="rect">
            <a:avLst/>
          </a:prstGeom>
          <a:noFill/>
        </p:spPr>
        <p:txBody>
          <a:bodyPr wrap="square" rtlCol="0">
            <a:spAutoFit/>
          </a:bodyPr>
          <a:lstStyle/>
          <a:p>
            <a:r>
              <a:rPr lang="en-US" sz="3200" dirty="0">
                <a:latin typeface="Aharoni" panose="02010803020104030203" pitchFamily="2" charset="-79"/>
                <a:cs typeface="Aharoni" panose="02010803020104030203" pitchFamily="2" charset="-79"/>
              </a:rPr>
              <a:t>INTRODUCTION</a:t>
            </a:r>
          </a:p>
          <a:p>
            <a:endParaRPr lang="en-US" sz="3200" dirty="0">
              <a:latin typeface="Aharoni" panose="02010803020104030203" pitchFamily="2" charset="-79"/>
              <a:cs typeface="Aharoni" panose="02010803020104030203" pitchFamily="2" charset="-79"/>
            </a:endParaRPr>
          </a:p>
          <a:p>
            <a:r>
              <a:rPr lang="en-US" sz="3200" dirty="0">
                <a:latin typeface="+mj-lt"/>
                <a:cs typeface="Aharoni" panose="02010803020104030203" pitchFamily="2" charset="-79"/>
              </a:rPr>
              <a:t>Ideation</a:t>
            </a:r>
            <a:endParaRPr lang="en-IN" sz="3200" dirty="0">
              <a:latin typeface="+mj-lt"/>
              <a:cs typeface="Aharoni" panose="02010803020104030203" pitchFamily="2" charset="-79"/>
            </a:endParaRPr>
          </a:p>
        </p:txBody>
      </p:sp>
      <p:sp>
        <p:nvSpPr>
          <p:cNvPr id="4" name="TextBox 3"/>
          <p:cNvSpPr txBox="1"/>
          <p:nvPr/>
        </p:nvSpPr>
        <p:spPr>
          <a:xfrm>
            <a:off x="709683" y="2498832"/>
            <a:ext cx="10222173" cy="3329053"/>
          </a:xfrm>
          <a:prstGeom prst="rect">
            <a:avLst/>
          </a:prstGeom>
          <a:noFill/>
        </p:spPr>
        <p:txBody>
          <a:bodyPr wrap="square" rtlCol="0">
            <a:spAutoFit/>
          </a:bodyPr>
          <a:lstStyle/>
          <a:p>
            <a:pPr algn="ctr">
              <a:lnSpc>
                <a:spcPct val="200000"/>
              </a:lnSpc>
            </a:pPr>
            <a:r>
              <a:rPr lang="en-US" dirty="0"/>
              <a:t>About 23% of the total population in India are Farmers, in which on an average 2% of the farmers are committing suicides every year. We as a team analyzed the reasons behind it and the first reason is lack of information like where to sell their product and at what price to sell and when to sell. The second reason is Natural calamities (cyclones and floods). We are taking up this problem and came with a solution which would benefit the farmers in larger way.</a:t>
            </a:r>
            <a:endParaRPr lang="en-IN" dirty="0"/>
          </a:p>
        </p:txBody>
      </p:sp>
    </p:spTree>
    <p:extLst>
      <p:ext uri="{BB962C8B-B14F-4D97-AF65-F5344CB8AC3E}">
        <p14:creationId xmlns:p14="http://schemas.microsoft.com/office/powerpoint/2010/main" val="42318405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856" y="349855"/>
            <a:ext cx="10058400" cy="1371600"/>
          </a:xfrm>
        </p:spPr>
        <p:txBody>
          <a:bodyPr/>
          <a:lstStyle/>
          <a:p>
            <a:r>
              <a:rPr lang="en-US" dirty="0"/>
              <a:t>OBJECTIVES</a:t>
            </a:r>
            <a:endParaRPr lang="en-IN" dirty="0"/>
          </a:p>
        </p:txBody>
      </p:sp>
      <p:sp>
        <p:nvSpPr>
          <p:cNvPr id="4" name="AutoShape 2" descr="Image result for website ic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124" name="Picture 4" descr="Image result for website ic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79794" y="1881230"/>
            <a:ext cx="1236192" cy="120278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2815986" y="2159456"/>
            <a:ext cx="6186985" cy="646331"/>
          </a:xfrm>
          <a:prstGeom prst="rect">
            <a:avLst/>
          </a:prstGeom>
          <a:noFill/>
        </p:spPr>
        <p:txBody>
          <a:bodyPr wrap="square" rtlCol="0">
            <a:spAutoFit/>
          </a:bodyPr>
          <a:lstStyle/>
          <a:p>
            <a:r>
              <a:rPr lang="en-US" dirty="0"/>
              <a:t>Farmer Global Information Visibility System (FGIVS) application – A Website </a:t>
            </a:r>
            <a:endParaRPr lang="en-IN" dirty="0"/>
          </a:p>
        </p:txBody>
      </p:sp>
      <p:pic>
        <p:nvPicPr>
          <p:cNvPr id="5126" name="Picture 6" descr="Image result for demand forecasting ic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7157" y="3993420"/>
            <a:ext cx="720000" cy="72000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p:cNvCxnSpPr/>
          <p:nvPr/>
        </p:nvCxnSpPr>
        <p:spPr>
          <a:xfrm flipH="1">
            <a:off x="3125337" y="3589941"/>
            <a:ext cx="22137" cy="2361555"/>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p:cNvCxnSpPr/>
          <p:nvPr/>
        </p:nvCxnSpPr>
        <p:spPr>
          <a:xfrm>
            <a:off x="3152633" y="3576293"/>
            <a:ext cx="1351128" cy="13648"/>
          </a:xfrm>
          <a:prstGeom prst="line">
            <a:avLst/>
          </a:prstGeom>
        </p:spPr>
        <p:style>
          <a:lnRef idx="1">
            <a:schemeClr val="dk1"/>
          </a:lnRef>
          <a:fillRef idx="0">
            <a:schemeClr val="dk1"/>
          </a:fillRef>
          <a:effectRef idx="0">
            <a:schemeClr val="dk1"/>
          </a:effectRef>
          <a:fontRef idx="minor">
            <a:schemeClr val="tx1"/>
          </a:fontRef>
        </p:style>
      </p:cxnSp>
      <p:sp>
        <p:nvSpPr>
          <p:cNvPr id="11" name="TextBox 10"/>
          <p:cNvSpPr txBox="1"/>
          <p:nvPr/>
        </p:nvSpPr>
        <p:spPr>
          <a:xfrm>
            <a:off x="5611055" y="4167000"/>
            <a:ext cx="2838736" cy="369332"/>
          </a:xfrm>
          <a:prstGeom prst="rect">
            <a:avLst/>
          </a:prstGeom>
          <a:noFill/>
        </p:spPr>
        <p:txBody>
          <a:bodyPr wrap="square" rtlCol="0">
            <a:spAutoFit/>
          </a:bodyPr>
          <a:lstStyle/>
          <a:p>
            <a:r>
              <a:rPr lang="en-US" dirty="0"/>
              <a:t>Demand Forecasting</a:t>
            </a:r>
            <a:endParaRPr lang="en-IN" dirty="0"/>
          </a:p>
        </p:txBody>
      </p:sp>
      <p:pic>
        <p:nvPicPr>
          <p:cNvPr id="5132" name="Picture 12" descr="Image result for weather forecasting ic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31056" y="3229941"/>
            <a:ext cx="720000" cy="720000"/>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Straight Connector 16"/>
          <p:cNvCxnSpPr/>
          <p:nvPr/>
        </p:nvCxnSpPr>
        <p:spPr>
          <a:xfrm>
            <a:off x="3147474" y="4331498"/>
            <a:ext cx="1351128" cy="13648"/>
          </a:xfrm>
          <a:prstGeom prst="line">
            <a:avLst/>
          </a:prstGeom>
        </p:spPr>
        <p:style>
          <a:lnRef idx="1">
            <a:schemeClr val="dk1"/>
          </a:lnRef>
          <a:fillRef idx="0">
            <a:schemeClr val="dk1"/>
          </a:fillRef>
          <a:effectRef idx="0">
            <a:schemeClr val="dk1"/>
          </a:effectRef>
          <a:fontRef idx="minor">
            <a:schemeClr val="tx1"/>
          </a:fontRef>
        </p:style>
      </p:cxnSp>
      <p:sp>
        <p:nvSpPr>
          <p:cNvPr id="18" name="TextBox 17"/>
          <p:cNvSpPr txBox="1"/>
          <p:nvPr/>
        </p:nvSpPr>
        <p:spPr>
          <a:xfrm>
            <a:off x="5477157" y="3362488"/>
            <a:ext cx="2838736" cy="369332"/>
          </a:xfrm>
          <a:prstGeom prst="rect">
            <a:avLst/>
          </a:prstGeom>
          <a:noFill/>
        </p:spPr>
        <p:txBody>
          <a:bodyPr wrap="square" rtlCol="0">
            <a:spAutoFit/>
          </a:bodyPr>
          <a:lstStyle/>
          <a:p>
            <a:r>
              <a:rPr lang="en-US" dirty="0"/>
              <a:t>Weather Forecasting</a:t>
            </a:r>
            <a:endParaRPr lang="en-IN" dirty="0"/>
          </a:p>
        </p:txBody>
      </p:sp>
      <p:pic>
        <p:nvPicPr>
          <p:cNvPr id="5134" name="Picture 14" descr="Image result for market price icon"/>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77157" y="4770096"/>
            <a:ext cx="720000" cy="720000"/>
          </a:xfrm>
          <a:prstGeom prst="rect">
            <a:avLst/>
          </a:prstGeom>
          <a:noFill/>
          <a:extLst>
            <a:ext uri="{909E8E84-426E-40DD-AFC4-6F175D3DCCD1}">
              <a14:hiddenFill xmlns:a14="http://schemas.microsoft.com/office/drawing/2010/main">
                <a:solidFill>
                  <a:srgbClr val="FFFFFF"/>
                </a:solidFill>
              </a14:hiddenFill>
            </a:ext>
          </a:extLst>
        </p:spPr>
      </p:pic>
      <p:cxnSp>
        <p:nvCxnSpPr>
          <p:cNvPr id="20" name="Straight Connector 19"/>
          <p:cNvCxnSpPr/>
          <p:nvPr/>
        </p:nvCxnSpPr>
        <p:spPr>
          <a:xfrm>
            <a:off x="3125337" y="5060481"/>
            <a:ext cx="1576318" cy="0"/>
          </a:xfrm>
          <a:prstGeom prst="line">
            <a:avLst/>
          </a:prstGeom>
        </p:spPr>
        <p:style>
          <a:lnRef idx="1">
            <a:schemeClr val="dk1"/>
          </a:lnRef>
          <a:fillRef idx="0">
            <a:schemeClr val="dk1"/>
          </a:fillRef>
          <a:effectRef idx="0">
            <a:schemeClr val="dk1"/>
          </a:effectRef>
          <a:fontRef idx="minor">
            <a:schemeClr val="tx1"/>
          </a:fontRef>
        </p:style>
      </p:cxnSp>
      <p:sp>
        <p:nvSpPr>
          <p:cNvPr id="22" name="TextBox 21"/>
          <p:cNvSpPr txBox="1"/>
          <p:nvPr/>
        </p:nvSpPr>
        <p:spPr>
          <a:xfrm>
            <a:off x="5611055" y="4954102"/>
            <a:ext cx="3391915" cy="369332"/>
          </a:xfrm>
          <a:prstGeom prst="rect">
            <a:avLst/>
          </a:prstGeom>
          <a:noFill/>
        </p:spPr>
        <p:txBody>
          <a:bodyPr wrap="square" rtlCol="0">
            <a:spAutoFit/>
          </a:bodyPr>
          <a:lstStyle/>
          <a:p>
            <a:r>
              <a:rPr lang="en-US" dirty="0"/>
              <a:t>Market Price Information</a:t>
            </a:r>
            <a:endParaRPr lang="en-IN" dirty="0"/>
          </a:p>
        </p:txBody>
      </p:sp>
      <p:cxnSp>
        <p:nvCxnSpPr>
          <p:cNvPr id="23" name="Straight Connector 22"/>
          <p:cNvCxnSpPr/>
          <p:nvPr/>
        </p:nvCxnSpPr>
        <p:spPr>
          <a:xfrm>
            <a:off x="3147474" y="5951496"/>
            <a:ext cx="1576318" cy="0"/>
          </a:xfrm>
          <a:prstGeom prst="line">
            <a:avLst/>
          </a:prstGeom>
        </p:spPr>
        <p:style>
          <a:lnRef idx="1">
            <a:schemeClr val="dk1"/>
          </a:lnRef>
          <a:fillRef idx="0">
            <a:schemeClr val="dk1"/>
          </a:fillRef>
          <a:effectRef idx="0">
            <a:schemeClr val="dk1"/>
          </a:effectRef>
          <a:fontRef idx="minor">
            <a:schemeClr val="tx1"/>
          </a:fontRef>
        </p:style>
      </p:cxnSp>
      <p:pic>
        <p:nvPicPr>
          <p:cNvPr id="5136" name="Picture 16" descr="Image result for customer contact  icon"/>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397157" y="5652494"/>
            <a:ext cx="1080000" cy="720000"/>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p:cNvSpPr txBox="1"/>
          <p:nvPr/>
        </p:nvSpPr>
        <p:spPr>
          <a:xfrm>
            <a:off x="5708864" y="5741204"/>
            <a:ext cx="3391915" cy="369332"/>
          </a:xfrm>
          <a:prstGeom prst="rect">
            <a:avLst/>
          </a:prstGeom>
          <a:noFill/>
        </p:spPr>
        <p:txBody>
          <a:bodyPr wrap="square" rtlCol="0">
            <a:spAutoFit/>
          </a:bodyPr>
          <a:lstStyle/>
          <a:p>
            <a:r>
              <a:rPr lang="en-US" dirty="0"/>
              <a:t>Customer Contact</a:t>
            </a:r>
            <a:endParaRPr lang="en-IN" dirty="0"/>
          </a:p>
        </p:txBody>
      </p:sp>
      <p:sp>
        <p:nvSpPr>
          <p:cNvPr id="16" name="Right Arrow 15"/>
          <p:cNvSpPr/>
          <p:nvPr/>
        </p:nvSpPr>
        <p:spPr>
          <a:xfrm>
            <a:off x="682388" y="4167000"/>
            <a:ext cx="1965278" cy="603096"/>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MODULES</a:t>
            </a:r>
            <a:endParaRPr lang="en-IN" dirty="0"/>
          </a:p>
        </p:txBody>
      </p:sp>
    </p:spTree>
    <p:extLst>
      <p:ext uri="{BB962C8B-B14F-4D97-AF65-F5344CB8AC3E}">
        <p14:creationId xmlns:p14="http://schemas.microsoft.com/office/powerpoint/2010/main" val="13885396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449476527"/>
              </p:ext>
            </p:extLst>
          </p:nvPr>
        </p:nvGraphicFramePr>
        <p:xfrm>
          <a:off x="281605" y="1501255"/>
          <a:ext cx="5773003" cy="48546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Right Arrow 5"/>
          <p:cNvSpPr/>
          <p:nvPr/>
        </p:nvSpPr>
        <p:spPr>
          <a:xfrm>
            <a:off x="7391928" y="1220553"/>
            <a:ext cx="2511188" cy="627797"/>
          </a:xfrm>
          <a:prstGeom prst="rightArrow">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a:t>Project Goals</a:t>
            </a:r>
            <a:endParaRPr lang="en-IN" dirty="0"/>
          </a:p>
        </p:txBody>
      </p:sp>
      <p:pic>
        <p:nvPicPr>
          <p:cNvPr id="6146" name="Picture 2" descr="Image result for dollar icon"/>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031928" y="2823651"/>
            <a:ext cx="720000" cy="7200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8111928" y="2282409"/>
            <a:ext cx="3357349" cy="1754326"/>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dirty="0"/>
              <a:t>Within Budget</a:t>
            </a:r>
          </a:p>
          <a:p>
            <a:pPr marL="285750" indent="-285750">
              <a:lnSpc>
                <a:spcPct val="200000"/>
              </a:lnSpc>
              <a:buFont typeface="Arial" panose="020B0604020202020204" pitchFamily="34" charset="0"/>
              <a:buChar char="•"/>
            </a:pPr>
            <a:r>
              <a:rPr lang="en-US" dirty="0"/>
              <a:t>Reduce the impact on other SBUs</a:t>
            </a:r>
            <a:endParaRPr lang="en-IN" dirty="0"/>
          </a:p>
        </p:txBody>
      </p:sp>
      <p:sp>
        <p:nvSpPr>
          <p:cNvPr id="9" name="Title 1"/>
          <p:cNvSpPr>
            <a:spLocks noGrp="1"/>
          </p:cNvSpPr>
          <p:nvPr>
            <p:ph type="title"/>
          </p:nvPr>
        </p:nvSpPr>
        <p:spPr>
          <a:xfrm>
            <a:off x="786572" y="652465"/>
            <a:ext cx="3130335" cy="1136175"/>
          </a:xfrm>
        </p:spPr>
        <p:txBody>
          <a:bodyPr/>
          <a:lstStyle/>
          <a:p>
            <a:r>
              <a:rPr lang="en-US" dirty="0"/>
              <a:t>Goals</a:t>
            </a:r>
            <a:endParaRPr lang="en-IN" dirty="0"/>
          </a:p>
        </p:txBody>
      </p:sp>
      <p:sp>
        <p:nvSpPr>
          <p:cNvPr id="10" name="Title 1"/>
          <p:cNvSpPr txBox="1">
            <a:spLocks/>
          </p:cNvSpPr>
          <p:nvPr/>
        </p:nvSpPr>
        <p:spPr>
          <a:xfrm>
            <a:off x="6546760" y="4097682"/>
            <a:ext cx="3130335" cy="11361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a:lstStyle>
          <a:p>
            <a:r>
              <a:rPr lang="en-IN" dirty="0"/>
              <a:t>SCOPE</a:t>
            </a:r>
          </a:p>
        </p:txBody>
      </p:sp>
      <p:sp>
        <p:nvSpPr>
          <p:cNvPr id="8" name="Rectangle 7"/>
          <p:cNvSpPr/>
          <p:nvPr/>
        </p:nvSpPr>
        <p:spPr>
          <a:xfrm>
            <a:off x="5472752" y="5158855"/>
            <a:ext cx="6400800" cy="124194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t>It mainly focuses on the social aspect of the country. The scope of this project includes all requirements gathering, planning, design, development, and implementation of the website</a:t>
            </a:r>
            <a:r>
              <a:rPr lang="en-US" dirty="0"/>
              <a:t>.</a:t>
            </a:r>
            <a:endParaRPr lang="en-IN" dirty="0"/>
          </a:p>
        </p:txBody>
      </p:sp>
    </p:spTree>
    <p:extLst>
      <p:ext uri="{BB962C8B-B14F-4D97-AF65-F5344CB8AC3E}">
        <p14:creationId xmlns:p14="http://schemas.microsoft.com/office/powerpoint/2010/main" val="37764447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0889" y="259308"/>
            <a:ext cx="9796818" cy="1004260"/>
          </a:xfrm>
        </p:spPr>
        <p:txBody>
          <a:bodyPr/>
          <a:lstStyle/>
          <a:p>
            <a:r>
              <a:rPr lang="en-US" b="1" dirty="0"/>
              <a:t>REQUIREMENTS</a:t>
            </a:r>
            <a:endParaRPr lang="en-IN" b="1" dirty="0"/>
          </a:p>
        </p:txBody>
      </p:sp>
      <p:graphicFrame>
        <p:nvGraphicFramePr>
          <p:cNvPr id="4" name="Diagram 3"/>
          <p:cNvGraphicFramePr/>
          <p:nvPr>
            <p:extLst>
              <p:ext uri="{D42A27DB-BD31-4B8C-83A1-F6EECF244321}">
                <p14:modId xmlns:p14="http://schemas.microsoft.com/office/powerpoint/2010/main" val="354975150"/>
              </p:ext>
            </p:extLst>
          </p:nvPr>
        </p:nvGraphicFramePr>
        <p:xfrm>
          <a:off x="2032000" y="1006269"/>
          <a:ext cx="8012752" cy="56265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066717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PROCESSES INVOLVED</a:t>
            </a:r>
            <a:endParaRPr lang="en-IN" dirty="0"/>
          </a:p>
        </p:txBody>
      </p:sp>
      <p:sp>
        <p:nvSpPr>
          <p:cNvPr id="3" name="Content Placeholder 2"/>
          <p:cNvSpPr>
            <a:spLocks noGrp="1"/>
          </p:cNvSpPr>
          <p:nvPr>
            <p:ph idx="1"/>
          </p:nvPr>
        </p:nvSpPr>
        <p:spPr/>
        <p:txBody>
          <a:bodyPr>
            <a:normAutofit/>
          </a:bodyPr>
          <a:lstStyle/>
          <a:p>
            <a:r>
              <a:rPr lang="en-US" sz="2400" dirty="0"/>
              <a:t>Initiating</a:t>
            </a:r>
          </a:p>
          <a:p>
            <a:r>
              <a:rPr lang="en-US" sz="2400" dirty="0"/>
              <a:t>Planning</a:t>
            </a:r>
          </a:p>
          <a:p>
            <a:r>
              <a:rPr lang="en-US" sz="2400" dirty="0"/>
              <a:t>Design</a:t>
            </a:r>
          </a:p>
          <a:p>
            <a:r>
              <a:rPr lang="en-US" sz="2400" dirty="0"/>
              <a:t>Development</a:t>
            </a:r>
          </a:p>
          <a:p>
            <a:r>
              <a:rPr lang="en-US" sz="2400" dirty="0"/>
              <a:t>Testing</a:t>
            </a:r>
          </a:p>
          <a:p>
            <a:r>
              <a:rPr lang="en-US" sz="2400" dirty="0"/>
              <a:t>Implementation</a:t>
            </a:r>
            <a:endParaRPr lang="en-IN" sz="2400" dirty="0"/>
          </a:p>
        </p:txBody>
      </p:sp>
      <p:pic>
        <p:nvPicPr>
          <p:cNvPr id="7170" name="Picture 2" descr="Image result for process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56896" y="437878"/>
            <a:ext cx="2696332" cy="26963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47893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6549" y="513382"/>
            <a:ext cx="10058400" cy="1371600"/>
          </a:xfrm>
        </p:spPr>
        <p:txBody>
          <a:bodyPr/>
          <a:lstStyle/>
          <a:p>
            <a:r>
              <a:rPr lang="en-US" dirty="0"/>
              <a:t>FUNCTIONAL SPECIFICATION</a:t>
            </a:r>
            <a:endParaRPr lang="en-IN" dirty="0"/>
          </a:p>
        </p:txBody>
      </p:sp>
      <p:pic>
        <p:nvPicPr>
          <p:cNvPr id="4" name="Picture 12" descr="Image result for weather forecasting ic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92071" y="2465667"/>
            <a:ext cx="720000" cy="720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2652070" y="2641001"/>
            <a:ext cx="2838736" cy="369332"/>
          </a:xfrm>
          <a:prstGeom prst="rect">
            <a:avLst/>
          </a:prstGeom>
          <a:noFill/>
        </p:spPr>
        <p:txBody>
          <a:bodyPr wrap="square" rtlCol="0">
            <a:spAutoFit/>
          </a:bodyPr>
          <a:lstStyle/>
          <a:p>
            <a:r>
              <a:rPr lang="en-US" dirty="0"/>
              <a:t>Weather Forecasting</a:t>
            </a:r>
            <a:endParaRPr lang="en-IN" dirty="0"/>
          </a:p>
        </p:txBody>
      </p:sp>
      <p:pic>
        <p:nvPicPr>
          <p:cNvPr id="6" name="Picture 6" descr="Image result for demand forecasting ic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92071" y="3499715"/>
            <a:ext cx="720000" cy="7200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4" descr="Image result for market price ic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92071" y="4519366"/>
            <a:ext cx="720000" cy="7200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6" descr="Image result for customer contact  icon"/>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212071" y="5539017"/>
            <a:ext cx="1080000" cy="7200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2652070" y="3627808"/>
            <a:ext cx="2838736" cy="369332"/>
          </a:xfrm>
          <a:prstGeom prst="rect">
            <a:avLst/>
          </a:prstGeom>
          <a:noFill/>
        </p:spPr>
        <p:txBody>
          <a:bodyPr wrap="square" rtlCol="0">
            <a:spAutoFit/>
          </a:bodyPr>
          <a:lstStyle/>
          <a:p>
            <a:r>
              <a:rPr lang="en-US" dirty="0"/>
              <a:t>Demand Forecasting</a:t>
            </a:r>
            <a:endParaRPr lang="en-IN" dirty="0"/>
          </a:p>
        </p:txBody>
      </p:sp>
      <p:sp>
        <p:nvSpPr>
          <p:cNvPr id="10" name="TextBox 9"/>
          <p:cNvSpPr txBox="1"/>
          <p:nvPr/>
        </p:nvSpPr>
        <p:spPr>
          <a:xfrm>
            <a:off x="2652070" y="4734642"/>
            <a:ext cx="3391915" cy="369332"/>
          </a:xfrm>
          <a:prstGeom prst="rect">
            <a:avLst/>
          </a:prstGeom>
          <a:noFill/>
        </p:spPr>
        <p:txBody>
          <a:bodyPr wrap="square" rtlCol="0">
            <a:spAutoFit/>
          </a:bodyPr>
          <a:lstStyle/>
          <a:p>
            <a:r>
              <a:rPr lang="en-US" dirty="0"/>
              <a:t>Market Price Information</a:t>
            </a:r>
            <a:endParaRPr lang="en-IN" dirty="0"/>
          </a:p>
        </p:txBody>
      </p:sp>
      <p:sp>
        <p:nvSpPr>
          <p:cNvPr id="11" name="TextBox 10"/>
          <p:cNvSpPr txBox="1"/>
          <p:nvPr/>
        </p:nvSpPr>
        <p:spPr>
          <a:xfrm>
            <a:off x="2652070" y="5714351"/>
            <a:ext cx="3639548" cy="369332"/>
          </a:xfrm>
          <a:prstGeom prst="rect">
            <a:avLst/>
          </a:prstGeom>
          <a:noFill/>
        </p:spPr>
        <p:txBody>
          <a:bodyPr wrap="square" rtlCol="0">
            <a:spAutoFit/>
          </a:bodyPr>
          <a:lstStyle/>
          <a:p>
            <a:r>
              <a:rPr lang="en-US" dirty="0"/>
              <a:t>Customer Contact</a:t>
            </a:r>
            <a:endParaRPr lang="en-IN" dirty="0"/>
          </a:p>
        </p:txBody>
      </p:sp>
      <p:pic>
        <p:nvPicPr>
          <p:cNvPr id="8194" name="Picture 2" descr="Image result for functions icon"/>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859133" y="608222"/>
            <a:ext cx="1440000" cy="144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81223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TM03457510[[fn=Savon]]</Template>
  <TotalTime>81</TotalTime>
  <Words>443</Words>
  <Application>Microsoft Office PowerPoint</Application>
  <PresentationFormat>Widescreen</PresentationFormat>
  <Paragraphs>73</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Aharoni</vt:lpstr>
      <vt:lpstr>Arial</vt:lpstr>
      <vt:lpstr>Calibri</vt:lpstr>
      <vt:lpstr>Century Gothic</vt:lpstr>
      <vt:lpstr>Garamond</vt:lpstr>
      <vt:lpstr>Times New Roman</vt:lpstr>
      <vt:lpstr>Savon</vt:lpstr>
      <vt:lpstr>PowerPoint Presentation</vt:lpstr>
      <vt:lpstr>PowerPoint Presentation</vt:lpstr>
      <vt:lpstr>PowerPoint Presentation</vt:lpstr>
      <vt:lpstr>PowerPoint Presentation</vt:lpstr>
      <vt:lpstr>OBJECTIVES</vt:lpstr>
      <vt:lpstr>Goals</vt:lpstr>
      <vt:lpstr>REQUIREMENTS</vt:lpstr>
      <vt:lpstr>PROCESSES INVOLVED</vt:lpstr>
      <vt:lpstr>FUNCTIONAL SPECIFICATION</vt:lpstr>
      <vt:lpstr>DELIVERABLES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Bhargavi</dc:creator>
  <cp:lastModifiedBy>naveen kumar</cp:lastModifiedBy>
  <cp:revision>13</cp:revision>
  <dcterms:created xsi:type="dcterms:W3CDTF">2017-03-14T16:50:52Z</dcterms:created>
  <dcterms:modified xsi:type="dcterms:W3CDTF">2018-11-27T15:28:36Z</dcterms:modified>
</cp:coreProperties>
</file>