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0429e1f8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0429e1f8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0429e1f8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0429e1f8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0429e1f8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0429e1f8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0429e1f8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00429e1f8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0429e1f8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0429e1f8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0429e1f8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0429e1f8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0429e1f8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0429e1f8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0429e1f8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0429e1f8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280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/>
              <a:t>Motif Finding: Basic Graph Theory and NetworkX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235400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Recitation 4												9/20/2024</a:t>
            </a:r>
            <a:endParaRPr sz="27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080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Caitlin</a:t>
            </a:r>
            <a:endParaRPr sz="2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Motif Finding is a Graph Theory Problem!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 regulatory networks are </a:t>
            </a:r>
            <a:r>
              <a:rPr b="1" lang="en"/>
              <a:t>unweighted, directed graphs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2774" y="1620000"/>
            <a:ext cx="4738450" cy="331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Theory Basics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Node</a:t>
            </a:r>
            <a:r>
              <a:rPr lang="en"/>
              <a:t>: A vertex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Edge</a:t>
            </a:r>
            <a:r>
              <a:rPr lang="en"/>
              <a:t>: A relationship between two nodes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Order</a:t>
            </a:r>
            <a:r>
              <a:rPr lang="en"/>
              <a:t>: Number of nodes in the graph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Size</a:t>
            </a:r>
            <a:r>
              <a:rPr lang="en"/>
              <a:t>: Number of edges in the graph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Theory Basics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Graphs can be Directed, Mixed, or Undirected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Degree</a:t>
            </a:r>
            <a:r>
              <a:rPr lang="en"/>
              <a:t> (of a node): The number of edges connected to the node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a digraph, there is the concept of ‘</a:t>
            </a:r>
            <a:r>
              <a:rPr b="1" lang="en"/>
              <a:t>in-degree</a:t>
            </a:r>
            <a:r>
              <a:rPr lang="en"/>
              <a:t>’ and ‘</a:t>
            </a:r>
            <a:r>
              <a:rPr b="1" lang="en"/>
              <a:t>out-degree</a:t>
            </a:r>
            <a:r>
              <a:rPr lang="en"/>
              <a:t>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Neighborhood </a:t>
            </a:r>
            <a:r>
              <a:rPr lang="en"/>
              <a:t>(of a node): Nodes which share an edge with the 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Connectivity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a digraph, there is the concept of ‘</a:t>
            </a:r>
            <a:r>
              <a:rPr b="1" lang="en"/>
              <a:t>strongly connected</a:t>
            </a:r>
            <a:r>
              <a:rPr lang="en"/>
              <a:t>’ and ‘</a:t>
            </a:r>
            <a:r>
              <a:rPr b="1" lang="en"/>
              <a:t>weakly connected’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Subgraph</a:t>
            </a:r>
            <a:r>
              <a:rPr lang="en"/>
              <a:t>: A subset of nodes and edges existing in the parent graph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Isomorphism</a:t>
            </a:r>
            <a:r>
              <a:rPr lang="en"/>
              <a:t>: Two graphs with the same number of nodes and the same relationships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Framing the Problem of Motif Finding: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1, 2, 3 Node Motif Occurrences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consider each of these independently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autoregulatory loops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 each </a:t>
            </a:r>
            <a:r>
              <a:rPr b="1" lang="en"/>
              <a:t>non-autoregulatory </a:t>
            </a:r>
            <a:r>
              <a:rPr lang="en"/>
              <a:t>edge, determine if its mono-directional or bi-directional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all the weakly </a:t>
            </a:r>
            <a:r>
              <a:rPr lang="en"/>
              <a:t>connected, degree 3 subgraphs and determine what motif type</a:t>
            </a:r>
            <a:r>
              <a:rPr b="1" i="1" lang="en"/>
              <a:t> </a:t>
            </a:r>
            <a:r>
              <a:rPr lang="en"/>
              <a:t>they are isomorphic to, </a:t>
            </a:r>
            <a:r>
              <a:rPr b="1" lang="en"/>
              <a:t>ignoring autoregulation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Framing the Problem of Motif Finding: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subgraphs are isomorphic to which motif?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different ways to approach this, and searching for isomorphisms is a non-trivial problem with high computational cost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Recommended approach (minimize number of isomorphism checks):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motif ‘classes’ based on graph characteristics like 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Obtain the set of subgraphs to classify from the network of interest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graph characteristics to assign subgraphs to the motif classes you created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the narrowed-down set of possible motifs, check for isomorphism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5270075" y="445025"/>
            <a:ext cx="371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3 Digraphs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5366075" y="1152475"/>
            <a:ext cx="361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interested in finding biological subgraphs isomorphic to the latter 13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511767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NetworkX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