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24"/>
  </p:normalViewPr>
  <p:slideViewPr>
    <p:cSldViewPr snapToGrid="0">
      <p:cViewPr varScale="1">
        <p:scale>
          <a:sx n="106" d="100"/>
          <a:sy n="106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3F3E-1B75-DF35-8530-EBE2B79D0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21760-E753-BACC-A698-E4B639A26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D924B-F07B-7CDE-8A94-1F3D700A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FB5A-3317-5B4D-8432-0BA5AFECFB9F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D08FE-911B-B4B8-C3D6-3D1E5FAF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10255-68DE-26BD-946D-0AD5C2CD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EA01-222E-8942-9728-B39125E6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7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8855-1AAD-68E3-4E27-DDFC1E3A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100EA-81BD-F24C-2029-315A7AF0D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06D28-ACA1-2464-320E-E1B26C93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FB5A-3317-5B4D-8432-0BA5AFECFB9F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CEAB3-4574-489B-E2C9-0CD2F13E0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6F281-E027-6536-B9FF-2E6FC8B4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EA01-222E-8942-9728-B39125E6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7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351F9B-FD65-A5C8-02E0-B6C8D1D93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02FC0-9FEA-9AED-669D-C3F333E94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BB807-BFA8-60AB-B77E-68A0C0B8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FB5A-3317-5B4D-8432-0BA5AFECFB9F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F398A-C559-77FC-3E5D-A3AC607F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CD98F-D860-5278-AEDC-52193967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EA01-222E-8942-9728-B39125E6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2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E4DF-A180-93B9-84D2-04A563B56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7AD3C-5BD8-5762-1D16-9F62617B4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99032-241C-2753-6A9A-40EFD9CD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FB5A-3317-5B4D-8432-0BA5AFECFB9F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56876-C11C-4F3D-3912-236EE7BE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93C1F-F841-389C-4CB2-AFC8EEF0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EA01-222E-8942-9728-B39125E6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3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95F5-84D9-5F77-BE2D-1A80F915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E91D7-BFBC-FDF9-F87F-24F4E795E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EA140-6BB7-A52A-051D-4162EB92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FB5A-3317-5B4D-8432-0BA5AFECFB9F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AF162-6C12-0BC2-7F1B-D505E815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F750-8B9F-8F9C-92C8-0BD493DB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EA01-222E-8942-9728-B39125E6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2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43B9-9341-2E41-5209-FCB7923F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EF888-1EE9-D1FF-DE99-F96358F2D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8F5E1-7C4C-2953-0403-194FE0D5D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4040E-BFC2-94F0-EB4C-7137703A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FB5A-3317-5B4D-8432-0BA5AFECFB9F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9BF84-E9A8-246D-DA0E-34C45A79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E98EF-F485-9A71-57C7-9E362C76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EA01-222E-8942-9728-B39125E6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5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B5275-C970-84D2-AB19-1F0FD48E7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F1968-EA22-2825-F967-57221C388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488CD-954C-9154-394A-DBBE7DDE8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9F5B3-CFE5-9E4D-E9B1-725E37B9B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FA0666-6A52-D39D-5CC0-ADBE0C698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4E69DF-BE9D-2668-A589-4998CCA2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FB5A-3317-5B4D-8432-0BA5AFECFB9F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DFBE3-D64D-D81F-BA8C-9658CE4C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FD044-A162-9520-64B7-DF6E0E98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EA01-222E-8942-9728-B39125E6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6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1F1F-3B94-3500-7639-9803E4D4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9D6DF3-6398-3F90-33F1-550142E2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FB5A-3317-5B4D-8432-0BA5AFECFB9F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09F42-C826-9676-E307-C6F1FC98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E68EB-6E02-4808-E732-CC84DC6B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EA01-222E-8942-9728-B39125E6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3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3313B1-FDF3-7B3E-F260-F54A89719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FB5A-3317-5B4D-8432-0BA5AFECFB9F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37E5D-2D0E-A380-AA64-3DC81986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23228-3617-BBBB-0671-5295E005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EA01-222E-8942-9728-B39125E6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5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D899-4E5B-495F-AEAA-F1B518A6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CF079-D47A-C462-1624-E8E24B738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F5759-3069-99B4-4D5C-9404B5CBA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474C4-54F0-6205-7BFE-39C583B6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FB5A-3317-5B4D-8432-0BA5AFECFB9F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A0369-2477-A4BE-3E87-64EE94CFF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9000B-0CE9-BA31-720B-8607B2A3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EA01-222E-8942-9728-B39125E6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0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4ADE-1F9A-EDB8-01E3-9057295D7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E80968-A36A-8F3C-8D85-34D03A071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424B6-EB3A-5B5D-4CEA-B80881643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C4DF9-5552-8750-CC38-1A7DB669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FB5A-3317-5B4D-8432-0BA5AFECFB9F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C2BB4-37AC-2A9D-B4E9-0BB4E06D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C8B24-553C-F0D0-5681-44D43B13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EA01-222E-8942-9728-B39125E6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B90726-528A-3C8D-ACB8-E904CB8CA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0E23B-FFCA-A490-2069-59C793E72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8C7A5-8522-78BF-D73E-3903E7106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FAFB5A-3317-5B4D-8432-0BA5AFECFB9F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2CB35-1835-E3B7-34CC-1AD0505D4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63F0A-0AB7-756F-3B8B-0F24FB0A2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89EA01-222E-8942-9728-B39125E6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2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476D6416-4E8E-4AC8-812A-30D9E44439E0}"/>
              </a:ext>
            </a:extLst>
          </p:cNvPr>
          <p:cNvSpPr/>
          <p:nvPr/>
        </p:nvSpPr>
        <p:spPr>
          <a:xfrm>
            <a:off x="3394365" y="2923309"/>
            <a:ext cx="1129509" cy="113133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33C52-A601-8F8E-BFB2-D82C4042AF12}"/>
              </a:ext>
            </a:extLst>
          </p:cNvPr>
          <p:cNvSpPr txBox="1"/>
          <p:nvPr/>
        </p:nvSpPr>
        <p:spPr>
          <a:xfrm>
            <a:off x="3789946" y="3304309"/>
            <a:ext cx="63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B49C34-4B17-1FC8-F86A-4C670DE2A428}"/>
              </a:ext>
            </a:extLst>
          </p:cNvPr>
          <p:cNvSpPr/>
          <p:nvPr/>
        </p:nvSpPr>
        <p:spPr>
          <a:xfrm>
            <a:off x="5688386" y="2923309"/>
            <a:ext cx="1129509" cy="113133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097BB2-8DB4-E789-2D32-32A0203895A1}"/>
              </a:ext>
            </a:extLst>
          </p:cNvPr>
          <p:cNvSpPr txBox="1"/>
          <p:nvPr/>
        </p:nvSpPr>
        <p:spPr>
          <a:xfrm>
            <a:off x="6083967" y="3304309"/>
            <a:ext cx="63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7" name="Curved Down Arrow 16">
            <a:extLst>
              <a:ext uri="{FF2B5EF4-FFF2-40B4-BE49-F238E27FC236}">
                <a16:creationId xmlns:a16="http://schemas.microsoft.com/office/drawing/2014/main" id="{71B0E701-A289-E387-AF5E-B4D2CABBFF55}"/>
              </a:ext>
            </a:extLst>
          </p:cNvPr>
          <p:cNvSpPr/>
          <p:nvPr/>
        </p:nvSpPr>
        <p:spPr>
          <a:xfrm rot="18842207">
            <a:off x="2786290" y="2371851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CC6FA1-1C26-E075-63C8-07257DB55CAF}"/>
              </a:ext>
            </a:extLst>
          </p:cNvPr>
          <p:cNvSpPr txBox="1"/>
          <p:nvPr/>
        </p:nvSpPr>
        <p:spPr>
          <a:xfrm>
            <a:off x="2708737" y="204622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11</a:t>
            </a:r>
            <a:endParaRPr lang="en-US" dirty="0"/>
          </a:p>
        </p:txBody>
      </p:sp>
      <p:sp>
        <p:nvSpPr>
          <p:cNvPr id="21" name="Curved Down Arrow 20">
            <a:extLst>
              <a:ext uri="{FF2B5EF4-FFF2-40B4-BE49-F238E27FC236}">
                <a16:creationId xmlns:a16="http://schemas.microsoft.com/office/drawing/2014/main" id="{4B3C9B3E-B89A-B699-C85A-E3591C02EE0A}"/>
              </a:ext>
            </a:extLst>
          </p:cNvPr>
          <p:cNvSpPr/>
          <p:nvPr/>
        </p:nvSpPr>
        <p:spPr>
          <a:xfrm rot="3206467">
            <a:off x="6403233" y="2599260"/>
            <a:ext cx="1216152" cy="731520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BA4A85-1FCD-15C1-FD5F-3D6D8B3EDD77}"/>
              </a:ext>
            </a:extLst>
          </p:cNvPr>
          <p:cNvSpPr txBox="1"/>
          <p:nvPr/>
        </p:nvSpPr>
        <p:spPr>
          <a:xfrm>
            <a:off x="7195700" y="2230887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22</a:t>
            </a:r>
            <a:endParaRPr lang="en-US" dirty="0"/>
          </a:p>
        </p:txBody>
      </p:sp>
      <p:sp>
        <p:nvSpPr>
          <p:cNvPr id="25" name="Curved Down Arrow 24">
            <a:extLst>
              <a:ext uri="{FF2B5EF4-FFF2-40B4-BE49-F238E27FC236}">
                <a16:creationId xmlns:a16="http://schemas.microsoft.com/office/drawing/2014/main" id="{63B1B106-F2AA-C996-06A9-94616C741FB9}"/>
              </a:ext>
            </a:extLst>
          </p:cNvPr>
          <p:cNvSpPr/>
          <p:nvPr/>
        </p:nvSpPr>
        <p:spPr>
          <a:xfrm>
            <a:off x="4556906" y="2600219"/>
            <a:ext cx="1216152" cy="503152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Down Arrow 25">
            <a:extLst>
              <a:ext uri="{FF2B5EF4-FFF2-40B4-BE49-F238E27FC236}">
                <a16:creationId xmlns:a16="http://schemas.microsoft.com/office/drawing/2014/main" id="{AE7C22CD-03FB-1031-63DB-A25A3E463471}"/>
              </a:ext>
            </a:extLst>
          </p:cNvPr>
          <p:cNvSpPr/>
          <p:nvPr/>
        </p:nvSpPr>
        <p:spPr>
          <a:xfrm rot="10800000">
            <a:off x="4508841" y="3874580"/>
            <a:ext cx="1216152" cy="503152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7CA730-23C8-3504-422E-437798393286}"/>
              </a:ext>
            </a:extLst>
          </p:cNvPr>
          <p:cNvSpPr txBox="1"/>
          <p:nvPr/>
        </p:nvSpPr>
        <p:spPr>
          <a:xfrm>
            <a:off x="4930441" y="208736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21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782629-1EBD-E0F6-2403-943D66978120}"/>
              </a:ext>
            </a:extLst>
          </p:cNvPr>
          <p:cNvSpPr txBox="1"/>
          <p:nvPr/>
        </p:nvSpPr>
        <p:spPr>
          <a:xfrm>
            <a:off x="4881114" y="437773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12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5401A5-6990-4211-A316-FECCDF3B5012}"/>
              </a:ext>
            </a:extLst>
          </p:cNvPr>
          <p:cNvSpPr txBox="1"/>
          <p:nvPr/>
        </p:nvSpPr>
        <p:spPr>
          <a:xfrm>
            <a:off x="6971200" y="3916068"/>
            <a:ext cx="1245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Legend</a:t>
            </a:r>
          </a:p>
          <a:p>
            <a:r>
              <a:rPr lang="en-US" b="1" dirty="0">
                <a:solidFill>
                  <a:schemeClr val="accent1"/>
                </a:solidFill>
              </a:rPr>
              <a:t>Activation</a:t>
            </a:r>
          </a:p>
          <a:p>
            <a:r>
              <a:rPr lang="en-US" b="1" dirty="0">
                <a:solidFill>
                  <a:srgbClr val="FF0000"/>
                </a:solidFill>
              </a:rPr>
              <a:t>Inhibition</a:t>
            </a:r>
          </a:p>
        </p:txBody>
      </p:sp>
    </p:spTree>
    <p:extLst>
      <p:ext uri="{BB962C8B-B14F-4D97-AF65-F5344CB8AC3E}">
        <p14:creationId xmlns:p14="http://schemas.microsoft.com/office/powerpoint/2010/main" val="2698027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McDonnell</dc:creator>
  <cp:lastModifiedBy>Laura McDonnell</cp:lastModifiedBy>
  <cp:revision>1</cp:revision>
  <dcterms:created xsi:type="dcterms:W3CDTF">2024-10-27T19:04:57Z</dcterms:created>
  <dcterms:modified xsi:type="dcterms:W3CDTF">2024-10-28T06:01:36Z</dcterms:modified>
</cp:coreProperties>
</file>