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20"/>
  </p:notesMasterIdLst>
  <p:sldIdLst>
    <p:sldId id="256" r:id="rId2"/>
    <p:sldId id="257" r:id="rId3"/>
    <p:sldId id="258" r:id="rId4"/>
    <p:sldId id="277" r:id="rId5"/>
    <p:sldId id="287" r:id="rId6"/>
    <p:sldId id="278" r:id="rId7"/>
    <p:sldId id="279" r:id="rId8"/>
    <p:sldId id="281" r:id="rId9"/>
    <p:sldId id="282" r:id="rId10"/>
    <p:sldId id="283" r:id="rId11"/>
    <p:sldId id="288" r:id="rId12"/>
    <p:sldId id="291" r:id="rId13"/>
    <p:sldId id="292" r:id="rId14"/>
    <p:sldId id="284" r:id="rId15"/>
    <p:sldId id="289" r:id="rId16"/>
    <p:sldId id="290" r:id="rId17"/>
    <p:sldId id="285" r:id="rId18"/>
    <p:sldId id="286" r:id="rId19"/>
  </p:sldIdLst>
  <p:sldSz cx="9144000" cy="5943600"/>
  <p:notesSz cx="6858000" cy="9144000"/>
  <p:defaultTextStyle>
    <a:defPPr>
      <a:defRPr lang="en-US"/>
    </a:defPPr>
    <a:lvl1pPr marL="0" algn="l" defTabSz="746116" rtl="0" eaLnBrk="1" latinLnBrk="0" hangingPunct="1">
      <a:defRPr sz="1469" kern="1200">
        <a:solidFill>
          <a:schemeClr val="tx1"/>
        </a:solidFill>
        <a:latin typeface="+mn-lt"/>
        <a:ea typeface="+mn-ea"/>
        <a:cs typeface="+mn-cs"/>
      </a:defRPr>
    </a:lvl1pPr>
    <a:lvl2pPr marL="373058" algn="l" defTabSz="746116" rtl="0" eaLnBrk="1" latinLnBrk="0" hangingPunct="1">
      <a:defRPr sz="1469" kern="1200">
        <a:solidFill>
          <a:schemeClr val="tx1"/>
        </a:solidFill>
        <a:latin typeface="+mn-lt"/>
        <a:ea typeface="+mn-ea"/>
        <a:cs typeface="+mn-cs"/>
      </a:defRPr>
    </a:lvl2pPr>
    <a:lvl3pPr marL="746116" algn="l" defTabSz="746116" rtl="0" eaLnBrk="1" latinLnBrk="0" hangingPunct="1">
      <a:defRPr sz="1469" kern="1200">
        <a:solidFill>
          <a:schemeClr val="tx1"/>
        </a:solidFill>
        <a:latin typeface="+mn-lt"/>
        <a:ea typeface="+mn-ea"/>
        <a:cs typeface="+mn-cs"/>
      </a:defRPr>
    </a:lvl3pPr>
    <a:lvl4pPr marL="1119173" algn="l" defTabSz="746116" rtl="0" eaLnBrk="1" latinLnBrk="0" hangingPunct="1">
      <a:defRPr sz="1469" kern="1200">
        <a:solidFill>
          <a:schemeClr val="tx1"/>
        </a:solidFill>
        <a:latin typeface="+mn-lt"/>
        <a:ea typeface="+mn-ea"/>
        <a:cs typeface="+mn-cs"/>
      </a:defRPr>
    </a:lvl4pPr>
    <a:lvl5pPr marL="1492230" algn="l" defTabSz="746116" rtl="0" eaLnBrk="1" latinLnBrk="0" hangingPunct="1">
      <a:defRPr sz="1469" kern="1200">
        <a:solidFill>
          <a:schemeClr val="tx1"/>
        </a:solidFill>
        <a:latin typeface="+mn-lt"/>
        <a:ea typeface="+mn-ea"/>
        <a:cs typeface="+mn-cs"/>
      </a:defRPr>
    </a:lvl5pPr>
    <a:lvl6pPr marL="1865288" algn="l" defTabSz="746116" rtl="0" eaLnBrk="1" latinLnBrk="0" hangingPunct="1">
      <a:defRPr sz="1469" kern="1200">
        <a:solidFill>
          <a:schemeClr val="tx1"/>
        </a:solidFill>
        <a:latin typeface="+mn-lt"/>
        <a:ea typeface="+mn-ea"/>
        <a:cs typeface="+mn-cs"/>
      </a:defRPr>
    </a:lvl6pPr>
    <a:lvl7pPr marL="2238346" algn="l" defTabSz="746116" rtl="0" eaLnBrk="1" latinLnBrk="0" hangingPunct="1">
      <a:defRPr sz="1469" kern="1200">
        <a:solidFill>
          <a:schemeClr val="tx1"/>
        </a:solidFill>
        <a:latin typeface="+mn-lt"/>
        <a:ea typeface="+mn-ea"/>
        <a:cs typeface="+mn-cs"/>
      </a:defRPr>
    </a:lvl7pPr>
    <a:lvl8pPr marL="2611404" algn="l" defTabSz="746116" rtl="0" eaLnBrk="1" latinLnBrk="0" hangingPunct="1">
      <a:defRPr sz="1469" kern="1200">
        <a:solidFill>
          <a:schemeClr val="tx1"/>
        </a:solidFill>
        <a:latin typeface="+mn-lt"/>
        <a:ea typeface="+mn-ea"/>
        <a:cs typeface="+mn-cs"/>
      </a:defRPr>
    </a:lvl8pPr>
    <a:lvl9pPr marL="2984461" algn="l" defTabSz="746116" rtl="0" eaLnBrk="1" latinLnBrk="0" hangingPunct="1">
      <a:defRPr sz="1469"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guyễn Cường" initials="NC" lastIdx="1" clrIdx="0">
    <p:extLst>
      <p:ext uri="{19B8F6BF-5375-455C-9EA6-DF929625EA0E}">
        <p15:presenceInfo xmlns:p15="http://schemas.microsoft.com/office/powerpoint/2012/main" userId="7dd3e4e3e4373f3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9" autoAdjust="0"/>
    <p:restoredTop sz="96323" autoAdjust="0"/>
  </p:normalViewPr>
  <p:slideViewPr>
    <p:cSldViewPr snapToGrid="0">
      <p:cViewPr varScale="1">
        <p:scale>
          <a:sx n="122" d="100"/>
          <a:sy n="122" d="100"/>
        </p:scale>
        <p:origin x="792" y="68"/>
      </p:cViewPr>
      <p:guideLst/>
    </p:cSldViewPr>
  </p:slideViewPr>
  <p:outlineViewPr>
    <p:cViewPr>
      <p:scale>
        <a:sx n="33" d="100"/>
        <a:sy n="33" d="100"/>
      </p:scale>
      <p:origin x="0" y="-4122"/>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EDCD23-2DD8-4180-A9CC-4E448040504D}" type="datetimeFigureOut">
              <a:rPr lang="en-US" smtClean="0"/>
              <a:t>8/8/2024</a:t>
            </a:fld>
            <a:endParaRPr lang="en-US"/>
          </a:p>
        </p:txBody>
      </p:sp>
      <p:sp>
        <p:nvSpPr>
          <p:cNvPr id="4" name="Slide Image Placeholder 3"/>
          <p:cNvSpPr>
            <a:spLocks noGrp="1" noRot="1" noChangeAspect="1"/>
          </p:cNvSpPr>
          <p:nvPr>
            <p:ph type="sldImg" idx="2"/>
          </p:nvPr>
        </p:nvSpPr>
        <p:spPr>
          <a:xfrm>
            <a:off x="1055688" y="1143000"/>
            <a:ext cx="474662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27FC92-C9B9-4473-8F41-FA2B9FACBBEE}" type="slidenum">
              <a:rPr lang="en-US" smtClean="0"/>
              <a:t>‹#›</a:t>
            </a:fld>
            <a:endParaRPr lang="en-US"/>
          </a:p>
        </p:txBody>
      </p:sp>
    </p:spTree>
    <p:extLst>
      <p:ext uri="{BB962C8B-B14F-4D97-AF65-F5344CB8AC3E}">
        <p14:creationId xmlns:p14="http://schemas.microsoft.com/office/powerpoint/2010/main" val="435837928"/>
      </p:ext>
    </p:extLst>
  </p:cSld>
  <p:clrMap bg1="lt1" tx1="dk1" bg2="lt2" tx2="dk2" accent1="accent1" accent2="accent2" accent3="accent3" accent4="accent4" accent5="accent5" accent6="accent6" hlink="hlink" folHlink="folHlink"/>
  <p:notesStyle>
    <a:lvl1pPr marL="0" algn="l" defTabSz="746116" rtl="0" eaLnBrk="1" latinLnBrk="0" hangingPunct="1">
      <a:defRPr sz="979" kern="1200">
        <a:solidFill>
          <a:schemeClr val="tx1"/>
        </a:solidFill>
        <a:latin typeface="+mn-lt"/>
        <a:ea typeface="+mn-ea"/>
        <a:cs typeface="+mn-cs"/>
      </a:defRPr>
    </a:lvl1pPr>
    <a:lvl2pPr marL="373058" algn="l" defTabSz="746116" rtl="0" eaLnBrk="1" latinLnBrk="0" hangingPunct="1">
      <a:defRPr sz="979" kern="1200">
        <a:solidFill>
          <a:schemeClr val="tx1"/>
        </a:solidFill>
        <a:latin typeface="+mn-lt"/>
        <a:ea typeface="+mn-ea"/>
        <a:cs typeface="+mn-cs"/>
      </a:defRPr>
    </a:lvl2pPr>
    <a:lvl3pPr marL="746116" algn="l" defTabSz="746116" rtl="0" eaLnBrk="1" latinLnBrk="0" hangingPunct="1">
      <a:defRPr sz="979" kern="1200">
        <a:solidFill>
          <a:schemeClr val="tx1"/>
        </a:solidFill>
        <a:latin typeface="+mn-lt"/>
        <a:ea typeface="+mn-ea"/>
        <a:cs typeface="+mn-cs"/>
      </a:defRPr>
    </a:lvl3pPr>
    <a:lvl4pPr marL="1119173" algn="l" defTabSz="746116" rtl="0" eaLnBrk="1" latinLnBrk="0" hangingPunct="1">
      <a:defRPr sz="979" kern="1200">
        <a:solidFill>
          <a:schemeClr val="tx1"/>
        </a:solidFill>
        <a:latin typeface="+mn-lt"/>
        <a:ea typeface="+mn-ea"/>
        <a:cs typeface="+mn-cs"/>
      </a:defRPr>
    </a:lvl4pPr>
    <a:lvl5pPr marL="1492230" algn="l" defTabSz="746116" rtl="0" eaLnBrk="1" latinLnBrk="0" hangingPunct="1">
      <a:defRPr sz="979" kern="1200">
        <a:solidFill>
          <a:schemeClr val="tx1"/>
        </a:solidFill>
        <a:latin typeface="+mn-lt"/>
        <a:ea typeface="+mn-ea"/>
        <a:cs typeface="+mn-cs"/>
      </a:defRPr>
    </a:lvl5pPr>
    <a:lvl6pPr marL="1865288" algn="l" defTabSz="746116" rtl="0" eaLnBrk="1" latinLnBrk="0" hangingPunct="1">
      <a:defRPr sz="979" kern="1200">
        <a:solidFill>
          <a:schemeClr val="tx1"/>
        </a:solidFill>
        <a:latin typeface="+mn-lt"/>
        <a:ea typeface="+mn-ea"/>
        <a:cs typeface="+mn-cs"/>
      </a:defRPr>
    </a:lvl6pPr>
    <a:lvl7pPr marL="2238346" algn="l" defTabSz="746116" rtl="0" eaLnBrk="1" latinLnBrk="0" hangingPunct="1">
      <a:defRPr sz="979" kern="1200">
        <a:solidFill>
          <a:schemeClr val="tx1"/>
        </a:solidFill>
        <a:latin typeface="+mn-lt"/>
        <a:ea typeface="+mn-ea"/>
        <a:cs typeface="+mn-cs"/>
      </a:defRPr>
    </a:lvl7pPr>
    <a:lvl8pPr marL="2611404" algn="l" defTabSz="746116" rtl="0" eaLnBrk="1" latinLnBrk="0" hangingPunct="1">
      <a:defRPr sz="979" kern="1200">
        <a:solidFill>
          <a:schemeClr val="tx1"/>
        </a:solidFill>
        <a:latin typeface="+mn-lt"/>
        <a:ea typeface="+mn-ea"/>
        <a:cs typeface="+mn-cs"/>
      </a:defRPr>
    </a:lvl8pPr>
    <a:lvl9pPr marL="2984461" algn="l" defTabSz="746116" rtl="0" eaLnBrk="1" latinLnBrk="0" hangingPunct="1">
      <a:defRPr sz="979"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55688" y="1143000"/>
            <a:ext cx="4746625"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327FC92-C9B9-4473-8F41-FA2B9FACBBEE}" type="slidenum">
              <a:rPr lang="en-US" smtClean="0"/>
              <a:t>2</a:t>
            </a:fld>
            <a:endParaRPr lang="en-US"/>
          </a:p>
        </p:txBody>
      </p:sp>
    </p:spTree>
    <p:extLst>
      <p:ext uri="{BB962C8B-B14F-4D97-AF65-F5344CB8AC3E}">
        <p14:creationId xmlns:p14="http://schemas.microsoft.com/office/powerpoint/2010/main" val="14230738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AutoShape 7"/>
          <p:cNvSpPr>
            <a:spLocks noChangeArrowheads="1"/>
          </p:cNvSpPr>
          <p:nvPr/>
        </p:nvSpPr>
        <p:spPr bwMode="auto">
          <a:xfrm>
            <a:off x="533400" y="2113282"/>
            <a:ext cx="8229600" cy="94933"/>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en-US" sz="2448"/>
          </a:p>
        </p:txBody>
      </p:sp>
      <p:sp>
        <p:nvSpPr>
          <p:cNvPr id="5122" name="Rectangle 2"/>
          <p:cNvSpPr>
            <a:spLocks noGrp="1" noChangeArrowheads="1"/>
          </p:cNvSpPr>
          <p:nvPr>
            <p:ph type="ctrTitle"/>
          </p:nvPr>
        </p:nvSpPr>
        <p:spPr>
          <a:xfrm>
            <a:off x="0" y="858520"/>
            <a:ext cx="9144000" cy="1188720"/>
          </a:xfrm>
        </p:spPr>
        <p:txBody>
          <a:bodyPr/>
          <a:lstStyle>
            <a:lvl1pPr algn="ctr">
              <a:defRPr sz="6527"/>
            </a:lvl1pPr>
          </a:lstStyle>
          <a:p>
            <a:pPr lvl="0"/>
            <a:r>
              <a:rPr lang="en-US" noProof="0"/>
              <a:t>Click to edit Master title style</a:t>
            </a:r>
            <a:endParaRPr lang="en-US" noProof="0" dirty="0"/>
          </a:p>
        </p:txBody>
      </p:sp>
      <p:sp>
        <p:nvSpPr>
          <p:cNvPr id="5123" name="Rectangle 3"/>
          <p:cNvSpPr>
            <a:spLocks noGrp="1" noChangeArrowheads="1"/>
          </p:cNvSpPr>
          <p:nvPr>
            <p:ph type="subTitle" idx="1"/>
          </p:nvPr>
        </p:nvSpPr>
        <p:spPr>
          <a:xfrm>
            <a:off x="228600" y="2377440"/>
            <a:ext cx="8763000" cy="1386840"/>
          </a:xfrm>
        </p:spPr>
        <p:txBody>
          <a:bodyPr/>
          <a:lstStyle>
            <a:lvl1pPr marL="0" indent="0" algn="ctr">
              <a:buFont typeface="Wingdings" panose="05000000000000000000" pitchFamily="2" charset="2"/>
              <a:buNone/>
              <a:defRPr sz="4895" b="0" i="1"/>
            </a:lvl1pPr>
          </a:lstStyle>
          <a:p>
            <a:pPr lvl="0"/>
            <a:r>
              <a:rPr lang="en-US" noProof="0"/>
              <a:t>Click to edit Master subtitle style</a:t>
            </a:r>
            <a:endParaRPr lang="en-US" noProof="0" dirty="0"/>
          </a:p>
        </p:txBody>
      </p:sp>
      <p:sp>
        <p:nvSpPr>
          <p:cNvPr id="5" name="Date Placeholder 4"/>
          <p:cNvSpPr>
            <a:spLocks noGrp="1" noChangeArrowheads="1"/>
          </p:cNvSpPr>
          <p:nvPr>
            <p:ph type="dt" sz="half" idx="10"/>
          </p:nvPr>
        </p:nvSpPr>
        <p:spPr bwMode="auto">
          <a:xfrm>
            <a:off x="685800" y="5415280"/>
            <a:ext cx="1905000" cy="39624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eaLnBrk="1" hangingPunct="1">
              <a:defRPr sz="1633"/>
            </a:lvl1pPr>
          </a:lstStyle>
          <a:p>
            <a:endParaRPr lang="en-US"/>
          </a:p>
        </p:txBody>
      </p:sp>
      <p:sp>
        <p:nvSpPr>
          <p:cNvPr id="6" name="Rectangle 5"/>
          <p:cNvSpPr>
            <a:spLocks noGrp="1" noChangeArrowheads="1"/>
          </p:cNvSpPr>
          <p:nvPr>
            <p:ph type="ftr" sz="quarter" idx="11"/>
          </p:nvPr>
        </p:nvSpPr>
        <p:spPr>
          <a:xfrm>
            <a:off x="3124200" y="5415280"/>
            <a:ext cx="2895600" cy="396240"/>
          </a:xfrm>
        </p:spPr>
        <p:txBody>
          <a:bodyPr/>
          <a:lstStyle>
            <a:lvl1pPr algn="ctr">
              <a:defRPr sz="1633" i="0">
                <a:latin typeface="Verdana" panose="020B0604030504040204" pitchFamily="34" charset="0"/>
              </a:defRPr>
            </a:lvl1pPr>
          </a:lstStyle>
          <a:p>
            <a:r>
              <a:rPr lang="vi-VN"/>
              <a:t>Chương 1. Tổng quan</a:t>
            </a:r>
            <a:endParaRPr lang="en-US"/>
          </a:p>
        </p:txBody>
      </p:sp>
      <p:sp>
        <p:nvSpPr>
          <p:cNvPr id="7" name="Rectangle 6"/>
          <p:cNvSpPr>
            <a:spLocks noGrp="1" noChangeArrowheads="1"/>
          </p:cNvSpPr>
          <p:nvPr>
            <p:ph type="sldNum" sz="quarter" idx="12"/>
          </p:nvPr>
        </p:nvSpPr>
        <p:spPr>
          <a:xfrm>
            <a:off x="6553200" y="5415280"/>
            <a:ext cx="1905000" cy="396240"/>
          </a:xfrm>
        </p:spPr>
        <p:txBody>
          <a:bodyPr/>
          <a:lstStyle>
            <a:lvl1pPr>
              <a:defRPr sz="1633">
                <a:latin typeface="Verdana" panose="020B0604030504040204" pitchFamily="34" charset="0"/>
              </a:defRPr>
            </a:lvl1pPr>
          </a:lstStyle>
          <a:p>
            <a:fld id="{099B615F-C769-49CC-AD0C-AE566D56EEA8}" type="slidenum">
              <a:rPr lang="en-US" smtClean="0"/>
              <a:t>‹#›</a:t>
            </a:fld>
            <a:endParaRPr lang="en-US"/>
          </a:p>
        </p:txBody>
      </p:sp>
    </p:spTree>
    <p:extLst>
      <p:ext uri="{BB962C8B-B14F-4D97-AF65-F5344CB8AC3E}">
        <p14:creationId xmlns:p14="http://schemas.microsoft.com/office/powerpoint/2010/main" val="7754323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b="0"/>
            </a:lvl1pPr>
          </a:lstStyle>
          <a:p>
            <a:r>
              <a:rPr lang="en-US" dirty="0"/>
              <a:t>Click to edit Master title style</a:t>
            </a:r>
          </a:p>
        </p:txBody>
      </p:sp>
      <p:sp>
        <p:nvSpPr>
          <p:cNvPr id="3" name="Content Placeholder 2"/>
          <p:cNvSpPr>
            <a:spLocks noGrp="1"/>
          </p:cNvSpPr>
          <p:nvPr>
            <p:ph idx="1"/>
          </p:nvPr>
        </p:nvSpPr>
        <p:spPr/>
        <p:txBody>
          <a:bodyPr/>
          <a:lstStyle>
            <a:lvl1pPr>
              <a:spcBef>
                <a:spcPts val="0"/>
              </a:spcBef>
              <a:defRPr sz="2400"/>
            </a:lvl1pPr>
            <a:lvl2pPr>
              <a:spcBef>
                <a:spcPts val="0"/>
              </a:spcBef>
              <a:defRPr sz="2400"/>
            </a:lvl2pPr>
            <a:lvl3pPr>
              <a:spcBef>
                <a:spcPts val="0"/>
              </a:spcBef>
              <a:defRPr sz="2400"/>
            </a:lvl3pPr>
            <a:lvl4pPr>
              <a:spcBef>
                <a:spcPts val="0"/>
              </a:spcBef>
              <a:defRPr sz="2400"/>
            </a:lvl4pPr>
            <a:lvl5pPr>
              <a:spcBef>
                <a:spcPts val="0"/>
              </a:spcBef>
              <a:defRPr sz="2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7"/>
          <p:cNvSpPr>
            <a:spLocks noGrp="1" noChangeArrowheads="1"/>
          </p:cNvSpPr>
          <p:nvPr>
            <p:ph type="ftr" sz="quarter" idx="10"/>
          </p:nvPr>
        </p:nvSpPr>
        <p:spPr>
          <a:ln/>
        </p:spPr>
        <p:txBody>
          <a:bodyPr/>
          <a:lstStyle>
            <a:lvl1pPr>
              <a:defRPr sz="1400"/>
            </a:lvl1pPr>
          </a:lstStyle>
          <a:p>
            <a:r>
              <a:rPr lang="vi-VN"/>
              <a:t>Chương 1. Tổng quan</a:t>
            </a:r>
            <a:endParaRPr lang="en-US" dirty="0"/>
          </a:p>
        </p:txBody>
      </p:sp>
      <p:sp>
        <p:nvSpPr>
          <p:cNvPr id="5" name="Rectangle 8"/>
          <p:cNvSpPr>
            <a:spLocks noGrp="1" noChangeArrowheads="1"/>
          </p:cNvSpPr>
          <p:nvPr>
            <p:ph type="sldNum" sz="quarter" idx="11"/>
          </p:nvPr>
        </p:nvSpPr>
        <p:spPr>
          <a:ln/>
        </p:spPr>
        <p:txBody>
          <a:bodyPr/>
          <a:lstStyle>
            <a:lvl1pPr>
              <a:defRPr sz="1400"/>
            </a:lvl1pPr>
          </a:lstStyle>
          <a:p>
            <a:fld id="{099B615F-C769-49CC-AD0C-AE566D56EEA8}" type="slidenum">
              <a:rPr lang="en-US" smtClean="0"/>
              <a:pPr/>
              <a:t>‹#›</a:t>
            </a:fld>
            <a:endParaRPr lang="en-US" dirty="0"/>
          </a:p>
        </p:txBody>
      </p:sp>
    </p:spTree>
    <p:extLst>
      <p:ext uri="{BB962C8B-B14F-4D97-AF65-F5344CB8AC3E}">
        <p14:creationId xmlns:p14="http://schemas.microsoft.com/office/powerpoint/2010/main" val="22420448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9" y="1481777"/>
            <a:ext cx="7886700" cy="2472373"/>
          </a:xfrm>
        </p:spPr>
        <p:txBody>
          <a:bodyPr/>
          <a:lstStyle>
            <a:lvl1pPr>
              <a:defRPr sz="8159"/>
            </a:lvl1pPr>
          </a:lstStyle>
          <a:p>
            <a:r>
              <a:rPr lang="en-US"/>
              <a:t>Click to edit Master title style</a:t>
            </a:r>
          </a:p>
        </p:txBody>
      </p:sp>
      <p:sp>
        <p:nvSpPr>
          <p:cNvPr id="3" name="Text Placeholder 2"/>
          <p:cNvSpPr>
            <a:spLocks noGrp="1"/>
          </p:cNvSpPr>
          <p:nvPr>
            <p:ph type="body" idx="1"/>
          </p:nvPr>
        </p:nvSpPr>
        <p:spPr>
          <a:xfrm>
            <a:off x="623889" y="3977540"/>
            <a:ext cx="7886700" cy="1300163"/>
          </a:xfrm>
        </p:spPr>
        <p:txBody>
          <a:bodyPr/>
          <a:lstStyle>
            <a:lvl1pPr marL="0" indent="0">
              <a:buNone/>
              <a:defRPr sz="3263"/>
            </a:lvl1pPr>
            <a:lvl2pPr marL="621700" indent="0">
              <a:buNone/>
              <a:defRPr sz="2720"/>
            </a:lvl2pPr>
            <a:lvl3pPr marL="1243401" indent="0">
              <a:buNone/>
              <a:defRPr sz="2448"/>
            </a:lvl3pPr>
            <a:lvl4pPr marL="1865101" indent="0">
              <a:buNone/>
              <a:defRPr sz="2176"/>
            </a:lvl4pPr>
            <a:lvl5pPr marL="2486801" indent="0">
              <a:buNone/>
              <a:defRPr sz="2176"/>
            </a:lvl5pPr>
            <a:lvl6pPr marL="3108502" indent="0">
              <a:buNone/>
              <a:defRPr sz="2176"/>
            </a:lvl6pPr>
            <a:lvl7pPr marL="3730201" indent="0">
              <a:buNone/>
              <a:defRPr sz="2176"/>
            </a:lvl7pPr>
            <a:lvl8pPr marL="4351903" indent="0">
              <a:buNone/>
              <a:defRPr sz="2176"/>
            </a:lvl8pPr>
            <a:lvl9pPr marL="4973603" indent="0">
              <a:buNone/>
              <a:defRPr sz="2176"/>
            </a:lvl9pPr>
          </a:lstStyle>
          <a:p>
            <a:pPr lvl="0"/>
            <a:r>
              <a:rPr lang="en-US"/>
              <a:t>Click to edit Master text styles</a:t>
            </a:r>
          </a:p>
        </p:txBody>
      </p:sp>
      <p:sp>
        <p:nvSpPr>
          <p:cNvPr id="4" name="Rectangle 7"/>
          <p:cNvSpPr>
            <a:spLocks noGrp="1" noChangeArrowheads="1"/>
          </p:cNvSpPr>
          <p:nvPr>
            <p:ph type="ftr" sz="quarter" idx="10"/>
          </p:nvPr>
        </p:nvSpPr>
        <p:spPr>
          <a:ln/>
        </p:spPr>
        <p:txBody>
          <a:bodyPr/>
          <a:lstStyle>
            <a:lvl1pPr>
              <a:defRPr/>
            </a:lvl1pPr>
          </a:lstStyle>
          <a:p>
            <a:r>
              <a:rPr lang="vi-VN"/>
              <a:t>Chương 1. Tổng quan</a:t>
            </a:r>
            <a:endParaRPr lang="en-US"/>
          </a:p>
        </p:txBody>
      </p:sp>
      <p:sp>
        <p:nvSpPr>
          <p:cNvPr id="5" name="Rectangle 8"/>
          <p:cNvSpPr>
            <a:spLocks noGrp="1" noChangeArrowheads="1"/>
          </p:cNvSpPr>
          <p:nvPr>
            <p:ph type="sldNum" sz="quarter" idx="11"/>
          </p:nvPr>
        </p:nvSpPr>
        <p:spPr>
          <a:ln/>
        </p:spPr>
        <p:txBody>
          <a:bodyPr/>
          <a:lstStyle>
            <a:lvl1pPr>
              <a:defRPr/>
            </a:lvl1pPr>
          </a:lstStyle>
          <a:p>
            <a:fld id="{099B615F-C769-49CC-AD0C-AE566D56EEA8}" type="slidenum">
              <a:rPr lang="en-US" smtClean="0"/>
              <a:t>‹#›</a:t>
            </a:fld>
            <a:endParaRPr lang="en-US"/>
          </a:p>
        </p:txBody>
      </p:sp>
    </p:spTree>
    <p:extLst>
      <p:ext uri="{BB962C8B-B14F-4D97-AF65-F5344CB8AC3E}">
        <p14:creationId xmlns:p14="http://schemas.microsoft.com/office/powerpoint/2010/main" val="5733272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0" y="726440"/>
            <a:ext cx="4495800" cy="47548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726440"/>
            <a:ext cx="4495800" cy="47548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7"/>
          <p:cNvSpPr>
            <a:spLocks noGrp="1" noChangeArrowheads="1"/>
          </p:cNvSpPr>
          <p:nvPr>
            <p:ph type="ftr" sz="quarter" idx="10"/>
          </p:nvPr>
        </p:nvSpPr>
        <p:spPr>
          <a:ln/>
        </p:spPr>
        <p:txBody>
          <a:bodyPr/>
          <a:lstStyle>
            <a:lvl1pPr>
              <a:defRPr/>
            </a:lvl1pPr>
          </a:lstStyle>
          <a:p>
            <a:r>
              <a:rPr lang="vi-VN"/>
              <a:t>Chương 1. Tổng quan</a:t>
            </a:r>
            <a:endParaRPr lang="en-US"/>
          </a:p>
        </p:txBody>
      </p:sp>
      <p:sp>
        <p:nvSpPr>
          <p:cNvPr id="6" name="Rectangle 8"/>
          <p:cNvSpPr>
            <a:spLocks noGrp="1" noChangeArrowheads="1"/>
          </p:cNvSpPr>
          <p:nvPr>
            <p:ph type="sldNum" sz="quarter" idx="11"/>
          </p:nvPr>
        </p:nvSpPr>
        <p:spPr>
          <a:ln/>
        </p:spPr>
        <p:txBody>
          <a:bodyPr/>
          <a:lstStyle>
            <a:lvl1pPr>
              <a:defRPr/>
            </a:lvl1pPr>
          </a:lstStyle>
          <a:p>
            <a:fld id="{099B615F-C769-49CC-AD0C-AE566D56EEA8}" type="slidenum">
              <a:rPr lang="en-US" smtClean="0"/>
              <a:t>‹#›</a:t>
            </a:fld>
            <a:endParaRPr lang="en-US"/>
          </a:p>
        </p:txBody>
      </p:sp>
    </p:spTree>
    <p:extLst>
      <p:ext uri="{BB962C8B-B14F-4D97-AF65-F5344CB8AC3E}">
        <p14:creationId xmlns:p14="http://schemas.microsoft.com/office/powerpoint/2010/main" val="24767726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alpha val="64000"/>
          </a:schemeClr>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0" y="66040"/>
            <a:ext cx="9144000" cy="528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0" y="726440"/>
            <a:ext cx="9144000" cy="47548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en-US" altLang="en-US" dirty="0"/>
          </a:p>
        </p:txBody>
      </p:sp>
      <p:sp>
        <p:nvSpPr>
          <p:cNvPr id="1028" name="AutoShape 4"/>
          <p:cNvSpPr>
            <a:spLocks noChangeArrowheads="1"/>
          </p:cNvSpPr>
          <p:nvPr/>
        </p:nvSpPr>
        <p:spPr bwMode="auto">
          <a:xfrm>
            <a:off x="0" y="594360"/>
            <a:ext cx="9144000" cy="66040"/>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en-US" sz="2448"/>
          </a:p>
        </p:txBody>
      </p:sp>
      <p:sp>
        <p:nvSpPr>
          <p:cNvPr id="1029" name="Line 5"/>
          <p:cNvSpPr>
            <a:spLocks noChangeShapeType="1"/>
          </p:cNvSpPr>
          <p:nvPr/>
        </p:nvSpPr>
        <p:spPr bwMode="auto">
          <a:xfrm flipV="1">
            <a:off x="0" y="5547360"/>
            <a:ext cx="9144000" cy="0"/>
          </a:xfrm>
          <a:prstGeom prst="line">
            <a:avLst/>
          </a:prstGeom>
          <a:noFill/>
          <a:ln w="31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48"/>
          </a:p>
        </p:txBody>
      </p:sp>
      <p:sp>
        <p:nvSpPr>
          <p:cNvPr id="4103" name="Rectangle 7"/>
          <p:cNvSpPr>
            <a:spLocks noGrp="1" noChangeArrowheads="1"/>
          </p:cNvSpPr>
          <p:nvPr>
            <p:ph type="ftr" sz="quarter" idx="3"/>
          </p:nvPr>
        </p:nvSpPr>
        <p:spPr bwMode="auto">
          <a:xfrm>
            <a:off x="0" y="5613400"/>
            <a:ext cx="7467600" cy="264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eaLnBrk="1" hangingPunct="1">
              <a:defRPr sz="1768" i="1">
                <a:latin typeface="+mn-lt"/>
              </a:defRPr>
            </a:lvl1pPr>
          </a:lstStyle>
          <a:p>
            <a:r>
              <a:rPr lang="vi-VN"/>
              <a:t>Chương 1. Tổng quan</a:t>
            </a:r>
            <a:endParaRPr lang="en-US"/>
          </a:p>
        </p:txBody>
      </p:sp>
      <p:sp>
        <p:nvSpPr>
          <p:cNvPr id="4104" name="Rectangle 8"/>
          <p:cNvSpPr>
            <a:spLocks noGrp="1" noChangeArrowheads="1"/>
          </p:cNvSpPr>
          <p:nvPr>
            <p:ph type="sldNum" sz="quarter" idx="4"/>
          </p:nvPr>
        </p:nvSpPr>
        <p:spPr bwMode="auto">
          <a:xfrm>
            <a:off x="8153400" y="5613400"/>
            <a:ext cx="914400" cy="2806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768">
                <a:latin typeface="+mn-lt"/>
              </a:defRPr>
            </a:lvl1pPr>
          </a:lstStyle>
          <a:p>
            <a:fld id="{099B615F-C769-49CC-AD0C-AE566D56EEA8}" type="slidenum">
              <a:rPr lang="en-US" smtClean="0"/>
              <a:t>‹#›</a:t>
            </a:fld>
            <a:endParaRPr lang="en-US"/>
          </a:p>
        </p:txBody>
      </p:sp>
    </p:spTree>
    <p:extLst>
      <p:ext uri="{BB962C8B-B14F-4D97-AF65-F5344CB8AC3E}">
        <p14:creationId xmlns:p14="http://schemas.microsoft.com/office/powerpoint/2010/main" val="24738621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txStyles>
    <p:titleStyle>
      <a:lvl1pPr algn="l" rtl="0" eaLnBrk="1" fontAlgn="base" hangingPunct="1">
        <a:spcBef>
          <a:spcPct val="0"/>
        </a:spcBef>
        <a:spcAft>
          <a:spcPct val="0"/>
        </a:spcAft>
        <a:defRPr sz="4895" kern="1200">
          <a:solidFill>
            <a:schemeClr val="tx2"/>
          </a:solidFill>
          <a:latin typeface="+mj-lt"/>
          <a:ea typeface="+mj-ea"/>
          <a:cs typeface="+mj-cs"/>
        </a:defRPr>
      </a:lvl1pPr>
      <a:lvl2pPr algn="l" rtl="0" eaLnBrk="1" fontAlgn="base" hangingPunct="1">
        <a:spcBef>
          <a:spcPct val="0"/>
        </a:spcBef>
        <a:spcAft>
          <a:spcPct val="0"/>
        </a:spcAft>
        <a:defRPr sz="4895">
          <a:solidFill>
            <a:schemeClr val="tx2"/>
          </a:solidFill>
          <a:latin typeface="Times New Roman" panose="02020603050405020304" pitchFamily="18" charset="0"/>
        </a:defRPr>
      </a:lvl2pPr>
      <a:lvl3pPr algn="l" rtl="0" eaLnBrk="1" fontAlgn="base" hangingPunct="1">
        <a:spcBef>
          <a:spcPct val="0"/>
        </a:spcBef>
        <a:spcAft>
          <a:spcPct val="0"/>
        </a:spcAft>
        <a:defRPr sz="4895">
          <a:solidFill>
            <a:schemeClr val="tx2"/>
          </a:solidFill>
          <a:latin typeface="Times New Roman" panose="02020603050405020304" pitchFamily="18" charset="0"/>
        </a:defRPr>
      </a:lvl3pPr>
      <a:lvl4pPr algn="l" rtl="0" eaLnBrk="1" fontAlgn="base" hangingPunct="1">
        <a:spcBef>
          <a:spcPct val="0"/>
        </a:spcBef>
        <a:spcAft>
          <a:spcPct val="0"/>
        </a:spcAft>
        <a:defRPr sz="4895">
          <a:solidFill>
            <a:schemeClr val="tx2"/>
          </a:solidFill>
          <a:latin typeface="Times New Roman" panose="02020603050405020304" pitchFamily="18" charset="0"/>
        </a:defRPr>
      </a:lvl4pPr>
      <a:lvl5pPr algn="l" rtl="0" eaLnBrk="1" fontAlgn="base" hangingPunct="1">
        <a:spcBef>
          <a:spcPct val="0"/>
        </a:spcBef>
        <a:spcAft>
          <a:spcPct val="0"/>
        </a:spcAft>
        <a:defRPr sz="4895">
          <a:solidFill>
            <a:schemeClr val="tx2"/>
          </a:solidFill>
          <a:latin typeface="Times New Roman" panose="02020603050405020304" pitchFamily="18" charset="0"/>
        </a:defRPr>
      </a:lvl5pPr>
      <a:lvl6pPr marL="621700" algn="l" rtl="0" eaLnBrk="1" fontAlgn="base" hangingPunct="1">
        <a:spcBef>
          <a:spcPct val="0"/>
        </a:spcBef>
        <a:spcAft>
          <a:spcPct val="0"/>
        </a:spcAft>
        <a:defRPr sz="4895">
          <a:solidFill>
            <a:schemeClr val="tx2"/>
          </a:solidFill>
          <a:latin typeface="Times New Roman" panose="02020603050405020304" pitchFamily="18" charset="0"/>
        </a:defRPr>
      </a:lvl6pPr>
      <a:lvl7pPr marL="1243401" algn="l" rtl="0" eaLnBrk="1" fontAlgn="base" hangingPunct="1">
        <a:spcBef>
          <a:spcPct val="0"/>
        </a:spcBef>
        <a:spcAft>
          <a:spcPct val="0"/>
        </a:spcAft>
        <a:defRPr sz="4895">
          <a:solidFill>
            <a:schemeClr val="tx2"/>
          </a:solidFill>
          <a:latin typeface="Times New Roman" panose="02020603050405020304" pitchFamily="18" charset="0"/>
        </a:defRPr>
      </a:lvl7pPr>
      <a:lvl8pPr marL="1865101" algn="l" rtl="0" eaLnBrk="1" fontAlgn="base" hangingPunct="1">
        <a:spcBef>
          <a:spcPct val="0"/>
        </a:spcBef>
        <a:spcAft>
          <a:spcPct val="0"/>
        </a:spcAft>
        <a:defRPr sz="4895">
          <a:solidFill>
            <a:schemeClr val="tx2"/>
          </a:solidFill>
          <a:latin typeface="Times New Roman" panose="02020603050405020304" pitchFamily="18" charset="0"/>
        </a:defRPr>
      </a:lvl8pPr>
      <a:lvl9pPr marL="2486801" algn="l" rtl="0" eaLnBrk="1" fontAlgn="base" hangingPunct="1">
        <a:spcBef>
          <a:spcPct val="0"/>
        </a:spcBef>
        <a:spcAft>
          <a:spcPct val="0"/>
        </a:spcAft>
        <a:defRPr sz="4895">
          <a:solidFill>
            <a:schemeClr val="tx2"/>
          </a:solidFill>
          <a:latin typeface="Times New Roman" panose="02020603050405020304" pitchFamily="18" charset="0"/>
        </a:defRPr>
      </a:lvl9pPr>
    </p:titleStyle>
    <p:bodyStyle>
      <a:lvl1pPr marL="638970" indent="-638970" algn="l" rtl="0" eaLnBrk="1" fontAlgn="base" hangingPunct="1">
        <a:spcBef>
          <a:spcPct val="20000"/>
        </a:spcBef>
        <a:spcAft>
          <a:spcPct val="0"/>
        </a:spcAft>
        <a:buClr>
          <a:schemeClr val="accent2"/>
        </a:buClr>
        <a:buFont typeface="Wingdings" panose="05000000000000000000" pitchFamily="2" charset="2"/>
        <a:buChar char="o"/>
        <a:defRPr sz="3263" kern="1200">
          <a:solidFill>
            <a:schemeClr val="tx1"/>
          </a:solidFill>
          <a:latin typeface="+mn-lt"/>
          <a:ea typeface="+mn-ea"/>
          <a:cs typeface="+mn-cs"/>
        </a:defRPr>
      </a:lvl1pPr>
      <a:lvl2pPr marL="1234766" indent="-593638" algn="l" rtl="0" eaLnBrk="1" fontAlgn="base" hangingPunct="1">
        <a:spcBef>
          <a:spcPct val="20000"/>
        </a:spcBef>
        <a:spcAft>
          <a:spcPct val="0"/>
        </a:spcAft>
        <a:buClr>
          <a:schemeClr val="accent2"/>
        </a:buClr>
        <a:buFont typeface="Wingdings" panose="05000000000000000000" pitchFamily="2" charset="2"/>
        <a:buChar char="n"/>
        <a:defRPr sz="3263" kern="1200">
          <a:solidFill>
            <a:schemeClr val="tx1"/>
          </a:solidFill>
          <a:latin typeface="+mn-lt"/>
          <a:ea typeface="+mn-ea"/>
          <a:cs typeface="+mn-cs"/>
        </a:defRPr>
      </a:lvl2pPr>
      <a:lvl3pPr marL="1774436" indent="-537512" algn="l" rtl="0" eaLnBrk="1" fontAlgn="base" hangingPunct="1">
        <a:spcBef>
          <a:spcPct val="20000"/>
        </a:spcBef>
        <a:spcAft>
          <a:spcPct val="0"/>
        </a:spcAft>
        <a:buClr>
          <a:schemeClr val="accent2"/>
        </a:buClr>
        <a:buFont typeface="Wingdings" panose="05000000000000000000" pitchFamily="2" charset="2"/>
        <a:buChar char="o"/>
        <a:defRPr sz="3263" kern="1200">
          <a:solidFill>
            <a:schemeClr val="tx1"/>
          </a:solidFill>
          <a:latin typeface="+mn-lt"/>
          <a:ea typeface="+mn-ea"/>
          <a:cs typeface="+mn-cs"/>
        </a:defRPr>
      </a:lvl3pPr>
      <a:lvl4pPr marL="2303314" indent="-526717" algn="l" rtl="0" eaLnBrk="1" fontAlgn="base" hangingPunct="1">
        <a:spcBef>
          <a:spcPct val="20000"/>
        </a:spcBef>
        <a:spcAft>
          <a:spcPct val="0"/>
        </a:spcAft>
        <a:buClr>
          <a:schemeClr val="accent2"/>
        </a:buClr>
        <a:buFont typeface="Wingdings" panose="05000000000000000000" pitchFamily="2" charset="2"/>
        <a:buChar char="n"/>
        <a:defRPr sz="3263" kern="1200">
          <a:solidFill>
            <a:schemeClr val="tx1"/>
          </a:solidFill>
          <a:latin typeface="+mn-lt"/>
          <a:ea typeface="+mn-ea"/>
          <a:cs typeface="+mn-cs"/>
        </a:defRPr>
      </a:lvl4pPr>
      <a:lvl5pPr marL="2847302" indent="-541831" algn="l" rtl="0" eaLnBrk="1" fontAlgn="base" hangingPunct="1">
        <a:spcBef>
          <a:spcPct val="25000"/>
        </a:spcBef>
        <a:spcAft>
          <a:spcPct val="0"/>
        </a:spcAft>
        <a:buClr>
          <a:schemeClr val="accent2"/>
        </a:buClr>
        <a:buFont typeface="Wingdings" panose="05000000000000000000" pitchFamily="2" charset="2"/>
        <a:buChar char="§"/>
        <a:defRPr sz="3263" kern="1200">
          <a:solidFill>
            <a:schemeClr val="tx1"/>
          </a:solidFill>
          <a:latin typeface="+mn-lt"/>
          <a:ea typeface="+mn-ea"/>
          <a:cs typeface="+mn-cs"/>
        </a:defRPr>
      </a:lvl5pPr>
      <a:lvl6pPr marL="3419352" indent="-310851" algn="l" defTabSz="1243401" rtl="0" eaLnBrk="1" latinLnBrk="0" hangingPunct="1">
        <a:lnSpc>
          <a:spcPct val="90000"/>
        </a:lnSpc>
        <a:spcBef>
          <a:spcPts val="680"/>
        </a:spcBef>
        <a:buFont typeface="Arial" panose="020B0604020202020204" pitchFamily="34" charset="0"/>
        <a:buChar char="•"/>
        <a:defRPr sz="2448" kern="1200">
          <a:solidFill>
            <a:schemeClr val="tx1"/>
          </a:solidFill>
          <a:latin typeface="+mn-lt"/>
          <a:ea typeface="+mn-ea"/>
          <a:cs typeface="+mn-cs"/>
        </a:defRPr>
      </a:lvl6pPr>
      <a:lvl7pPr marL="4041052" indent="-310851" algn="l" defTabSz="1243401" rtl="0" eaLnBrk="1" latinLnBrk="0" hangingPunct="1">
        <a:lnSpc>
          <a:spcPct val="90000"/>
        </a:lnSpc>
        <a:spcBef>
          <a:spcPts val="680"/>
        </a:spcBef>
        <a:buFont typeface="Arial" panose="020B0604020202020204" pitchFamily="34" charset="0"/>
        <a:buChar char="•"/>
        <a:defRPr sz="2448" kern="1200">
          <a:solidFill>
            <a:schemeClr val="tx1"/>
          </a:solidFill>
          <a:latin typeface="+mn-lt"/>
          <a:ea typeface="+mn-ea"/>
          <a:cs typeface="+mn-cs"/>
        </a:defRPr>
      </a:lvl7pPr>
      <a:lvl8pPr marL="4662752" indent="-310851" algn="l" defTabSz="1243401" rtl="0" eaLnBrk="1" latinLnBrk="0" hangingPunct="1">
        <a:lnSpc>
          <a:spcPct val="90000"/>
        </a:lnSpc>
        <a:spcBef>
          <a:spcPts val="680"/>
        </a:spcBef>
        <a:buFont typeface="Arial" panose="020B0604020202020204" pitchFamily="34" charset="0"/>
        <a:buChar char="•"/>
        <a:defRPr sz="2448" kern="1200">
          <a:solidFill>
            <a:schemeClr val="tx1"/>
          </a:solidFill>
          <a:latin typeface="+mn-lt"/>
          <a:ea typeface="+mn-ea"/>
          <a:cs typeface="+mn-cs"/>
        </a:defRPr>
      </a:lvl8pPr>
      <a:lvl9pPr marL="5284453" indent="-310851" algn="l" defTabSz="1243401" rtl="0" eaLnBrk="1" latinLnBrk="0" hangingPunct="1">
        <a:lnSpc>
          <a:spcPct val="90000"/>
        </a:lnSpc>
        <a:spcBef>
          <a:spcPts val="680"/>
        </a:spcBef>
        <a:buFont typeface="Arial" panose="020B0604020202020204" pitchFamily="34" charset="0"/>
        <a:buChar char="•"/>
        <a:defRPr sz="2448" kern="1200">
          <a:solidFill>
            <a:schemeClr val="tx1"/>
          </a:solidFill>
          <a:latin typeface="+mn-lt"/>
          <a:ea typeface="+mn-ea"/>
          <a:cs typeface="+mn-cs"/>
        </a:defRPr>
      </a:lvl9pPr>
    </p:bodyStyle>
    <p:otherStyle>
      <a:defPPr>
        <a:defRPr lang="en-US"/>
      </a:defPPr>
      <a:lvl1pPr marL="0" algn="l" defTabSz="1243401" rtl="0" eaLnBrk="1" latinLnBrk="0" hangingPunct="1">
        <a:defRPr sz="2448" kern="1200">
          <a:solidFill>
            <a:schemeClr val="tx1"/>
          </a:solidFill>
          <a:latin typeface="+mn-lt"/>
          <a:ea typeface="+mn-ea"/>
          <a:cs typeface="+mn-cs"/>
        </a:defRPr>
      </a:lvl1pPr>
      <a:lvl2pPr marL="621700" algn="l" defTabSz="1243401" rtl="0" eaLnBrk="1" latinLnBrk="0" hangingPunct="1">
        <a:defRPr sz="2448" kern="1200">
          <a:solidFill>
            <a:schemeClr val="tx1"/>
          </a:solidFill>
          <a:latin typeface="+mn-lt"/>
          <a:ea typeface="+mn-ea"/>
          <a:cs typeface="+mn-cs"/>
        </a:defRPr>
      </a:lvl2pPr>
      <a:lvl3pPr marL="1243401" algn="l" defTabSz="1243401" rtl="0" eaLnBrk="1" latinLnBrk="0" hangingPunct="1">
        <a:defRPr sz="2448" kern="1200">
          <a:solidFill>
            <a:schemeClr val="tx1"/>
          </a:solidFill>
          <a:latin typeface="+mn-lt"/>
          <a:ea typeface="+mn-ea"/>
          <a:cs typeface="+mn-cs"/>
        </a:defRPr>
      </a:lvl3pPr>
      <a:lvl4pPr marL="1865101" algn="l" defTabSz="1243401" rtl="0" eaLnBrk="1" latinLnBrk="0" hangingPunct="1">
        <a:defRPr sz="2448" kern="1200">
          <a:solidFill>
            <a:schemeClr val="tx1"/>
          </a:solidFill>
          <a:latin typeface="+mn-lt"/>
          <a:ea typeface="+mn-ea"/>
          <a:cs typeface="+mn-cs"/>
        </a:defRPr>
      </a:lvl4pPr>
      <a:lvl5pPr marL="2486801" algn="l" defTabSz="1243401" rtl="0" eaLnBrk="1" latinLnBrk="0" hangingPunct="1">
        <a:defRPr sz="2448" kern="1200">
          <a:solidFill>
            <a:schemeClr val="tx1"/>
          </a:solidFill>
          <a:latin typeface="+mn-lt"/>
          <a:ea typeface="+mn-ea"/>
          <a:cs typeface="+mn-cs"/>
        </a:defRPr>
      </a:lvl5pPr>
      <a:lvl6pPr marL="3108502" algn="l" defTabSz="1243401" rtl="0" eaLnBrk="1" latinLnBrk="0" hangingPunct="1">
        <a:defRPr sz="2448" kern="1200">
          <a:solidFill>
            <a:schemeClr val="tx1"/>
          </a:solidFill>
          <a:latin typeface="+mn-lt"/>
          <a:ea typeface="+mn-ea"/>
          <a:cs typeface="+mn-cs"/>
        </a:defRPr>
      </a:lvl6pPr>
      <a:lvl7pPr marL="3730201" algn="l" defTabSz="1243401" rtl="0" eaLnBrk="1" latinLnBrk="0" hangingPunct="1">
        <a:defRPr sz="2448" kern="1200">
          <a:solidFill>
            <a:schemeClr val="tx1"/>
          </a:solidFill>
          <a:latin typeface="+mn-lt"/>
          <a:ea typeface="+mn-ea"/>
          <a:cs typeface="+mn-cs"/>
        </a:defRPr>
      </a:lvl7pPr>
      <a:lvl8pPr marL="4351903" algn="l" defTabSz="1243401" rtl="0" eaLnBrk="1" latinLnBrk="0" hangingPunct="1">
        <a:defRPr sz="2448" kern="1200">
          <a:solidFill>
            <a:schemeClr val="tx1"/>
          </a:solidFill>
          <a:latin typeface="+mn-lt"/>
          <a:ea typeface="+mn-ea"/>
          <a:cs typeface="+mn-cs"/>
        </a:defRPr>
      </a:lvl8pPr>
      <a:lvl9pPr marL="4973603" algn="l" defTabSz="1243401" rtl="0" eaLnBrk="1" latinLnBrk="0" hangingPunct="1">
        <a:defRPr sz="2448"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9589" y="665330"/>
            <a:ext cx="9463178" cy="1412136"/>
          </a:xfrm>
        </p:spPr>
        <p:txBody>
          <a:bodyPr/>
          <a:lstStyle/>
          <a:p>
            <a:r>
              <a:rPr lang="en-US" sz="4200" dirty="0">
                <a:latin typeface="Arial" panose="020B0604020202020204" pitchFamily="34" charset="0"/>
                <a:cs typeface="Arial" panose="020B0604020202020204" pitchFamily="34" charset="0"/>
              </a:rPr>
              <a:t>XÂY DỰNG CHƯƠNG TRÌNH QUẢN LÝ HIỆU THUỐC Q-PHARMA</a:t>
            </a:r>
            <a:endParaRPr lang="vi-VN" sz="4200" dirty="0">
              <a:latin typeface="Arial" panose="020B0604020202020204" pitchFamily="34" charset="0"/>
              <a:cs typeface="Arial" panose="020B0604020202020204" pitchFamily="34" charset="0"/>
            </a:endParaRPr>
          </a:p>
        </p:txBody>
      </p:sp>
      <p:sp>
        <p:nvSpPr>
          <p:cNvPr id="2" name="TextBox 1">
            <a:extLst>
              <a:ext uri="{FF2B5EF4-FFF2-40B4-BE49-F238E27FC236}">
                <a16:creationId xmlns:a16="http://schemas.microsoft.com/office/drawing/2014/main" id="{415B718D-3649-4774-BCB4-528874E6C6D0}"/>
              </a:ext>
            </a:extLst>
          </p:cNvPr>
          <p:cNvSpPr txBox="1"/>
          <p:nvPr/>
        </p:nvSpPr>
        <p:spPr>
          <a:xfrm>
            <a:off x="2182761" y="2263878"/>
            <a:ext cx="8192729" cy="2062103"/>
          </a:xfrm>
          <a:prstGeom prst="rect">
            <a:avLst/>
          </a:prstGeom>
          <a:noFill/>
        </p:spPr>
        <p:txBody>
          <a:bodyPr wrap="square" rtlCol="0">
            <a:spAutoFit/>
          </a:bodyPr>
          <a:lstStyle/>
          <a:p>
            <a:pPr lvl="0">
              <a:buClr>
                <a:srgbClr val="CC0000"/>
              </a:buClr>
            </a:pPr>
            <a:r>
              <a:rPr lang="en-US" altLang="en-US" sz="3200" b="1" i="0" dirty="0">
                <a:solidFill>
                  <a:srgbClr val="000000"/>
                </a:solidFill>
                <a:latin typeface="Arial" panose="020B0604020202020204" pitchFamily="34" charset="0"/>
                <a:ea typeface="Times New Roman" panose="02020603050405020304" pitchFamily="18" charset="0"/>
                <a:cs typeface="Arial" panose="020B0604020202020204" pitchFamily="34" charset="0"/>
              </a:rPr>
              <a:t>NHÓM</a:t>
            </a:r>
            <a:r>
              <a:rPr lang="vi-VN" altLang="en-US" sz="3200" b="1" i="0" dirty="0">
                <a:solidFill>
                  <a:srgbClr val="000000"/>
                </a:solidFill>
                <a:latin typeface="Arial" panose="020B0604020202020204" pitchFamily="34" charset="0"/>
                <a:ea typeface="Times New Roman" panose="02020603050405020304" pitchFamily="18" charset="0"/>
                <a:cs typeface="Arial" panose="020B0604020202020204" pitchFamily="34" charset="0"/>
              </a:rPr>
              <a:t> </a:t>
            </a:r>
            <a:r>
              <a:rPr lang="en-US" altLang="en-US" sz="3200" b="1" i="0" dirty="0">
                <a:solidFill>
                  <a:srgbClr val="000000"/>
                </a:solidFill>
                <a:latin typeface="Arial" panose="020B0604020202020204" pitchFamily="34" charset="0"/>
                <a:ea typeface="Times New Roman" panose="02020603050405020304" pitchFamily="18" charset="0"/>
                <a:cs typeface="Arial" panose="020B0604020202020204" pitchFamily="34" charset="0"/>
              </a:rPr>
              <a:t>4</a:t>
            </a:r>
            <a:r>
              <a:rPr lang="vi-VN" altLang="en-US" sz="3200" b="1" i="0" dirty="0">
                <a:solidFill>
                  <a:srgbClr val="000000"/>
                </a:solidFill>
                <a:latin typeface="Arial" panose="020B0604020202020204" pitchFamily="34" charset="0"/>
                <a:ea typeface="Times New Roman" panose="02020603050405020304" pitchFamily="18" charset="0"/>
                <a:cs typeface="Arial" panose="020B0604020202020204" pitchFamily="34" charset="0"/>
              </a:rPr>
              <a:t>: </a:t>
            </a:r>
            <a:r>
              <a:rPr lang="en-US" altLang="en-US" sz="3200" b="1" i="0" dirty="0">
                <a:solidFill>
                  <a:srgbClr val="000000"/>
                </a:solidFill>
                <a:latin typeface="Arial" panose="020B0604020202020204" pitchFamily="34" charset="0"/>
                <a:ea typeface="Times New Roman" panose="02020603050405020304" pitchFamily="18" charset="0"/>
                <a:cs typeface="Arial" panose="020B0604020202020204" pitchFamily="34" charset="0"/>
              </a:rPr>
              <a:t>	</a:t>
            </a:r>
            <a:r>
              <a:rPr lang="en-US" altLang="en-US" sz="3200" b="1" i="0" dirty="0" err="1">
                <a:solidFill>
                  <a:srgbClr val="000000"/>
                </a:solidFill>
                <a:latin typeface="Arial" panose="020B0604020202020204" pitchFamily="34" charset="0"/>
                <a:ea typeface="Times New Roman" panose="02020603050405020304" pitchFamily="18" charset="0"/>
                <a:cs typeface="Arial" panose="020B0604020202020204" pitchFamily="34" charset="0"/>
              </a:rPr>
              <a:t>Phạm</a:t>
            </a:r>
            <a:r>
              <a:rPr lang="en-US" altLang="en-US" sz="3200" b="1" i="0" dirty="0">
                <a:solidFill>
                  <a:srgbClr val="000000"/>
                </a:solidFill>
                <a:latin typeface="Arial" panose="020B0604020202020204" pitchFamily="34" charset="0"/>
                <a:ea typeface="Times New Roman" panose="02020603050405020304" pitchFamily="18" charset="0"/>
                <a:cs typeface="Arial" panose="020B0604020202020204" pitchFamily="34" charset="0"/>
              </a:rPr>
              <a:t> </a:t>
            </a:r>
            <a:r>
              <a:rPr lang="en-US" altLang="en-US" sz="3200" b="1" i="0" dirty="0" err="1">
                <a:solidFill>
                  <a:srgbClr val="000000"/>
                </a:solidFill>
                <a:latin typeface="Arial" panose="020B0604020202020204" pitchFamily="34" charset="0"/>
                <a:ea typeface="Times New Roman" panose="02020603050405020304" pitchFamily="18" charset="0"/>
                <a:cs typeface="Arial" panose="020B0604020202020204" pitchFamily="34" charset="0"/>
              </a:rPr>
              <a:t>Văn</a:t>
            </a:r>
            <a:r>
              <a:rPr lang="en-US" altLang="en-US" sz="3200" b="1" i="0" dirty="0">
                <a:solidFill>
                  <a:srgbClr val="000000"/>
                </a:solidFill>
                <a:latin typeface="Arial" panose="020B0604020202020204" pitchFamily="34" charset="0"/>
                <a:ea typeface="Times New Roman" panose="02020603050405020304" pitchFamily="18" charset="0"/>
                <a:cs typeface="Arial" panose="020B0604020202020204" pitchFamily="34" charset="0"/>
              </a:rPr>
              <a:t> </a:t>
            </a:r>
            <a:r>
              <a:rPr lang="en-US" altLang="en-US" sz="3200" b="1" i="0" dirty="0" err="1">
                <a:solidFill>
                  <a:srgbClr val="000000"/>
                </a:solidFill>
                <a:latin typeface="Arial" panose="020B0604020202020204" pitchFamily="34" charset="0"/>
                <a:ea typeface="Times New Roman" panose="02020603050405020304" pitchFamily="18" charset="0"/>
                <a:cs typeface="Arial" panose="020B0604020202020204" pitchFamily="34" charset="0"/>
              </a:rPr>
              <a:t>Quyết</a:t>
            </a:r>
            <a:r>
              <a:rPr lang="en-US" altLang="en-US" sz="3200" b="1" i="0" dirty="0">
                <a:solidFill>
                  <a:srgbClr val="000000"/>
                </a:solidFill>
                <a:latin typeface="Arial" panose="020B0604020202020204" pitchFamily="34" charset="0"/>
                <a:ea typeface="Times New Roman" panose="02020603050405020304" pitchFamily="18" charset="0"/>
                <a:cs typeface="Arial" panose="020B0604020202020204" pitchFamily="34" charset="0"/>
              </a:rPr>
              <a:t> (lead)</a:t>
            </a:r>
          </a:p>
          <a:p>
            <a:pPr lvl="0">
              <a:buClr>
                <a:srgbClr val="CC0000"/>
              </a:buClr>
            </a:pPr>
            <a:r>
              <a:rPr lang="en-US" sz="3200" b="1" i="0" dirty="0">
                <a:solidFill>
                  <a:srgbClr val="000000"/>
                </a:solidFill>
                <a:latin typeface="Arial" panose="020B0604020202020204" pitchFamily="34" charset="0"/>
                <a:cs typeface="Arial" panose="020B0604020202020204" pitchFamily="34" charset="0"/>
              </a:rPr>
              <a:t>			Nguyễn </a:t>
            </a:r>
            <a:r>
              <a:rPr lang="en-US" sz="3200" b="1" i="0" dirty="0" err="1">
                <a:solidFill>
                  <a:srgbClr val="000000"/>
                </a:solidFill>
                <a:latin typeface="Arial" panose="020B0604020202020204" pitchFamily="34" charset="0"/>
                <a:cs typeface="Arial" panose="020B0604020202020204" pitchFamily="34" charset="0"/>
              </a:rPr>
              <a:t>Hoàng</a:t>
            </a:r>
            <a:r>
              <a:rPr lang="en-US" sz="3200" b="1" i="0" dirty="0">
                <a:solidFill>
                  <a:srgbClr val="000000"/>
                </a:solidFill>
                <a:latin typeface="Arial" panose="020B0604020202020204" pitchFamily="34" charset="0"/>
                <a:cs typeface="Arial" panose="020B0604020202020204" pitchFamily="34" charset="0"/>
              </a:rPr>
              <a:t> Long</a:t>
            </a:r>
            <a:endParaRPr lang="vi-VN" sz="3200" b="1" i="0" dirty="0">
              <a:solidFill>
                <a:srgbClr val="000000"/>
              </a:solidFill>
              <a:latin typeface="Arial" panose="020B0604020202020204" pitchFamily="34" charset="0"/>
              <a:cs typeface="Arial" panose="020B0604020202020204" pitchFamily="34" charset="0"/>
            </a:endParaRPr>
          </a:p>
          <a:p>
            <a:r>
              <a:rPr lang="en-US" sz="3200" b="1" dirty="0">
                <a:latin typeface="Arial" panose="020B0604020202020204" pitchFamily="34" charset="0"/>
                <a:ea typeface="Calibri" panose="020F0502020204030204" pitchFamily="34" charset="0"/>
                <a:cs typeface="Arial" panose="020B0604020202020204" pitchFamily="34" charset="0"/>
              </a:rPr>
              <a:t>			Nguyễn Mạnh Cường</a:t>
            </a:r>
          </a:p>
          <a:p>
            <a:r>
              <a:rPr lang="en-US" sz="3200" b="1" dirty="0">
                <a:latin typeface="Arial" panose="020B0604020202020204" pitchFamily="34" charset="0"/>
                <a:ea typeface="Calibri" panose="020F0502020204030204" pitchFamily="34" charset="0"/>
                <a:cs typeface="Arial" panose="020B0604020202020204" pitchFamily="34" charset="0"/>
              </a:rPr>
              <a:t>			</a:t>
            </a:r>
            <a:r>
              <a:rPr lang="en-US" sz="3200" b="1" dirty="0" err="1">
                <a:latin typeface="Arial" panose="020B0604020202020204" pitchFamily="34" charset="0"/>
                <a:ea typeface="Calibri" panose="020F0502020204030204" pitchFamily="34" charset="0"/>
                <a:cs typeface="Arial" panose="020B0604020202020204" pitchFamily="34" charset="0"/>
              </a:rPr>
              <a:t>Dương</a:t>
            </a:r>
            <a:r>
              <a:rPr lang="en-US" sz="3200" b="1" dirty="0">
                <a:latin typeface="Arial" panose="020B0604020202020204" pitchFamily="34" charset="0"/>
                <a:ea typeface="Calibri" panose="020F0502020204030204" pitchFamily="34" charset="0"/>
                <a:cs typeface="Arial" panose="020B0604020202020204" pitchFamily="34" charset="0"/>
              </a:rPr>
              <a:t> </a:t>
            </a:r>
            <a:r>
              <a:rPr lang="en-US" sz="3200" b="1" dirty="0" err="1">
                <a:latin typeface="Arial" panose="020B0604020202020204" pitchFamily="34" charset="0"/>
                <a:ea typeface="Calibri" panose="020F0502020204030204" pitchFamily="34" charset="0"/>
                <a:cs typeface="Arial" panose="020B0604020202020204" pitchFamily="34" charset="0"/>
              </a:rPr>
              <a:t>Hữu</a:t>
            </a:r>
            <a:r>
              <a:rPr lang="en-US" sz="3200" b="1" dirty="0">
                <a:latin typeface="Arial" panose="020B0604020202020204" pitchFamily="34" charset="0"/>
                <a:ea typeface="Calibri" panose="020F0502020204030204" pitchFamily="34" charset="0"/>
                <a:cs typeface="Arial" panose="020B0604020202020204" pitchFamily="34" charset="0"/>
              </a:rPr>
              <a:t> </a:t>
            </a:r>
            <a:r>
              <a:rPr lang="en-US" sz="3200" b="1" dirty="0" err="1">
                <a:latin typeface="Arial" panose="020B0604020202020204" pitchFamily="34" charset="0"/>
                <a:ea typeface="Calibri" panose="020F0502020204030204" pitchFamily="34" charset="0"/>
                <a:cs typeface="Arial" panose="020B0604020202020204" pitchFamily="34" charset="0"/>
              </a:rPr>
              <a:t>Hoàng</a:t>
            </a:r>
            <a:endParaRPr lang="en-US" sz="3200" b="1" dirty="0">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41623127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None/>
            </a:pPr>
            <a:r>
              <a:rPr lang="vi-VN" dirty="0">
                <a:latin typeface="Arial" panose="020B0604020202020204" pitchFamily="34" charset="0"/>
                <a:cs typeface="Arial" panose="020B0604020202020204" pitchFamily="34" charset="0"/>
              </a:rPr>
              <a:t>3. ĐẶC TẢ YÊU CẦU ỨNG DỤNG</a:t>
            </a:r>
          </a:p>
        </p:txBody>
      </p:sp>
      <p:sp>
        <p:nvSpPr>
          <p:cNvPr id="3" name="Content Placeholder 2"/>
          <p:cNvSpPr>
            <a:spLocks noGrp="1"/>
          </p:cNvSpPr>
          <p:nvPr>
            <p:ph idx="1"/>
          </p:nvPr>
        </p:nvSpPr>
        <p:spPr/>
        <p:txBody>
          <a:bodyPr/>
          <a:lstStyle/>
          <a:p>
            <a:pPr marL="0" indent="0">
              <a:buNone/>
            </a:pPr>
            <a:r>
              <a:rPr lang="vi-VN" dirty="0">
                <a:latin typeface="Arial" panose="020B0604020202020204" pitchFamily="34" charset="0"/>
                <a:cs typeface="Arial" panose="020B0604020202020204" pitchFamily="34" charset="0"/>
              </a:rPr>
              <a:t>3.3. Các thông tin hỗ trợ</a:t>
            </a:r>
          </a:p>
          <a:p>
            <a:r>
              <a:rPr lang="en-US" b="1" dirty="0" err="1">
                <a:latin typeface="Arial" panose="020B0604020202020204" pitchFamily="34" charset="0"/>
                <a:cs typeface="Arial" panose="020B0604020202020204" pitchFamily="34" charset="0"/>
              </a:rPr>
              <a:t>Biểu</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đồ</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trình</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tự</a:t>
            </a:r>
            <a:endParaRPr lang="en-US" b="1" dirty="0">
              <a:latin typeface="Arial" panose="020B0604020202020204" pitchFamily="34" charset="0"/>
              <a:cs typeface="Arial" panose="020B0604020202020204" pitchFamily="34" charset="0"/>
            </a:endParaRPr>
          </a:p>
        </p:txBody>
      </p:sp>
      <p:sp>
        <p:nvSpPr>
          <p:cNvPr id="5" name="Slide Number Placeholder 4"/>
          <p:cNvSpPr>
            <a:spLocks noGrp="1"/>
          </p:cNvSpPr>
          <p:nvPr>
            <p:ph type="sldNum" sz="quarter" idx="11"/>
          </p:nvPr>
        </p:nvSpPr>
        <p:spPr/>
        <p:txBody>
          <a:bodyPr/>
          <a:lstStyle/>
          <a:p>
            <a:fld id="{099B615F-C769-49CC-AD0C-AE566D56EEA8}" type="slidenum">
              <a:rPr lang="en-US" smtClean="0"/>
              <a:pPr/>
              <a:t>10</a:t>
            </a:fld>
            <a:endParaRPr lang="en-US" dirty="0"/>
          </a:p>
        </p:txBody>
      </p:sp>
      <p:pic>
        <p:nvPicPr>
          <p:cNvPr id="4" name="Picture 3">
            <a:extLst>
              <a:ext uri="{FF2B5EF4-FFF2-40B4-BE49-F238E27FC236}">
                <a16:creationId xmlns:a16="http://schemas.microsoft.com/office/drawing/2014/main" id="{83A223DD-3FCE-4728-917F-85E8D98378ED}"/>
              </a:ext>
            </a:extLst>
          </p:cNvPr>
          <p:cNvPicPr>
            <a:picLocks noChangeAspect="1"/>
          </p:cNvPicPr>
          <p:nvPr/>
        </p:nvPicPr>
        <p:blipFill>
          <a:blip r:embed="rId2"/>
          <a:stretch>
            <a:fillRect/>
          </a:stretch>
        </p:blipFill>
        <p:spPr>
          <a:xfrm>
            <a:off x="214907" y="1529255"/>
            <a:ext cx="4281639" cy="3952065"/>
          </a:xfrm>
          <a:prstGeom prst="rect">
            <a:avLst/>
          </a:prstGeom>
        </p:spPr>
      </p:pic>
      <p:pic>
        <p:nvPicPr>
          <p:cNvPr id="7" name="image50.jpg">
            <a:extLst>
              <a:ext uri="{FF2B5EF4-FFF2-40B4-BE49-F238E27FC236}">
                <a16:creationId xmlns:a16="http://schemas.microsoft.com/office/drawing/2014/main" id="{A7003AED-6AB6-4625-9BD4-53968C2B5D6D}"/>
              </a:ext>
            </a:extLst>
          </p:cNvPr>
          <p:cNvPicPr/>
          <p:nvPr/>
        </p:nvPicPr>
        <p:blipFill>
          <a:blip r:embed="rId3"/>
          <a:srcRect/>
          <a:stretch>
            <a:fillRect/>
          </a:stretch>
        </p:blipFill>
        <p:spPr>
          <a:xfrm>
            <a:off x="4633615" y="804041"/>
            <a:ext cx="4373315" cy="4677279"/>
          </a:xfrm>
          <a:prstGeom prst="rect">
            <a:avLst/>
          </a:prstGeom>
          <a:ln/>
        </p:spPr>
      </p:pic>
    </p:spTree>
    <p:extLst>
      <p:ext uri="{BB962C8B-B14F-4D97-AF65-F5344CB8AC3E}">
        <p14:creationId xmlns:p14="http://schemas.microsoft.com/office/powerpoint/2010/main" val="13175513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b="1" dirty="0" err="1">
                <a:latin typeface="Arial" panose="020B0604020202020204" pitchFamily="34" charset="0"/>
                <a:cs typeface="Arial" panose="020B0604020202020204" pitchFamily="34" charset="0"/>
              </a:rPr>
              <a:t>Biểu</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đồ</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hoạt</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động</a:t>
            </a:r>
            <a:endParaRPr lang="en-US" b="1" dirty="0">
              <a:latin typeface="Arial" panose="020B0604020202020204" pitchFamily="34" charset="0"/>
              <a:cs typeface="Arial" panose="020B0604020202020204" pitchFamily="34" charset="0"/>
            </a:endParaRPr>
          </a:p>
        </p:txBody>
      </p:sp>
      <p:sp>
        <p:nvSpPr>
          <p:cNvPr id="5" name="Slide Number Placeholder 4"/>
          <p:cNvSpPr>
            <a:spLocks noGrp="1"/>
          </p:cNvSpPr>
          <p:nvPr>
            <p:ph type="sldNum" sz="quarter" idx="11"/>
          </p:nvPr>
        </p:nvSpPr>
        <p:spPr/>
        <p:txBody>
          <a:bodyPr/>
          <a:lstStyle/>
          <a:p>
            <a:fld id="{099B615F-C769-49CC-AD0C-AE566D56EEA8}" type="slidenum">
              <a:rPr lang="en-US" smtClean="0"/>
              <a:pPr/>
              <a:t>11</a:t>
            </a:fld>
            <a:endParaRPr lang="en-US" dirty="0"/>
          </a:p>
        </p:txBody>
      </p:sp>
      <p:pic>
        <p:nvPicPr>
          <p:cNvPr id="8" name="image9.png">
            <a:extLst>
              <a:ext uri="{FF2B5EF4-FFF2-40B4-BE49-F238E27FC236}">
                <a16:creationId xmlns:a16="http://schemas.microsoft.com/office/drawing/2014/main" id="{E9BEA583-8F29-427C-ABA8-1BF7D75D6AE1}"/>
              </a:ext>
            </a:extLst>
          </p:cNvPr>
          <p:cNvPicPr/>
          <p:nvPr/>
        </p:nvPicPr>
        <p:blipFill>
          <a:blip r:embed="rId2"/>
          <a:srcRect/>
          <a:stretch>
            <a:fillRect/>
          </a:stretch>
        </p:blipFill>
        <p:spPr>
          <a:xfrm>
            <a:off x="218474" y="1203512"/>
            <a:ext cx="3856914" cy="4277808"/>
          </a:xfrm>
          <a:prstGeom prst="rect">
            <a:avLst/>
          </a:prstGeom>
          <a:ln/>
        </p:spPr>
      </p:pic>
      <p:pic>
        <p:nvPicPr>
          <p:cNvPr id="9" name="image5.png">
            <a:extLst>
              <a:ext uri="{FF2B5EF4-FFF2-40B4-BE49-F238E27FC236}">
                <a16:creationId xmlns:a16="http://schemas.microsoft.com/office/drawing/2014/main" id="{677A004A-004B-411C-96B7-541882156FED}"/>
              </a:ext>
            </a:extLst>
          </p:cNvPr>
          <p:cNvPicPr/>
          <p:nvPr/>
        </p:nvPicPr>
        <p:blipFill>
          <a:blip r:embed="rId3"/>
          <a:srcRect/>
          <a:stretch>
            <a:fillRect/>
          </a:stretch>
        </p:blipFill>
        <p:spPr>
          <a:xfrm>
            <a:off x="4373810" y="818813"/>
            <a:ext cx="4551715" cy="4662507"/>
          </a:xfrm>
          <a:prstGeom prst="rect">
            <a:avLst/>
          </a:prstGeom>
          <a:ln/>
        </p:spPr>
      </p:pic>
    </p:spTree>
    <p:extLst>
      <p:ext uri="{BB962C8B-B14F-4D97-AF65-F5344CB8AC3E}">
        <p14:creationId xmlns:p14="http://schemas.microsoft.com/office/powerpoint/2010/main" val="12705850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None/>
            </a:pPr>
            <a:r>
              <a:rPr lang="vi-VN" sz="3200" dirty="0">
                <a:latin typeface="Arial" panose="020B0604020202020204" pitchFamily="34" charset="0"/>
                <a:cs typeface="Arial" panose="020B0604020202020204" pitchFamily="34" charset="0"/>
              </a:rPr>
              <a:t>4. </a:t>
            </a:r>
            <a:r>
              <a:rPr lang="en-US" sz="3200" dirty="0">
                <a:latin typeface="Arial" panose="020B0604020202020204" pitchFamily="34" charset="0"/>
                <a:cs typeface="Arial" panose="020B0604020202020204" pitchFamily="34" charset="0"/>
              </a:rPr>
              <a:t>XÂY DỰNG CH</a:t>
            </a:r>
            <a:r>
              <a:rPr lang="vi-VN" sz="3200" dirty="0">
                <a:latin typeface="Arial" panose="020B0604020202020204" pitchFamily="34" charset="0"/>
                <a:cs typeface="Arial" panose="020B0604020202020204" pitchFamily="34" charset="0"/>
              </a:rPr>
              <a:t>Ư</a:t>
            </a:r>
            <a:r>
              <a:rPr lang="en-US" sz="3200" dirty="0">
                <a:latin typeface="Arial" panose="020B0604020202020204" pitchFamily="34" charset="0"/>
                <a:cs typeface="Arial" panose="020B0604020202020204" pitchFamily="34" charset="0"/>
              </a:rPr>
              <a:t>ƠNG TRÌNH</a:t>
            </a:r>
            <a:endParaRPr lang="vi-VN" dirty="0">
              <a:latin typeface="Arial" panose="020B0604020202020204" pitchFamily="34" charset="0"/>
              <a:cs typeface="Arial" panose="020B0604020202020204" pitchFamily="34" charset="0"/>
            </a:endParaRPr>
          </a:p>
        </p:txBody>
      </p:sp>
      <p:sp>
        <p:nvSpPr>
          <p:cNvPr id="4" name="Content Placeholder 3">
            <a:extLst>
              <a:ext uri="{FF2B5EF4-FFF2-40B4-BE49-F238E27FC236}">
                <a16:creationId xmlns:a16="http://schemas.microsoft.com/office/drawing/2014/main" id="{AEC0C3B4-DBA8-4B22-AB7B-8B8F386C85B9}"/>
              </a:ext>
            </a:extLst>
          </p:cNvPr>
          <p:cNvSpPr>
            <a:spLocks noGrp="1"/>
          </p:cNvSpPr>
          <p:nvPr>
            <p:ph idx="1"/>
          </p:nvPr>
        </p:nvSpPr>
        <p:spPr/>
        <p:txBody>
          <a:bodyPr/>
          <a:lstStyle/>
          <a:p>
            <a:r>
              <a:rPr lang="en-US" b="1" dirty="0" err="1">
                <a:latin typeface="Arial" panose="020B0604020202020204" pitchFamily="34" charset="0"/>
                <a:cs typeface="Arial" panose="020B0604020202020204" pitchFamily="34" charset="0"/>
              </a:rPr>
              <a:t>Các</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điều</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kiện</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phụ</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thuộc</a:t>
            </a:r>
            <a:endParaRPr lang="en-US" b="1" dirty="0">
              <a:latin typeface="Arial" panose="020B0604020202020204" pitchFamily="34" charset="0"/>
              <a:cs typeface="Arial" panose="020B0604020202020204" pitchFamily="34" charset="0"/>
            </a:endParaRPr>
          </a:p>
          <a:p>
            <a:endParaRPr lang="en-US" b="1" dirty="0">
              <a:latin typeface="Arial" panose="020B0604020202020204" pitchFamily="34" charset="0"/>
              <a:cs typeface="Arial" panose="020B0604020202020204" pitchFamily="34" charset="0"/>
            </a:endParaRPr>
          </a:p>
          <a:p>
            <a:r>
              <a:rPr lang="en-US" sz="2000" b="1" i="1" dirty="0" err="1">
                <a:latin typeface="Arial" panose="020B0604020202020204" pitchFamily="34" charset="0"/>
                <a:cs typeface="Arial" panose="020B0604020202020204" pitchFamily="34" charset="0"/>
              </a:rPr>
              <a:t>Mô</a:t>
            </a:r>
            <a:r>
              <a:rPr lang="en-US" sz="2000" b="1" i="1" dirty="0">
                <a:latin typeface="Arial" panose="020B0604020202020204" pitchFamily="34" charset="0"/>
                <a:cs typeface="Arial" panose="020B0604020202020204" pitchFamily="34" charset="0"/>
              </a:rPr>
              <a:t> </a:t>
            </a:r>
            <a:r>
              <a:rPr lang="en-US" sz="2000" b="1" i="1" dirty="0" err="1">
                <a:latin typeface="Arial" panose="020B0604020202020204" pitchFamily="34" charset="0"/>
                <a:cs typeface="Arial" panose="020B0604020202020204" pitchFamily="34" charset="0"/>
              </a:rPr>
              <a:t>hình</a:t>
            </a:r>
            <a:r>
              <a:rPr lang="en-US" sz="2000" b="1" i="1" dirty="0">
                <a:latin typeface="Arial" panose="020B0604020202020204" pitchFamily="34" charset="0"/>
                <a:cs typeface="Arial" panose="020B0604020202020204" pitchFamily="34" charset="0"/>
              </a:rPr>
              <a:t> </a:t>
            </a:r>
            <a:r>
              <a:rPr lang="en-US" sz="2000" b="1" i="1" dirty="0" err="1">
                <a:latin typeface="Arial" panose="020B0604020202020204" pitchFamily="34" charset="0"/>
                <a:cs typeface="Arial" panose="020B0604020202020204" pitchFamily="34" charset="0"/>
              </a:rPr>
              <a:t>phần</a:t>
            </a:r>
            <a:r>
              <a:rPr lang="en-US" sz="2000" b="1" i="1" dirty="0">
                <a:latin typeface="Arial" panose="020B0604020202020204" pitchFamily="34" charset="0"/>
                <a:cs typeface="Arial" panose="020B0604020202020204" pitchFamily="34" charset="0"/>
              </a:rPr>
              <a:t> </a:t>
            </a:r>
            <a:r>
              <a:rPr lang="en-US" sz="2000" b="1" i="1" dirty="0" err="1">
                <a:latin typeface="Arial" panose="020B0604020202020204" pitchFamily="34" charset="0"/>
                <a:cs typeface="Arial" panose="020B0604020202020204" pitchFamily="34" charset="0"/>
              </a:rPr>
              <a:t>mềm</a:t>
            </a:r>
            <a:r>
              <a:rPr lang="en-US" sz="2000" b="1" i="1" dirty="0">
                <a:latin typeface="Arial" panose="020B0604020202020204" pitchFamily="34" charset="0"/>
                <a:cs typeface="Arial" panose="020B0604020202020204" pitchFamily="34" charset="0"/>
              </a:rPr>
              <a:t>: </a:t>
            </a:r>
            <a:r>
              <a:rPr lang="en-US" sz="2000" dirty="0">
                <a:latin typeface="Arial" panose="020B0604020202020204" pitchFamily="34" charset="0"/>
                <a:cs typeface="Arial" panose="020B0604020202020204" pitchFamily="34" charset="0"/>
              </a:rPr>
              <a:t>3-layer</a:t>
            </a:r>
          </a:p>
          <a:p>
            <a:r>
              <a:rPr lang="en-US" sz="2000" b="1" i="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Phần</a:t>
            </a:r>
            <a:r>
              <a:rPr lang="en-US" sz="2000" b="1" i="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2000" b="1" i="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cứng</a:t>
            </a:r>
            <a:r>
              <a:rPr lang="en-US" sz="2000" b="1" i="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2000" b="1" i="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máy</a:t>
            </a:r>
            <a:r>
              <a:rPr lang="en-US" sz="2000" b="1" i="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2000" b="1" i="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tính</a:t>
            </a:r>
            <a:r>
              <a:rPr lang="en-US" sz="2000" b="1" i="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2000" b="1" i="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phát</a:t>
            </a:r>
            <a:r>
              <a:rPr lang="en-US" sz="2000" b="1" i="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2000" b="1" i="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triển</a:t>
            </a:r>
            <a:endParaRPr lang="en-US" sz="2000" b="1" i="1" dirty="0">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p>
            <a:pPr marL="342900" marR="0" lvl="0" indent="-342900" algn="l">
              <a:lnSpc>
                <a:spcPct val="130000"/>
              </a:lnSpc>
              <a:spcBef>
                <a:spcPts val="0"/>
              </a:spcBef>
              <a:spcAft>
                <a:spcPts val="0"/>
              </a:spcAft>
              <a:buFont typeface="Arial" panose="020B0604020202020204" pitchFamily="34" charset="0"/>
              <a:buChar char="●"/>
              <a:tabLst>
                <a:tab pos="800100" algn="l"/>
              </a:tabLst>
            </a:pPr>
            <a:r>
              <a:rPr lang="en-US" sz="2000" u="none" strike="noStrike" dirty="0">
                <a:effectLst/>
                <a:latin typeface="Arial" panose="020B0604020202020204" pitchFamily="34" charset="0"/>
                <a:ea typeface="Times New Roman" panose="02020603050405020304" pitchFamily="18" charset="0"/>
                <a:cs typeface="Arial" panose="020B0604020202020204" pitchFamily="34" charset="0"/>
              </a:rPr>
              <a:t> CPU: Intel Core i3/AMD Ryzen 3 </a:t>
            </a:r>
            <a:r>
              <a:rPr lang="en-US" sz="2000" u="none" strike="noStrike" dirty="0" err="1">
                <a:effectLst/>
                <a:latin typeface="Arial" panose="020B0604020202020204" pitchFamily="34" charset="0"/>
                <a:ea typeface="Times New Roman" panose="02020603050405020304" pitchFamily="18" charset="0"/>
                <a:cs typeface="Arial" panose="020B0604020202020204" pitchFamily="34" charset="0"/>
              </a:rPr>
              <a:t>hoặc</a:t>
            </a:r>
            <a:r>
              <a:rPr lang="en-US" sz="2000" u="none" strike="noStrike" dirty="0">
                <a:effectLst/>
                <a:latin typeface="Arial" panose="020B0604020202020204" pitchFamily="34" charset="0"/>
                <a:ea typeface="Times New Roman" panose="02020603050405020304" pitchFamily="18" charset="0"/>
                <a:cs typeface="Arial" panose="020B0604020202020204" pitchFamily="34" charset="0"/>
              </a:rPr>
              <a:t> </a:t>
            </a:r>
            <a:r>
              <a:rPr lang="en-US" sz="2000" u="none" strike="noStrike" dirty="0" err="1">
                <a:effectLst/>
                <a:latin typeface="Arial" panose="020B0604020202020204" pitchFamily="34" charset="0"/>
                <a:ea typeface="Times New Roman" panose="02020603050405020304" pitchFamily="18" charset="0"/>
                <a:cs typeface="Arial" panose="020B0604020202020204" pitchFamily="34" charset="0"/>
              </a:rPr>
              <a:t>cao</a:t>
            </a:r>
            <a:r>
              <a:rPr lang="en-US" sz="2000" u="none" strike="noStrike" dirty="0">
                <a:effectLst/>
                <a:latin typeface="Arial" panose="020B0604020202020204" pitchFamily="34" charset="0"/>
                <a:ea typeface="Times New Roman" panose="02020603050405020304" pitchFamily="18" charset="0"/>
                <a:cs typeface="Arial" panose="020B0604020202020204" pitchFamily="34" charset="0"/>
              </a:rPr>
              <a:t> </a:t>
            </a:r>
            <a:r>
              <a:rPr lang="en-US" sz="2000" u="none" strike="noStrike" dirty="0" err="1">
                <a:effectLst/>
                <a:latin typeface="Arial" panose="020B0604020202020204" pitchFamily="34" charset="0"/>
                <a:ea typeface="Times New Roman" panose="02020603050405020304" pitchFamily="18" charset="0"/>
                <a:cs typeface="Arial" panose="020B0604020202020204" pitchFamily="34" charset="0"/>
              </a:rPr>
              <a:t>hơn</a:t>
            </a:r>
            <a:r>
              <a:rPr lang="en-US" sz="2000" u="none" strike="noStrike" dirty="0">
                <a:effectLst/>
                <a:latin typeface="Arial" panose="020B0604020202020204" pitchFamily="34" charset="0"/>
                <a:ea typeface="Times New Roman" panose="02020603050405020304" pitchFamily="18" charset="0"/>
                <a:cs typeface="Arial" panose="020B0604020202020204" pitchFamily="34" charset="0"/>
              </a:rPr>
              <a:t>.</a:t>
            </a:r>
            <a:endParaRPr lang="en-US" sz="2000" u="none" strike="noStrike" dirty="0">
              <a:effectLst/>
              <a:latin typeface="Arial" panose="020B0604020202020204" pitchFamily="34" charset="0"/>
              <a:ea typeface="Calibri" panose="020F0502020204030204" pitchFamily="34" charset="0"/>
              <a:cs typeface="Arial" panose="020B0604020202020204" pitchFamily="34" charset="0"/>
            </a:endParaRPr>
          </a:p>
          <a:p>
            <a:pPr marL="342900" marR="0" lvl="0" indent="-342900" algn="l">
              <a:lnSpc>
                <a:spcPct val="130000"/>
              </a:lnSpc>
              <a:spcBef>
                <a:spcPts val="0"/>
              </a:spcBef>
              <a:spcAft>
                <a:spcPts val="0"/>
              </a:spcAft>
              <a:buFont typeface="Arial" panose="020B0604020202020204" pitchFamily="34" charset="0"/>
              <a:buChar char="●"/>
              <a:tabLst>
                <a:tab pos="800100" algn="l"/>
              </a:tabLst>
            </a:pPr>
            <a:r>
              <a:rPr lang="en-US" sz="2000" u="none" strike="noStrike" dirty="0">
                <a:effectLst/>
                <a:latin typeface="Arial" panose="020B0604020202020204" pitchFamily="34" charset="0"/>
                <a:ea typeface="Times New Roman" panose="02020603050405020304" pitchFamily="18" charset="0"/>
                <a:cs typeface="Arial" panose="020B0604020202020204" pitchFamily="34" charset="0"/>
              </a:rPr>
              <a:t> RAM: </a:t>
            </a:r>
            <a:r>
              <a:rPr lang="en-US" sz="2000" u="none" strike="noStrike" dirty="0" err="1">
                <a:effectLst/>
                <a:latin typeface="Arial" panose="020B0604020202020204" pitchFamily="34" charset="0"/>
                <a:ea typeface="Times New Roman" panose="02020603050405020304" pitchFamily="18" charset="0"/>
                <a:cs typeface="Arial" panose="020B0604020202020204" pitchFamily="34" charset="0"/>
              </a:rPr>
              <a:t>Tối</a:t>
            </a:r>
            <a:r>
              <a:rPr lang="en-US" sz="2000" u="none" strike="noStrike" dirty="0">
                <a:effectLst/>
                <a:latin typeface="Arial" panose="020B0604020202020204" pitchFamily="34" charset="0"/>
                <a:ea typeface="Times New Roman" panose="02020603050405020304" pitchFamily="18" charset="0"/>
                <a:cs typeface="Arial" panose="020B0604020202020204" pitchFamily="34" charset="0"/>
              </a:rPr>
              <a:t> </a:t>
            </a:r>
            <a:r>
              <a:rPr lang="en-US" sz="2000" u="none" strike="noStrike" dirty="0" err="1">
                <a:effectLst/>
                <a:latin typeface="Arial" panose="020B0604020202020204" pitchFamily="34" charset="0"/>
                <a:ea typeface="Times New Roman" panose="02020603050405020304" pitchFamily="18" charset="0"/>
                <a:cs typeface="Arial" panose="020B0604020202020204" pitchFamily="34" charset="0"/>
              </a:rPr>
              <a:t>thiểu</a:t>
            </a:r>
            <a:r>
              <a:rPr lang="en-US" sz="2000" u="none" strike="noStrike" dirty="0">
                <a:effectLst/>
                <a:latin typeface="Arial" panose="020B0604020202020204" pitchFamily="34" charset="0"/>
                <a:ea typeface="Times New Roman" panose="02020603050405020304" pitchFamily="18" charset="0"/>
                <a:cs typeface="Arial" panose="020B0604020202020204" pitchFamily="34" charset="0"/>
              </a:rPr>
              <a:t> 8GB.</a:t>
            </a:r>
            <a:endParaRPr lang="en-US" sz="2000" u="none" strike="noStrike" dirty="0">
              <a:effectLst/>
              <a:latin typeface="Arial" panose="020B0604020202020204" pitchFamily="34" charset="0"/>
              <a:ea typeface="Calibri" panose="020F0502020204030204" pitchFamily="34" charset="0"/>
              <a:cs typeface="Arial" panose="020B0604020202020204" pitchFamily="34" charset="0"/>
            </a:endParaRPr>
          </a:p>
          <a:p>
            <a:pPr marL="342900" marR="0" lvl="0" indent="-342900" algn="l">
              <a:lnSpc>
                <a:spcPct val="130000"/>
              </a:lnSpc>
              <a:spcBef>
                <a:spcPts val="0"/>
              </a:spcBef>
              <a:spcAft>
                <a:spcPts val="1200"/>
              </a:spcAft>
              <a:buFont typeface="Arial" panose="020B0604020202020204" pitchFamily="34" charset="0"/>
              <a:buChar char="●"/>
              <a:tabLst>
                <a:tab pos="800100" algn="l"/>
              </a:tabLst>
            </a:pPr>
            <a:r>
              <a:rPr lang="en-US" sz="2000" u="none" strike="noStrike" dirty="0">
                <a:effectLst/>
                <a:latin typeface="Arial" panose="020B0604020202020204" pitchFamily="34" charset="0"/>
                <a:ea typeface="Times New Roman" panose="02020603050405020304" pitchFamily="18" charset="0"/>
                <a:cs typeface="Arial" panose="020B0604020202020204" pitchFamily="34" charset="0"/>
              </a:rPr>
              <a:t> Ổ </a:t>
            </a:r>
            <a:r>
              <a:rPr lang="en-US" sz="2000" u="none" strike="noStrike" dirty="0" err="1">
                <a:effectLst/>
                <a:latin typeface="Arial" panose="020B0604020202020204" pitchFamily="34" charset="0"/>
                <a:ea typeface="Times New Roman" panose="02020603050405020304" pitchFamily="18" charset="0"/>
                <a:cs typeface="Arial" panose="020B0604020202020204" pitchFamily="34" charset="0"/>
              </a:rPr>
              <a:t>cứng</a:t>
            </a:r>
            <a:r>
              <a:rPr lang="en-US" sz="2000" u="none" strike="noStrike" dirty="0">
                <a:effectLst/>
                <a:latin typeface="Arial" panose="020B0604020202020204" pitchFamily="34" charset="0"/>
                <a:ea typeface="Times New Roman" panose="02020603050405020304" pitchFamily="18" charset="0"/>
                <a:cs typeface="Arial" panose="020B0604020202020204" pitchFamily="34" charset="0"/>
              </a:rPr>
              <a:t>: SSD </a:t>
            </a:r>
            <a:r>
              <a:rPr lang="en-US" sz="2000" u="none" strike="noStrike" dirty="0" err="1">
                <a:effectLst/>
                <a:latin typeface="Arial" panose="020B0604020202020204" pitchFamily="34" charset="0"/>
                <a:ea typeface="Times New Roman" panose="02020603050405020304" pitchFamily="18" charset="0"/>
                <a:cs typeface="Arial" panose="020B0604020202020204" pitchFamily="34" charset="0"/>
              </a:rPr>
              <a:t>với</a:t>
            </a:r>
            <a:r>
              <a:rPr lang="en-US" sz="2000" u="none" strike="noStrike" dirty="0">
                <a:effectLst/>
                <a:latin typeface="Arial" panose="020B0604020202020204" pitchFamily="34" charset="0"/>
                <a:ea typeface="Times New Roman" panose="02020603050405020304" pitchFamily="18" charset="0"/>
                <a:cs typeface="Arial" panose="020B0604020202020204" pitchFamily="34" charset="0"/>
              </a:rPr>
              <a:t> dung </a:t>
            </a:r>
            <a:r>
              <a:rPr lang="en-US" sz="2000" u="none" strike="noStrike" dirty="0" err="1">
                <a:effectLst/>
                <a:latin typeface="Arial" panose="020B0604020202020204" pitchFamily="34" charset="0"/>
                <a:ea typeface="Times New Roman" panose="02020603050405020304" pitchFamily="18" charset="0"/>
                <a:cs typeface="Arial" panose="020B0604020202020204" pitchFamily="34" charset="0"/>
              </a:rPr>
              <a:t>lượng</a:t>
            </a:r>
            <a:r>
              <a:rPr lang="en-US" sz="2000" u="none" strike="noStrike" dirty="0">
                <a:effectLst/>
                <a:latin typeface="Arial" panose="020B0604020202020204" pitchFamily="34" charset="0"/>
                <a:ea typeface="Times New Roman" panose="02020603050405020304" pitchFamily="18" charset="0"/>
                <a:cs typeface="Arial" panose="020B0604020202020204" pitchFamily="34" charset="0"/>
              </a:rPr>
              <a:t> </a:t>
            </a:r>
            <a:r>
              <a:rPr lang="en-US" sz="2000" u="none" strike="noStrike" dirty="0" err="1">
                <a:effectLst/>
                <a:latin typeface="Arial" panose="020B0604020202020204" pitchFamily="34" charset="0"/>
                <a:ea typeface="Times New Roman" panose="02020603050405020304" pitchFamily="18" charset="0"/>
                <a:cs typeface="Arial" panose="020B0604020202020204" pitchFamily="34" charset="0"/>
              </a:rPr>
              <a:t>ít</a:t>
            </a:r>
            <a:r>
              <a:rPr lang="en-US" sz="2000" u="none" strike="noStrike" dirty="0">
                <a:effectLst/>
                <a:latin typeface="Arial" panose="020B0604020202020204" pitchFamily="34" charset="0"/>
                <a:ea typeface="Times New Roman" panose="02020603050405020304" pitchFamily="18" charset="0"/>
                <a:cs typeface="Arial" panose="020B0604020202020204" pitchFamily="34" charset="0"/>
              </a:rPr>
              <a:t> </a:t>
            </a:r>
            <a:r>
              <a:rPr lang="en-US" sz="2000" u="none" strike="noStrike" dirty="0" err="1">
                <a:effectLst/>
                <a:latin typeface="Arial" panose="020B0604020202020204" pitchFamily="34" charset="0"/>
                <a:ea typeface="Times New Roman" panose="02020603050405020304" pitchFamily="18" charset="0"/>
                <a:cs typeface="Arial" panose="020B0604020202020204" pitchFamily="34" charset="0"/>
              </a:rPr>
              <a:t>nhất</a:t>
            </a:r>
            <a:r>
              <a:rPr lang="en-US" sz="2000" u="none" strike="noStrike" dirty="0">
                <a:effectLst/>
                <a:latin typeface="Arial" panose="020B0604020202020204" pitchFamily="34" charset="0"/>
                <a:ea typeface="Times New Roman" panose="02020603050405020304" pitchFamily="18" charset="0"/>
                <a:cs typeface="Arial" panose="020B0604020202020204" pitchFamily="34" charset="0"/>
              </a:rPr>
              <a:t> 128GB.</a:t>
            </a:r>
            <a:endParaRPr lang="en-US" sz="2000" b="1" i="1" dirty="0">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p>
            <a:r>
              <a:rPr lang="en-US" sz="2000" b="1" i="1" dirty="0" err="1">
                <a:solidFill>
                  <a:srgbClr val="000000"/>
                </a:solidFill>
                <a:latin typeface="Arial" panose="020B0604020202020204" pitchFamily="34" charset="0"/>
                <a:ea typeface="DengXian Light" panose="02010600030101010101" pitchFamily="2" charset="-122"/>
                <a:cs typeface="Arial" panose="020B0604020202020204" pitchFamily="34" charset="0"/>
              </a:rPr>
              <a:t>Phần</a:t>
            </a:r>
            <a:r>
              <a:rPr lang="en-US" sz="2000" b="1" i="1" dirty="0">
                <a:solidFill>
                  <a:srgbClr val="000000"/>
                </a:solidFill>
                <a:latin typeface="Arial" panose="020B0604020202020204" pitchFamily="34" charset="0"/>
                <a:ea typeface="DengXian Light" panose="02010600030101010101" pitchFamily="2" charset="-122"/>
                <a:cs typeface="Arial" panose="020B0604020202020204" pitchFamily="34" charset="0"/>
              </a:rPr>
              <a:t> </a:t>
            </a:r>
            <a:r>
              <a:rPr lang="en-US" sz="2000" b="1" i="1" dirty="0" err="1">
                <a:solidFill>
                  <a:srgbClr val="000000"/>
                </a:solidFill>
                <a:latin typeface="Arial" panose="020B0604020202020204" pitchFamily="34" charset="0"/>
                <a:ea typeface="DengXian Light" panose="02010600030101010101" pitchFamily="2" charset="-122"/>
                <a:cs typeface="Arial" panose="020B0604020202020204" pitchFamily="34" charset="0"/>
              </a:rPr>
              <a:t>mềm</a:t>
            </a:r>
            <a:r>
              <a:rPr lang="en-US" sz="2000" b="1" i="1" dirty="0">
                <a:solidFill>
                  <a:srgbClr val="000000"/>
                </a:solidFill>
                <a:latin typeface="Arial" panose="020B0604020202020204" pitchFamily="34" charset="0"/>
                <a:ea typeface="DengXian Light" panose="02010600030101010101" pitchFamily="2" charset="-122"/>
                <a:cs typeface="Arial" panose="020B0604020202020204" pitchFamily="34" charset="0"/>
              </a:rPr>
              <a:t> </a:t>
            </a:r>
            <a:r>
              <a:rPr lang="en-US" sz="2000" b="1" i="1" dirty="0" err="1">
                <a:solidFill>
                  <a:srgbClr val="000000"/>
                </a:solidFill>
                <a:latin typeface="Arial" panose="020B0604020202020204" pitchFamily="34" charset="0"/>
                <a:ea typeface="DengXian Light" panose="02010600030101010101" pitchFamily="2" charset="-122"/>
                <a:cs typeface="Arial" panose="020B0604020202020204" pitchFamily="34" charset="0"/>
              </a:rPr>
              <a:t>và</a:t>
            </a:r>
            <a:r>
              <a:rPr lang="en-US" sz="2000" b="1" i="1" dirty="0">
                <a:solidFill>
                  <a:srgbClr val="000000"/>
                </a:solidFill>
                <a:latin typeface="Arial" panose="020B0604020202020204" pitchFamily="34" charset="0"/>
                <a:ea typeface="DengXian Light" panose="02010600030101010101" pitchFamily="2" charset="-122"/>
                <a:cs typeface="Arial" panose="020B0604020202020204" pitchFamily="34" charset="0"/>
              </a:rPr>
              <a:t> </a:t>
            </a:r>
            <a:r>
              <a:rPr lang="en-US" sz="2000" b="1" i="1" dirty="0" err="1">
                <a:solidFill>
                  <a:srgbClr val="000000"/>
                </a:solidFill>
                <a:latin typeface="Arial" panose="020B0604020202020204" pitchFamily="34" charset="0"/>
                <a:ea typeface="DengXian Light" panose="02010600030101010101" pitchFamily="2" charset="-122"/>
                <a:cs typeface="Arial" panose="020B0604020202020204" pitchFamily="34" charset="0"/>
              </a:rPr>
              <a:t>hệ</a:t>
            </a:r>
            <a:r>
              <a:rPr lang="en-US" sz="2000" b="1" i="1" dirty="0">
                <a:solidFill>
                  <a:srgbClr val="000000"/>
                </a:solidFill>
                <a:latin typeface="Arial" panose="020B0604020202020204" pitchFamily="34" charset="0"/>
                <a:ea typeface="DengXian Light" panose="02010600030101010101" pitchFamily="2" charset="-122"/>
                <a:cs typeface="Arial" panose="020B0604020202020204" pitchFamily="34" charset="0"/>
              </a:rPr>
              <a:t> </a:t>
            </a:r>
            <a:r>
              <a:rPr lang="en-US" sz="2000" b="1" i="1" dirty="0" err="1">
                <a:solidFill>
                  <a:srgbClr val="000000"/>
                </a:solidFill>
                <a:latin typeface="Arial" panose="020B0604020202020204" pitchFamily="34" charset="0"/>
                <a:ea typeface="DengXian Light" panose="02010600030101010101" pitchFamily="2" charset="-122"/>
                <a:cs typeface="Arial" panose="020B0604020202020204" pitchFamily="34" charset="0"/>
              </a:rPr>
              <a:t>quản</a:t>
            </a:r>
            <a:r>
              <a:rPr lang="en-US" sz="2000" b="1" i="1" dirty="0">
                <a:solidFill>
                  <a:srgbClr val="000000"/>
                </a:solidFill>
                <a:latin typeface="Arial" panose="020B0604020202020204" pitchFamily="34" charset="0"/>
                <a:ea typeface="DengXian Light" panose="02010600030101010101" pitchFamily="2" charset="-122"/>
                <a:cs typeface="Arial" panose="020B0604020202020204" pitchFamily="34" charset="0"/>
              </a:rPr>
              <a:t> </a:t>
            </a:r>
            <a:r>
              <a:rPr lang="en-US" sz="2000" b="1" i="1" dirty="0" err="1">
                <a:solidFill>
                  <a:srgbClr val="000000"/>
                </a:solidFill>
                <a:latin typeface="Arial" panose="020B0604020202020204" pitchFamily="34" charset="0"/>
                <a:ea typeface="DengXian Light" panose="02010600030101010101" pitchFamily="2" charset="-122"/>
                <a:cs typeface="Arial" panose="020B0604020202020204" pitchFamily="34" charset="0"/>
              </a:rPr>
              <a:t>trị</a:t>
            </a:r>
            <a:r>
              <a:rPr lang="en-US" sz="2000" b="1" i="1" dirty="0">
                <a:solidFill>
                  <a:srgbClr val="000000"/>
                </a:solidFill>
                <a:latin typeface="Arial" panose="020B0604020202020204" pitchFamily="34" charset="0"/>
                <a:ea typeface="DengXian Light" panose="02010600030101010101" pitchFamily="2" charset="-122"/>
                <a:cs typeface="Arial" panose="020B0604020202020204" pitchFamily="34" charset="0"/>
              </a:rPr>
              <a:t> </a:t>
            </a:r>
            <a:r>
              <a:rPr lang="en-US" sz="2000" b="1" i="1" dirty="0" err="1">
                <a:solidFill>
                  <a:srgbClr val="000000"/>
                </a:solidFill>
                <a:latin typeface="Arial" panose="020B0604020202020204" pitchFamily="34" charset="0"/>
                <a:ea typeface="DengXian Light" panose="02010600030101010101" pitchFamily="2" charset="-122"/>
                <a:cs typeface="Arial" panose="020B0604020202020204" pitchFamily="34" charset="0"/>
              </a:rPr>
              <a:t>cơ</a:t>
            </a:r>
            <a:r>
              <a:rPr lang="en-US" sz="2000" b="1" i="1" dirty="0">
                <a:solidFill>
                  <a:srgbClr val="000000"/>
                </a:solidFill>
                <a:latin typeface="Arial" panose="020B0604020202020204" pitchFamily="34" charset="0"/>
                <a:ea typeface="DengXian Light" panose="02010600030101010101" pitchFamily="2" charset="-122"/>
                <a:cs typeface="Arial" panose="020B0604020202020204" pitchFamily="34" charset="0"/>
              </a:rPr>
              <a:t> </a:t>
            </a:r>
            <a:r>
              <a:rPr lang="en-US" sz="2000" b="1" i="1" dirty="0" err="1">
                <a:solidFill>
                  <a:srgbClr val="000000"/>
                </a:solidFill>
                <a:latin typeface="Arial" panose="020B0604020202020204" pitchFamily="34" charset="0"/>
                <a:ea typeface="DengXian Light" panose="02010600030101010101" pitchFamily="2" charset="-122"/>
                <a:cs typeface="Arial" panose="020B0604020202020204" pitchFamily="34" charset="0"/>
              </a:rPr>
              <a:t>sở</a:t>
            </a:r>
            <a:r>
              <a:rPr lang="en-US" sz="2000" b="1" i="1" dirty="0">
                <a:solidFill>
                  <a:srgbClr val="000000"/>
                </a:solidFill>
                <a:latin typeface="Arial" panose="020B0604020202020204" pitchFamily="34" charset="0"/>
                <a:ea typeface="DengXian Light" panose="02010600030101010101" pitchFamily="2" charset="-122"/>
                <a:cs typeface="Arial" panose="020B0604020202020204" pitchFamily="34" charset="0"/>
              </a:rPr>
              <a:t> </a:t>
            </a:r>
            <a:r>
              <a:rPr lang="en-US" sz="2000" b="1" i="1" dirty="0" err="1">
                <a:solidFill>
                  <a:srgbClr val="000000"/>
                </a:solidFill>
                <a:latin typeface="Arial" panose="020B0604020202020204" pitchFamily="34" charset="0"/>
                <a:ea typeface="DengXian Light" panose="02010600030101010101" pitchFamily="2" charset="-122"/>
                <a:cs typeface="Arial" panose="020B0604020202020204" pitchFamily="34" charset="0"/>
              </a:rPr>
              <a:t>dữ</a:t>
            </a:r>
            <a:r>
              <a:rPr lang="en-US" sz="2000" b="1" i="1" dirty="0">
                <a:solidFill>
                  <a:srgbClr val="000000"/>
                </a:solidFill>
                <a:latin typeface="Arial" panose="020B0604020202020204" pitchFamily="34" charset="0"/>
                <a:ea typeface="DengXian Light" panose="02010600030101010101" pitchFamily="2" charset="-122"/>
                <a:cs typeface="Arial" panose="020B0604020202020204" pitchFamily="34" charset="0"/>
              </a:rPr>
              <a:t> </a:t>
            </a:r>
            <a:r>
              <a:rPr lang="en-US" sz="2000" b="1" i="1" dirty="0" err="1">
                <a:solidFill>
                  <a:srgbClr val="000000"/>
                </a:solidFill>
                <a:latin typeface="Arial" panose="020B0604020202020204" pitchFamily="34" charset="0"/>
                <a:ea typeface="DengXian Light" panose="02010600030101010101" pitchFamily="2" charset="-122"/>
                <a:cs typeface="Arial" panose="020B0604020202020204" pitchFamily="34" charset="0"/>
              </a:rPr>
              <a:t>liệu</a:t>
            </a:r>
            <a:endParaRPr lang="en-US" sz="2000" b="1" i="1" dirty="0">
              <a:solidFill>
                <a:srgbClr val="000000"/>
              </a:solidFill>
              <a:effectLst/>
              <a:latin typeface="Arial" panose="020B0604020202020204" pitchFamily="34" charset="0"/>
              <a:ea typeface="DengXian Light" panose="02010600030101010101" pitchFamily="2" charset="-122"/>
              <a:cs typeface="Arial" panose="020B0604020202020204" pitchFamily="34" charset="0"/>
            </a:endParaRPr>
          </a:p>
          <a:p>
            <a:pPr marL="342900" marR="0" lvl="0" indent="-342900" algn="l">
              <a:lnSpc>
                <a:spcPct val="130000"/>
              </a:lnSpc>
              <a:spcBef>
                <a:spcPts val="1200"/>
              </a:spcBef>
              <a:spcAft>
                <a:spcPts val="0"/>
              </a:spcAft>
              <a:buFont typeface="Arial" panose="020B0604020202020204" pitchFamily="34" charset="0"/>
              <a:buChar char="●"/>
              <a:tabLst>
                <a:tab pos="800100" algn="l"/>
              </a:tabLst>
            </a:pPr>
            <a:r>
              <a:rPr lang="en-US" sz="1800" b="1" dirty="0" err="1">
                <a:latin typeface="Arial" panose="020B0604020202020204" pitchFamily="34" charset="0"/>
                <a:ea typeface="Times New Roman" panose="02020603050405020304" pitchFamily="18" charset="0"/>
                <a:cs typeface="Arial" panose="020B0604020202020204" pitchFamily="34" charset="0"/>
              </a:rPr>
              <a:t>H</a:t>
            </a:r>
            <a:r>
              <a:rPr lang="en-US" sz="1800" b="1" u="none" strike="noStrike" dirty="0" err="1">
                <a:effectLst/>
                <a:latin typeface="Arial" panose="020B0604020202020204" pitchFamily="34" charset="0"/>
                <a:ea typeface="Times New Roman" panose="02020603050405020304" pitchFamily="18" charset="0"/>
                <a:cs typeface="Arial" panose="020B0604020202020204" pitchFamily="34" charset="0"/>
              </a:rPr>
              <a:t>ệ</a:t>
            </a:r>
            <a:r>
              <a:rPr lang="en-US" sz="1800" b="1" u="none" strike="noStrike" dirty="0">
                <a:effectLst/>
                <a:latin typeface="Arial" panose="020B0604020202020204" pitchFamily="34" charset="0"/>
                <a:ea typeface="Times New Roman" panose="02020603050405020304" pitchFamily="18" charset="0"/>
                <a:cs typeface="Arial" panose="020B0604020202020204" pitchFamily="34" charset="0"/>
              </a:rPr>
              <a:t> </a:t>
            </a:r>
            <a:r>
              <a:rPr lang="en-US" sz="1800" b="1" u="none" strike="noStrike" dirty="0" err="1">
                <a:effectLst/>
                <a:latin typeface="Arial" panose="020B0604020202020204" pitchFamily="34" charset="0"/>
                <a:ea typeface="Times New Roman" panose="02020603050405020304" pitchFamily="18" charset="0"/>
                <a:cs typeface="Arial" panose="020B0604020202020204" pitchFamily="34" charset="0"/>
              </a:rPr>
              <a:t>điều</a:t>
            </a:r>
            <a:r>
              <a:rPr lang="en-US" sz="1800" b="1" u="none" strike="noStrike" dirty="0">
                <a:effectLst/>
                <a:latin typeface="Arial" panose="020B0604020202020204" pitchFamily="34" charset="0"/>
                <a:ea typeface="Times New Roman" panose="02020603050405020304" pitchFamily="18" charset="0"/>
                <a:cs typeface="Arial" panose="020B0604020202020204" pitchFamily="34" charset="0"/>
              </a:rPr>
              <a:t> </a:t>
            </a:r>
            <a:r>
              <a:rPr lang="en-US" sz="1800" b="1" u="none" strike="noStrike" dirty="0" err="1">
                <a:effectLst/>
                <a:latin typeface="Arial" panose="020B0604020202020204" pitchFamily="34" charset="0"/>
                <a:ea typeface="Times New Roman" panose="02020603050405020304" pitchFamily="18" charset="0"/>
                <a:cs typeface="Arial" panose="020B0604020202020204" pitchFamily="34" charset="0"/>
              </a:rPr>
              <a:t>hành</a:t>
            </a:r>
            <a:r>
              <a:rPr lang="en-US" sz="1800" u="none" strike="noStrike" dirty="0">
                <a:effectLst/>
                <a:latin typeface="Arial" panose="020B0604020202020204" pitchFamily="34" charset="0"/>
                <a:ea typeface="Times New Roman" panose="02020603050405020304" pitchFamily="18" charset="0"/>
                <a:cs typeface="Arial" panose="020B0604020202020204" pitchFamily="34" charset="0"/>
              </a:rPr>
              <a:t>: Windows 10 </a:t>
            </a:r>
            <a:r>
              <a:rPr lang="en-US" sz="1800" u="none" strike="noStrike" dirty="0" err="1">
                <a:effectLst/>
                <a:latin typeface="Arial" panose="020B0604020202020204" pitchFamily="34" charset="0"/>
                <a:ea typeface="Times New Roman" panose="02020603050405020304" pitchFamily="18" charset="0"/>
                <a:cs typeface="Arial" panose="020B0604020202020204" pitchFamily="34" charset="0"/>
              </a:rPr>
              <a:t>hoặc</a:t>
            </a:r>
            <a:r>
              <a:rPr lang="en-US" sz="1800" u="none" strike="noStrike" dirty="0">
                <a:effectLst/>
                <a:latin typeface="Arial" panose="020B0604020202020204" pitchFamily="34" charset="0"/>
                <a:ea typeface="Times New Roman" panose="02020603050405020304" pitchFamily="18" charset="0"/>
                <a:cs typeface="Arial" panose="020B0604020202020204" pitchFamily="34" charset="0"/>
              </a:rPr>
              <a:t> </a:t>
            </a:r>
            <a:r>
              <a:rPr lang="en-US" sz="1800" u="none" strike="noStrike" dirty="0" err="1">
                <a:effectLst/>
                <a:latin typeface="Arial" panose="020B0604020202020204" pitchFamily="34" charset="0"/>
                <a:ea typeface="Times New Roman" panose="02020603050405020304" pitchFamily="18" charset="0"/>
                <a:cs typeface="Arial" panose="020B0604020202020204" pitchFamily="34" charset="0"/>
              </a:rPr>
              <a:t>cao</a:t>
            </a:r>
            <a:r>
              <a:rPr lang="en-US" sz="1800" u="none" strike="noStrike" dirty="0">
                <a:effectLst/>
                <a:latin typeface="Arial" panose="020B0604020202020204" pitchFamily="34" charset="0"/>
                <a:ea typeface="Times New Roman" panose="02020603050405020304" pitchFamily="18" charset="0"/>
                <a:cs typeface="Arial" panose="020B0604020202020204" pitchFamily="34" charset="0"/>
              </a:rPr>
              <a:t> </a:t>
            </a:r>
            <a:r>
              <a:rPr lang="en-US" sz="1800" u="none" strike="noStrike" dirty="0" err="1">
                <a:effectLst/>
                <a:latin typeface="Arial" panose="020B0604020202020204" pitchFamily="34" charset="0"/>
                <a:ea typeface="Times New Roman" panose="02020603050405020304" pitchFamily="18" charset="0"/>
                <a:cs typeface="Arial" panose="020B0604020202020204" pitchFamily="34" charset="0"/>
              </a:rPr>
              <a:t>hơn</a:t>
            </a:r>
            <a:r>
              <a:rPr lang="en-US" sz="1800" u="none" strike="noStrike" dirty="0">
                <a:effectLst/>
                <a:latin typeface="Arial" panose="020B0604020202020204" pitchFamily="34" charset="0"/>
                <a:ea typeface="Times New Roman" panose="02020603050405020304" pitchFamily="18" charset="0"/>
                <a:cs typeface="Arial" panose="020B0604020202020204" pitchFamily="34" charset="0"/>
              </a:rPr>
              <a:t>.</a:t>
            </a:r>
            <a:endParaRPr lang="en-US" sz="1800" u="none" strike="noStrike" dirty="0">
              <a:effectLst/>
              <a:latin typeface="Arial" panose="020B0604020202020204" pitchFamily="34" charset="0"/>
              <a:ea typeface="Calibri" panose="020F0502020204030204" pitchFamily="34" charset="0"/>
              <a:cs typeface="Arial" panose="020B0604020202020204" pitchFamily="34" charset="0"/>
            </a:endParaRPr>
          </a:p>
          <a:p>
            <a:pPr marL="342900" marR="0" lvl="0" indent="-342900" algn="l">
              <a:lnSpc>
                <a:spcPct val="130000"/>
              </a:lnSpc>
              <a:spcBef>
                <a:spcPts val="0"/>
              </a:spcBef>
              <a:spcAft>
                <a:spcPts val="0"/>
              </a:spcAft>
              <a:buFont typeface="Arial" panose="020B0604020202020204" pitchFamily="34" charset="0"/>
              <a:buChar char="●"/>
              <a:tabLst>
                <a:tab pos="800100" algn="l"/>
              </a:tabLst>
            </a:pPr>
            <a:r>
              <a:rPr lang="en-US" sz="1800" b="1" u="none" strike="noStrike" dirty="0" err="1">
                <a:effectLst/>
                <a:latin typeface="Arial" panose="020B0604020202020204" pitchFamily="34" charset="0"/>
                <a:ea typeface="Times New Roman" panose="02020603050405020304" pitchFamily="18" charset="0"/>
                <a:cs typeface="Arial" panose="020B0604020202020204" pitchFamily="34" charset="0"/>
              </a:rPr>
              <a:t>Ngôn</a:t>
            </a:r>
            <a:r>
              <a:rPr lang="en-US" sz="1800" b="1" u="none" strike="noStrike" dirty="0">
                <a:effectLst/>
                <a:latin typeface="Arial" panose="020B0604020202020204" pitchFamily="34" charset="0"/>
                <a:ea typeface="Times New Roman" panose="02020603050405020304" pitchFamily="18" charset="0"/>
                <a:cs typeface="Arial" panose="020B0604020202020204" pitchFamily="34" charset="0"/>
              </a:rPr>
              <a:t> </a:t>
            </a:r>
            <a:r>
              <a:rPr lang="en-US" sz="1800" b="1" u="none" strike="noStrike" dirty="0" err="1">
                <a:effectLst/>
                <a:latin typeface="Arial" panose="020B0604020202020204" pitchFamily="34" charset="0"/>
                <a:ea typeface="Times New Roman" panose="02020603050405020304" pitchFamily="18" charset="0"/>
                <a:cs typeface="Arial" panose="020B0604020202020204" pitchFamily="34" charset="0"/>
              </a:rPr>
              <a:t>ngữ</a:t>
            </a:r>
            <a:r>
              <a:rPr lang="en-US" sz="1800" b="1" u="none" strike="noStrike" dirty="0">
                <a:effectLst/>
                <a:latin typeface="Arial" panose="020B0604020202020204" pitchFamily="34" charset="0"/>
                <a:ea typeface="Times New Roman" panose="02020603050405020304" pitchFamily="18" charset="0"/>
                <a:cs typeface="Arial" panose="020B0604020202020204" pitchFamily="34" charset="0"/>
              </a:rPr>
              <a:t> </a:t>
            </a:r>
            <a:r>
              <a:rPr lang="en-US" sz="1800" b="1" u="none" strike="noStrike" dirty="0" err="1">
                <a:effectLst/>
                <a:latin typeface="Arial" panose="020B0604020202020204" pitchFamily="34" charset="0"/>
                <a:ea typeface="Times New Roman" panose="02020603050405020304" pitchFamily="18" charset="0"/>
                <a:cs typeface="Arial" panose="020B0604020202020204" pitchFamily="34" charset="0"/>
              </a:rPr>
              <a:t>lập</a:t>
            </a:r>
            <a:r>
              <a:rPr lang="en-US" sz="1800" b="1" u="none" strike="noStrike" dirty="0">
                <a:effectLst/>
                <a:latin typeface="Arial" panose="020B0604020202020204" pitchFamily="34" charset="0"/>
                <a:ea typeface="Times New Roman" panose="02020603050405020304" pitchFamily="18" charset="0"/>
                <a:cs typeface="Arial" panose="020B0604020202020204" pitchFamily="34" charset="0"/>
              </a:rPr>
              <a:t> </a:t>
            </a:r>
            <a:r>
              <a:rPr lang="en-US" sz="1800" b="1" u="none" strike="noStrike" dirty="0" err="1">
                <a:effectLst/>
                <a:latin typeface="Arial" panose="020B0604020202020204" pitchFamily="34" charset="0"/>
                <a:ea typeface="Times New Roman" panose="02020603050405020304" pitchFamily="18" charset="0"/>
                <a:cs typeface="Arial" panose="020B0604020202020204" pitchFamily="34" charset="0"/>
              </a:rPr>
              <a:t>trình</a:t>
            </a:r>
            <a:r>
              <a:rPr lang="en-US" sz="1800" u="none" strike="noStrike" dirty="0">
                <a:effectLst/>
                <a:latin typeface="Arial" panose="020B0604020202020204" pitchFamily="34" charset="0"/>
                <a:ea typeface="Times New Roman" panose="02020603050405020304" pitchFamily="18" charset="0"/>
                <a:cs typeface="Arial" panose="020B0604020202020204" pitchFamily="34" charset="0"/>
              </a:rPr>
              <a:t>: C# </a:t>
            </a:r>
            <a:r>
              <a:rPr lang="en-US" sz="1800" u="none" strike="noStrike" dirty="0" err="1">
                <a:effectLst/>
                <a:latin typeface="Arial" panose="020B0604020202020204" pitchFamily="34" charset="0"/>
                <a:ea typeface="Times New Roman" panose="02020603050405020304" pitchFamily="18" charset="0"/>
                <a:cs typeface="Arial" panose="020B0604020202020204" pitchFamily="34" charset="0"/>
              </a:rPr>
              <a:t>với</a:t>
            </a:r>
            <a:r>
              <a:rPr lang="en-US" sz="1800" u="none" strike="noStrike" dirty="0">
                <a:effectLst/>
                <a:latin typeface="Arial" panose="020B0604020202020204" pitchFamily="34" charset="0"/>
                <a:ea typeface="Times New Roman" panose="02020603050405020304" pitchFamily="18" charset="0"/>
                <a:cs typeface="Arial" panose="020B0604020202020204" pitchFamily="34" charset="0"/>
              </a:rPr>
              <a:t> .NET Framework 4.7 </a:t>
            </a:r>
            <a:r>
              <a:rPr lang="en-US" sz="1800" u="none" strike="noStrike" dirty="0" err="1">
                <a:effectLst/>
                <a:latin typeface="Arial" panose="020B0604020202020204" pitchFamily="34" charset="0"/>
                <a:ea typeface="Times New Roman" panose="02020603050405020304" pitchFamily="18" charset="0"/>
                <a:cs typeface="Arial" panose="020B0604020202020204" pitchFamily="34" charset="0"/>
              </a:rPr>
              <a:t>hoặc</a:t>
            </a:r>
            <a:r>
              <a:rPr lang="en-US" sz="1800" u="none" strike="noStrike" dirty="0">
                <a:effectLst/>
                <a:latin typeface="Arial" panose="020B0604020202020204" pitchFamily="34" charset="0"/>
                <a:ea typeface="Times New Roman" panose="02020603050405020304" pitchFamily="18" charset="0"/>
                <a:cs typeface="Arial" panose="020B0604020202020204" pitchFamily="34" charset="0"/>
              </a:rPr>
              <a:t> </a:t>
            </a:r>
            <a:r>
              <a:rPr lang="en-US" sz="1800" u="none" strike="noStrike" dirty="0" err="1">
                <a:effectLst/>
                <a:latin typeface="Arial" panose="020B0604020202020204" pitchFamily="34" charset="0"/>
                <a:ea typeface="Times New Roman" panose="02020603050405020304" pitchFamily="18" charset="0"/>
                <a:cs typeface="Arial" panose="020B0604020202020204" pitchFamily="34" charset="0"/>
              </a:rPr>
              <a:t>cao</a:t>
            </a:r>
            <a:r>
              <a:rPr lang="en-US" sz="1800" u="none" strike="noStrike" dirty="0">
                <a:effectLst/>
                <a:latin typeface="Arial" panose="020B0604020202020204" pitchFamily="34" charset="0"/>
                <a:ea typeface="Times New Roman" panose="02020603050405020304" pitchFamily="18" charset="0"/>
                <a:cs typeface="Arial" panose="020B0604020202020204" pitchFamily="34" charset="0"/>
              </a:rPr>
              <a:t> </a:t>
            </a:r>
            <a:r>
              <a:rPr lang="en-US" sz="1800" u="none" strike="noStrike" dirty="0" err="1">
                <a:effectLst/>
                <a:latin typeface="Arial" panose="020B0604020202020204" pitchFamily="34" charset="0"/>
                <a:ea typeface="Times New Roman" panose="02020603050405020304" pitchFamily="18" charset="0"/>
                <a:cs typeface="Arial" panose="020B0604020202020204" pitchFamily="34" charset="0"/>
              </a:rPr>
              <a:t>hơn</a:t>
            </a:r>
            <a:r>
              <a:rPr lang="en-US" sz="1800" u="none" strike="noStrike" dirty="0">
                <a:effectLst/>
                <a:latin typeface="Arial" panose="020B0604020202020204" pitchFamily="34" charset="0"/>
                <a:ea typeface="Times New Roman" panose="02020603050405020304" pitchFamily="18" charset="0"/>
                <a:cs typeface="Arial" panose="020B0604020202020204" pitchFamily="34" charset="0"/>
              </a:rPr>
              <a:t>.</a:t>
            </a:r>
            <a:endParaRPr lang="en-US" sz="1800" u="none" strike="noStrike" dirty="0">
              <a:effectLst/>
              <a:latin typeface="Arial" panose="020B0604020202020204" pitchFamily="34" charset="0"/>
              <a:ea typeface="Calibri" panose="020F0502020204030204" pitchFamily="34" charset="0"/>
              <a:cs typeface="Arial" panose="020B0604020202020204" pitchFamily="34" charset="0"/>
            </a:endParaRPr>
          </a:p>
          <a:p>
            <a:pPr marL="342900" marR="0" lvl="0" indent="-342900" algn="l">
              <a:lnSpc>
                <a:spcPct val="130000"/>
              </a:lnSpc>
              <a:spcBef>
                <a:spcPts val="0"/>
              </a:spcBef>
              <a:spcAft>
                <a:spcPts val="0"/>
              </a:spcAft>
              <a:buFont typeface="Arial" panose="020B0604020202020204" pitchFamily="34" charset="0"/>
              <a:buChar char="●"/>
              <a:tabLst>
                <a:tab pos="800100" algn="l"/>
              </a:tabLst>
            </a:pPr>
            <a:r>
              <a:rPr lang="en-US" sz="1800" b="1" u="none" strike="noStrike" dirty="0" err="1">
                <a:effectLst/>
                <a:latin typeface="Arial" panose="020B0604020202020204" pitchFamily="34" charset="0"/>
                <a:ea typeface="Times New Roman" panose="02020603050405020304" pitchFamily="18" charset="0"/>
                <a:cs typeface="Arial" panose="020B0604020202020204" pitchFamily="34" charset="0"/>
              </a:rPr>
              <a:t>Công</a:t>
            </a:r>
            <a:r>
              <a:rPr lang="en-US" sz="1800" b="1" u="none" strike="noStrike" dirty="0">
                <a:effectLst/>
                <a:latin typeface="Arial" panose="020B0604020202020204" pitchFamily="34" charset="0"/>
                <a:ea typeface="Times New Roman" panose="02020603050405020304" pitchFamily="18" charset="0"/>
                <a:cs typeface="Arial" panose="020B0604020202020204" pitchFamily="34" charset="0"/>
              </a:rPr>
              <a:t> </a:t>
            </a:r>
            <a:r>
              <a:rPr lang="en-US" sz="1800" b="1" u="none" strike="noStrike" dirty="0" err="1">
                <a:effectLst/>
                <a:latin typeface="Arial" panose="020B0604020202020204" pitchFamily="34" charset="0"/>
                <a:ea typeface="Times New Roman" panose="02020603050405020304" pitchFamily="18" charset="0"/>
                <a:cs typeface="Arial" panose="020B0604020202020204" pitchFamily="34" charset="0"/>
              </a:rPr>
              <a:t>cụ</a:t>
            </a:r>
            <a:r>
              <a:rPr lang="en-US" sz="1800" b="1" u="none" strike="noStrike" dirty="0">
                <a:effectLst/>
                <a:latin typeface="Arial" panose="020B0604020202020204" pitchFamily="34" charset="0"/>
                <a:ea typeface="Times New Roman" panose="02020603050405020304" pitchFamily="18" charset="0"/>
                <a:cs typeface="Arial" panose="020B0604020202020204" pitchFamily="34" charset="0"/>
              </a:rPr>
              <a:t> </a:t>
            </a:r>
            <a:r>
              <a:rPr lang="en-US" sz="1800" b="1" u="none" strike="noStrike" dirty="0" err="1">
                <a:effectLst/>
                <a:latin typeface="Arial" panose="020B0604020202020204" pitchFamily="34" charset="0"/>
                <a:ea typeface="Times New Roman" panose="02020603050405020304" pitchFamily="18" charset="0"/>
                <a:cs typeface="Arial" panose="020B0604020202020204" pitchFamily="34" charset="0"/>
              </a:rPr>
              <a:t>phát</a:t>
            </a:r>
            <a:r>
              <a:rPr lang="en-US" sz="1800" b="1" u="none" strike="noStrike" dirty="0">
                <a:effectLst/>
                <a:latin typeface="Arial" panose="020B0604020202020204" pitchFamily="34" charset="0"/>
                <a:ea typeface="Times New Roman" panose="02020603050405020304" pitchFamily="18" charset="0"/>
                <a:cs typeface="Arial" panose="020B0604020202020204" pitchFamily="34" charset="0"/>
              </a:rPr>
              <a:t> </a:t>
            </a:r>
            <a:r>
              <a:rPr lang="en-US" sz="1800" b="1" u="none" strike="noStrike" dirty="0" err="1">
                <a:effectLst/>
                <a:latin typeface="Arial" panose="020B0604020202020204" pitchFamily="34" charset="0"/>
                <a:ea typeface="Times New Roman" panose="02020603050405020304" pitchFamily="18" charset="0"/>
                <a:cs typeface="Arial" panose="020B0604020202020204" pitchFamily="34" charset="0"/>
              </a:rPr>
              <a:t>triển</a:t>
            </a:r>
            <a:r>
              <a:rPr lang="en-US" sz="1800" u="none" strike="noStrike" dirty="0">
                <a:effectLst/>
                <a:latin typeface="Arial" panose="020B0604020202020204" pitchFamily="34" charset="0"/>
                <a:ea typeface="Times New Roman" panose="02020603050405020304" pitchFamily="18" charset="0"/>
                <a:cs typeface="Arial" panose="020B0604020202020204" pitchFamily="34" charset="0"/>
              </a:rPr>
              <a:t>: Microsoft Visual Studio 2019 </a:t>
            </a:r>
            <a:r>
              <a:rPr lang="en-US" sz="1800" u="none" strike="noStrike" dirty="0" err="1">
                <a:effectLst/>
                <a:latin typeface="Arial" panose="020B0604020202020204" pitchFamily="34" charset="0"/>
                <a:ea typeface="Times New Roman" panose="02020603050405020304" pitchFamily="18" charset="0"/>
                <a:cs typeface="Arial" panose="020B0604020202020204" pitchFamily="34" charset="0"/>
              </a:rPr>
              <a:t>hoặc</a:t>
            </a:r>
            <a:r>
              <a:rPr lang="en-US" sz="1800" u="none" strike="noStrike" dirty="0">
                <a:effectLst/>
                <a:latin typeface="Arial" panose="020B0604020202020204" pitchFamily="34" charset="0"/>
                <a:ea typeface="Times New Roman" panose="02020603050405020304" pitchFamily="18" charset="0"/>
                <a:cs typeface="Arial" panose="020B0604020202020204" pitchFamily="34" charset="0"/>
              </a:rPr>
              <a:t> </a:t>
            </a:r>
            <a:r>
              <a:rPr lang="en-US" sz="1800" u="none" strike="noStrike" dirty="0" err="1">
                <a:effectLst/>
                <a:latin typeface="Arial" panose="020B0604020202020204" pitchFamily="34" charset="0"/>
                <a:ea typeface="Times New Roman" panose="02020603050405020304" pitchFamily="18" charset="0"/>
                <a:cs typeface="Arial" panose="020B0604020202020204" pitchFamily="34" charset="0"/>
              </a:rPr>
              <a:t>cao</a:t>
            </a:r>
            <a:r>
              <a:rPr lang="en-US" sz="1800" u="none" strike="noStrike" dirty="0">
                <a:effectLst/>
                <a:latin typeface="Arial" panose="020B0604020202020204" pitchFamily="34" charset="0"/>
                <a:ea typeface="Times New Roman" panose="02020603050405020304" pitchFamily="18" charset="0"/>
                <a:cs typeface="Arial" panose="020B0604020202020204" pitchFamily="34" charset="0"/>
              </a:rPr>
              <a:t> </a:t>
            </a:r>
            <a:r>
              <a:rPr lang="en-US" sz="1800" u="none" strike="noStrike" dirty="0" err="1">
                <a:effectLst/>
                <a:latin typeface="Arial" panose="020B0604020202020204" pitchFamily="34" charset="0"/>
                <a:ea typeface="Times New Roman" panose="02020603050405020304" pitchFamily="18" charset="0"/>
                <a:cs typeface="Arial" panose="020B0604020202020204" pitchFamily="34" charset="0"/>
              </a:rPr>
              <a:t>hơn</a:t>
            </a:r>
            <a:r>
              <a:rPr lang="en-US" sz="1800" u="none" strike="noStrike" dirty="0">
                <a:effectLst/>
                <a:latin typeface="Arial" panose="020B0604020202020204" pitchFamily="34" charset="0"/>
                <a:ea typeface="Times New Roman" panose="02020603050405020304" pitchFamily="18" charset="0"/>
                <a:cs typeface="Arial" panose="020B0604020202020204" pitchFamily="34" charset="0"/>
              </a:rPr>
              <a:t>.</a:t>
            </a:r>
            <a:endParaRPr lang="en-US" sz="1800" u="none" strike="noStrike" dirty="0">
              <a:effectLst/>
              <a:latin typeface="Arial" panose="020B0604020202020204" pitchFamily="34" charset="0"/>
              <a:ea typeface="Calibri" panose="020F0502020204030204" pitchFamily="34" charset="0"/>
              <a:cs typeface="Arial" panose="020B0604020202020204" pitchFamily="34" charset="0"/>
            </a:endParaRPr>
          </a:p>
          <a:p>
            <a:pPr marL="342900" marR="0" lvl="0" indent="-342900" algn="l">
              <a:lnSpc>
                <a:spcPct val="130000"/>
              </a:lnSpc>
              <a:spcBef>
                <a:spcPts val="0"/>
              </a:spcBef>
              <a:spcAft>
                <a:spcPts val="1200"/>
              </a:spcAft>
              <a:buFont typeface="Arial" panose="020B0604020202020204" pitchFamily="34" charset="0"/>
              <a:buChar char="●"/>
              <a:tabLst>
                <a:tab pos="800100" algn="l"/>
              </a:tabLst>
            </a:pPr>
            <a:r>
              <a:rPr lang="en-US" sz="1800" b="1" u="none" strike="noStrike" dirty="0" err="1">
                <a:effectLst/>
                <a:latin typeface="Arial" panose="020B0604020202020204" pitchFamily="34" charset="0"/>
                <a:ea typeface="Times New Roman" panose="02020603050405020304" pitchFamily="18" charset="0"/>
                <a:cs typeface="Arial" panose="020B0604020202020204" pitchFamily="34" charset="0"/>
              </a:rPr>
              <a:t>Hệ</a:t>
            </a:r>
            <a:r>
              <a:rPr lang="en-US" sz="1800" b="1" u="none" strike="noStrike" dirty="0">
                <a:effectLst/>
                <a:latin typeface="Arial" panose="020B0604020202020204" pitchFamily="34" charset="0"/>
                <a:ea typeface="Times New Roman" panose="02020603050405020304" pitchFamily="18" charset="0"/>
                <a:cs typeface="Arial" panose="020B0604020202020204" pitchFamily="34" charset="0"/>
              </a:rPr>
              <a:t> </a:t>
            </a:r>
            <a:r>
              <a:rPr lang="en-US" sz="1800" b="1" u="none" strike="noStrike" dirty="0" err="1">
                <a:effectLst/>
                <a:latin typeface="Arial" panose="020B0604020202020204" pitchFamily="34" charset="0"/>
                <a:ea typeface="Times New Roman" panose="02020603050405020304" pitchFamily="18" charset="0"/>
                <a:cs typeface="Arial" panose="020B0604020202020204" pitchFamily="34" charset="0"/>
              </a:rPr>
              <a:t>quản</a:t>
            </a:r>
            <a:r>
              <a:rPr lang="en-US" sz="1800" b="1" u="none" strike="noStrike" dirty="0">
                <a:effectLst/>
                <a:latin typeface="Arial" panose="020B0604020202020204" pitchFamily="34" charset="0"/>
                <a:ea typeface="Times New Roman" panose="02020603050405020304" pitchFamily="18" charset="0"/>
                <a:cs typeface="Arial" panose="020B0604020202020204" pitchFamily="34" charset="0"/>
              </a:rPr>
              <a:t> </a:t>
            </a:r>
            <a:r>
              <a:rPr lang="en-US" sz="1800" b="1" u="none" strike="noStrike" dirty="0" err="1">
                <a:effectLst/>
                <a:latin typeface="Arial" panose="020B0604020202020204" pitchFamily="34" charset="0"/>
                <a:ea typeface="Times New Roman" panose="02020603050405020304" pitchFamily="18" charset="0"/>
                <a:cs typeface="Arial" panose="020B0604020202020204" pitchFamily="34" charset="0"/>
              </a:rPr>
              <a:t>trị</a:t>
            </a:r>
            <a:r>
              <a:rPr lang="en-US" sz="1800" b="1" u="none" strike="noStrike" dirty="0">
                <a:effectLst/>
                <a:latin typeface="Arial" panose="020B0604020202020204" pitchFamily="34" charset="0"/>
                <a:ea typeface="Times New Roman" panose="02020603050405020304" pitchFamily="18" charset="0"/>
                <a:cs typeface="Arial" panose="020B0604020202020204" pitchFamily="34" charset="0"/>
              </a:rPr>
              <a:t> </a:t>
            </a:r>
            <a:r>
              <a:rPr lang="en-US" sz="1800" b="1" u="none" strike="noStrike" dirty="0" err="1">
                <a:effectLst/>
                <a:latin typeface="Arial" panose="020B0604020202020204" pitchFamily="34" charset="0"/>
                <a:ea typeface="Times New Roman" panose="02020603050405020304" pitchFamily="18" charset="0"/>
                <a:cs typeface="Arial" panose="020B0604020202020204" pitchFamily="34" charset="0"/>
              </a:rPr>
              <a:t>cơ</a:t>
            </a:r>
            <a:r>
              <a:rPr lang="en-US" sz="1800" b="1" u="none" strike="noStrike" dirty="0">
                <a:effectLst/>
                <a:latin typeface="Arial" panose="020B0604020202020204" pitchFamily="34" charset="0"/>
                <a:ea typeface="Times New Roman" panose="02020603050405020304" pitchFamily="18" charset="0"/>
                <a:cs typeface="Arial" panose="020B0604020202020204" pitchFamily="34" charset="0"/>
              </a:rPr>
              <a:t> </a:t>
            </a:r>
            <a:r>
              <a:rPr lang="en-US" sz="1800" b="1" u="none" strike="noStrike" dirty="0" err="1">
                <a:effectLst/>
                <a:latin typeface="Arial" panose="020B0604020202020204" pitchFamily="34" charset="0"/>
                <a:ea typeface="Times New Roman" panose="02020603050405020304" pitchFamily="18" charset="0"/>
                <a:cs typeface="Arial" panose="020B0604020202020204" pitchFamily="34" charset="0"/>
              </a:rPr>
              <a:t>sở</a:t>
            </a:r>
            <a:r>
              <a:rPr lang="en-US" sz="1800" b="1" u="none" strike="noStrike" dirty="0">
                <a:effectLst/>
                <a:latin typeface="Arial" panose="020B0604020202020204" pitchFamily="34" charset="0"/>
                <a:ea typeface="Times New Roman" panose="02020603050405020304" pitchFamily="18" charset="0"/>
                <a:cs typeface="Arial" panose="020B0604020202020204" pitchFamily="34" charset="0"/>
              </a:rPr>
              <a:t> </a:t>
            </a:r>
            <a:r>
              <a:rPr lang="en-US" sz="1800" b="1" u="none" strike="noStrike" dirty="0" err="1">
                <a:effectLst/>
                <a:latin typeface="Arial" panose="020B0604020202020204" pitchFamily="34" charset="0"/>
                <a:ea typeface="Times New Roman" panose="02020603050405020304" pitchFamily="18" charset="0"/>
                <a:cs typeface="Arial" panose="020B0604020202020204" pitchFamily="34" charset="0"/>
              </a:rPr>
              <a:t>dữ</a:t>
            </a:r>
            <a:r>
              <a:rPr lang="en-US" sz="1800" b="1" u="none" strike="noStrike" dirty="0">
                <a:effectLst/>
                <a:latin typeface="Arial" panose="020B0604020202020204" pitchFamily="34" charset="0"/>
                <a:ea typeface="Times New Roman" panose="02020603050405020304" pitchFamily="18" charset="0"/>
                <a:cs typeface="Arial" panose="020B0604020202020204" pitchFamily="34" charset="0"/>
              </a:rPr>
              <a:t> </a:t>
            </a:r>
            <a:r>
              <a:rPr lang="en-US" sz="1800" b="1" u="none" strike="noStrike" dirty="0" err="1">
                <a:effectLst/>
                <a:latin typeface="Arial" panose="020B0604020202020204" pitchFamily="34" charset="0"/>
                <a:ea typeface="Times New Roman" panose="02020603050405020304" pitchFamily="18" charset="0"/>
                <a:cs typeface="Arial" panose="020B0604020202020204" pitchFamily="34" charset="0"/>
              </a:rPr>
              <a:t>liệu</a:t>
            </a:r>
            <a:r>
              <a:rPr lang="en-US" sz="1800" u="none" strike="noStrike" dirty="0">
                <a:effectLst/>
                <a:latin typeface="Arial" panose="020B0604020202020204" pitchFamily="34" charset="0"/>
                <a:ea typeface="Times New Roman" panose="02020603050405020304" pitchFamily="18" charset="0"/>
                <a:cs typeface="Arial" panose="020B0604020202020204" pitchFamily="34" charset="0"/>
              </a:rPr>
              <a:t>: Microsoft SQL Server 2017 </a:t>
            </a:r>
            <a:r>
              <a:rPr lang="en-US" sz="1800" u="none" strike="noStrike" dirty="0" err="1">
                <a:effectLst/>
                <a:latin typeface="Arial" panose="020B0604020202020204" pitchFamily="34" charset="0"/>
                <a:ea typeface="Times New Roman" panose="02020603050405020304" pitchFamily="18" charset="0"/>
                <a:cs typeface="Arial" panose="020B0604020202020204" pitchFamily="34" charset="0"/>
              </a:rPr>
              <a:t>hoặc</a:t>
            </a:r>
            <a:r>
              <a:rPr lang="en-US" sz="1800" u="none" strike="noStrike" dirty="0">
                <a:effectLst/>
                <a:latin typeface="Arial" panose="020B0604020202020204" pitchFamily="34" charset="0"/>
                <a:ea typeface="Times New Roman" panose="02020603050405020304" pitchFamily="18" charset="0"/>
                <a:cs typeface="Arial" panose="020B0604020202020204" pitchFamily="34" charset="0"/>
              </a:rPr>
              <a:t> </a:t>
            </a:r>
            <a:r>
              <a:rPr lang="en-US" sz="1800" u="none" strike="noStrike" dirty="0" err="1">
                <a:effectLst/>
                <a:latin typeface="Arial" panose="020B0604020202020204" pitchFamily="34" charset="0"/>
                <a:ea typeface="Times New Roman" panose="02020603050405020304" pitchFamily="18" charset="0"/>
                <a:cs typeface="Arial" panose="020B0604020202020204" pitchFamily="34" charset="0"/>
              </a:rPr>
              <a:t>cao</a:t>
            </a:r>
            <a:r>
              <a:rPr lang="en-US" sz="1800" u="none" strike="noStrike" dirty="0">
                <a:effectLst/>
                <a:latin typeface="Arial" panose="020B0604020202020204" pitchFamily="34" charset="0"/>
                <a:ea typeface="Times New Roman" panose="02020603050405020304" pitchFamily="18" charset="0"/>
                <a:cs typeface="Arial" panose="020B0604020202020204" pitchFamily="34" charset="0"/>
              </a:rPr>
              <a:t> </a:t>
            </a:r>
            <a:r>
              <a:rPr lang="en-US" sz="1800" u="none" strike="noStrike" dirty="0" err="1">
                <a:effectLst/>
                <a:latin typeface="Arial" panose="020B0604020202020204" pitchFamily="34" charset="0"/>
                <a:ea typeface="Times New Roman" panose="02020603050405020304" pitchFamily="18" charset="0"/>
                <a:cs typeface="Arial" panose="020B0604020202020204" pitchFamily="34" charset="0"/>
              </a:rPr>
              <a:t>hơn</a:t>
            </a:r>
            <a:r>
              <a:rPr lang="en-US" sz="1800" u="none" strike="noStrike" dirty="0">
                <a:effectLst/>
                <a:latin typeface="Arial" panose="020B0604020202020204" pitchFamily="34" charset="0"/>
                <a:ea typeface="Times New Roman" panose="02020603050405020304" pitchFamily="18" charset="0"/>
                <a:cs typeface="Arial" panose="020B0604020202020204" pitchFamily="34" charset="0"/>
              </a:rPr>
              <a:t>.</a:t>
            </a:r>
          </a:p>
          <a:p>
            <a:pPr marL="342900" marR="0" lvl="0" indent="-342900" algn="l">
              <a:lnSpc>
                <a:spcPct val="130000"/>
              </a:lnSpc>
              <a:spcBef>
                <a:spcPts val="0"/>
              </a:spcBef>
              <a:spcAft>
                <a:spcPts val="1200"/>
              </a:spcAft>
              <a:buFont typeface="Arial" panose="020B0604020202020204" pitchFamily="34" charset="0"/>
              <a:buChar char="●"/>
              <a:tabLst>
                <a:tab pos="800100" algn="l"/>
              </a:tabLst>
            </a:pPr>
            <a:endParaRPr lang="en-US" sz="1800" u="none" strike="noStrike" dirty="0">
              <a:effectLst/>
              <a:latin typeface="Arial" panose="020B0604020202020204" pitchFamily="34" charset="0"/>
              <a:ea typeface="Calibri" panose="020F0502020204030204" pitchFamily="34" charset="0"/>
              <a:cs typeface="Arial" panose="020B0604020202020204" pitchFamily="34" charset="0"/>
            </a:endParaRPr>
          </a:p>
        </p:txBody>
      </p:sp>
      <p:sp>
        <p:nvSpPr>
          <p:cNvPr id="5" name="Slide Number Placeholder 4"/>
          <p:cNvSpPr>
            <a:spLocks noGrp="1"/>
          </p:cNvSpPr>
          <p:nvPr>
            <p:ph type="sldNum" sz="quarter" idx="11"/>
          </p:nvPr>
        </p:nvSpPr>
        <p:spPr/>
        <p:txBody>
          <a:bodyPr/>
          <a:lstStyle/>
          <a:p>
            <a:fld id="{099B615F-C769-49CC-AD0C-AE566D56EEA8}" type="slidenum">
              <a:rPr lang="en-US" smtClean="0"/>
              <a:pPr/>
              <a:t>12</a:t>
            </a:fld>
            <a:endParaRPr lang="en-US" dirty="0"/>
          </a:p>
        </p:txBody>
      </p:sp>
    </p:spTree>
    <p:extLst>
      <p:ext uri="{BB962C8B-B14F-4D97-AF65-F5344CB8AC3E}">
        <p14:creationId xmlns:p14="http://schemas.microsoft.com/office/powerpoint/2010/main" val="3874009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EC0C3B4-DBA8-4B22-AB7B-8B8F386C85B9}"/>
              </a:ext>
            </a:extLst>
          </p:cNvPr>
          <p:cNvSpPr>
            <a:spLocks noGrp="1"/>
          </p:cNvSpPr>
          <p:nvPr>
            <p:ph idx="1"/>
          </p:nvPr>
        </p:nvSpPr>
        <p:spPr/>
        <p:txBody>
          <a:bodyPr/>
          <a:lstStyle/>
          <a:p>
            <a:r>
              <a:rPr lang="en-US" b="1" dirty="0" err="1">
                <a:latin typeface="Arial" panose="020B0604020202020204" pitchFamily="34" charset="0"/>
                <a:cs typeface="Arial" panose="020B0604020202020204" pitchFamily="34" charset="0"/>
              </a:rPr>
              <a:t>Biểu</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đồ</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lớp</a:t>
            </a:r>
            <a:endParaRPr lang="en-US" dirty="0">
              <a:latin typeface="Arial" panose="020B0604020202020204" pitchFamily="34" charset="0"/>
              <a:cs typeface="Arial" panose="020B0604020202020204" pitchFamily="34" charset="0"/>
            </a:endParaRPr>
          </a:p>
        </p:txBody>
      </p:sp>
      <p:sp>
        <p:nvSpPr>
          <p:cNvPr id="5" name="Slide Number Placeholder 4"/>
          <p:cNvSpPr>
            <a:spLocks noGrp="1"/>
          </p:cNvSpPr>
          <p:nvPr>
            <p:ph type="sldNum" sz="quarter" idx="11"/>
          </p:nvPr>
        </p:nvSpPr>
        <p:spPr/>
        <p:txBody>
          <a:bodyPr/>
          <a:lstStyle/>
          <a:p>
            <a:fld id="{099B615F-C769-49CC-AD0C-AE566D56EEA8}" type="slidenum">
              <a:rPr lang="en-US" smtClean="0"/>
              <a:pPr/>
              <a:t>13</a:t>
            </a:fld>
            <a:endParaRPr lang="en-US" dirty="0"/>
          </a:p>
        </p:txBody>
      </p:sp>
      <p:pic>
        <p:nvPicPr>
          <p:cNvPr id="6" name="Picture 5" descr="A diagram of a computer code&#10;&#10;Description automatically generated with medium confidence">
            <a:extLst>
              <a:ext uri="{FF2B5EF4-FFF2-40B4-BE49-F238E27FC236}">
                <a16:creationId xmlns:a16="http://schemas.microsoft.com/office/drawing/2014/main" id="{7C5415D1-9A19-4DDD-8658-F73E40C5CC2B}"/>
              </a:ext>
            </a:extLst>
          </p:cNvPr>
          <p:cNvPicPr/>
          <p:nvPr/>
        </p:nvPicPr>
        <p:blipFill>
          <a:blip r:embed="rId2" cstate="print">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rcRect/>
          <a:stretch>
            <a:fillRect/>
          </a:stretch>
        </p:blipFill>
        <p:spPr bwMode="auto">
          <a:xfrm>
            <a:off x="3266194" y="678815"/>
            <a:ext cx="5682615" cy="4802505"/>
          </a:xfrm>
          <a:prstGeom prst="rect">
            <a:avLst/>
          </a:prstGeom>
          <a:noFill/>
          <a:ln>
            <a:noFill/>
          </a:ln>
        </p:spPr>
      </p:pic>
    </p:spTree>
    <p:extLst>
      <p:ext uri="{BB962C8B-B14F-4D97-AF65-F5344CB8AC3E}">
        <p14:creationId xmlns:p14="http://schemas.microsoft.com/office/powerpoint/2010/main" val="2550716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a:extLst>
              <a:ext uri="{FF2B5EF4-FFF2-40B4-BE49-F238E27FC236}">
                <a16:creationId xmlns:a16="http://schemas.microsoft.com/office/drawing/2014/main" id="{2E8BE697-4444-4C00-92D7-6A3DE424FE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593" y="786996"/>
            <a:ext cx="8836573" cy="4694324"/>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3">
            <a:extLst>
              <a:ext uri="{FF2B5EF4-FFF2-40B4-BE49-F238E27FC236}">
                <a16:creationId xmlns:a16="http://schemas.microsoft.com/office/drawing/2014/main" id="{AEC0C3B4-DBA8-4B22-AB7B-8B8F386C85B9}"/>
              </a:ext>
            </a:extLst>
          </p:cNvPr>
          <p:cNvSpPr>
            <a:spLocks noGrp="1"/>
          </p:cNvSpPr>
          <p:nvPr>
            <p:ph idx="1"/>
          </p:nvPr>
        </p:nvSpPr>
        <p:spPr/>
        <p:txBody>
          <a:bodyPr/>
          <a:lstStyle/>
          <a:p>
            <a:r>
              <a:rPr lang="en-US" b="1" dirty="0">
                <a:latin typeface="Arial" panose="020B0604020202020204" pitchFamily="34" charset="0"/>
                <a:cs typeface="Arial" panose="020B0604020202020204" pitchFamily="34" charset="0"/>
              </a:rPr>
              <a:t>Database</a:t>
            </a:r>
            <a:r>
              <a:rPr lang="en-US" dirty="0">
                <a:latin typeface="Arial" panose="020B0604020202020204" pitchFamily="34" charset="0"/>
                <a:cs typeface="Arial" panose="020B0604020202020204" pitchFamily="34" charset="0"/>
              </a:rPr>
              <a:t> </a:t>
            </a:r>
          </a:p>
        </p:txBody>
      </p:sp>
      <p:sp>
        <p:nvSpPr>
          <p:cNvPr id="5" name="Slide Number Placeholder 4"/>
          <p:cNvSpPr>
            <a:spLocks noGrp="1"/>
          </p:cNvSpPr>
          <p:nvPr>
            <p:ph type="sldNum" sz="quarter" idx="11"/>
          </p:nvPr>
        </p:nvSpPr>
        <p:spPr/>
        <p:txBody>
          <a:bodyPr/>
          <a:lstStyle/>
          <a:p>
            <a:fld id="{099B615F-C769-49CC-AD0C-AE566D56EEA8}" type="slidenum">
              <a:rPr lang="en-US" smtClean="0"/>
              <a:pPr/>
              <a:t>14</a:t>
            </a:fld>
            <a:endParaRPr lang="en-US" dirty="0"/>
          </a:p>
        </p:txBody>
      </p:sp>
    </p:spTree>
    <p:extLst>
      <p:ext uri="{BB962C8B-B14F-4D97-AF65-F5344CB8AC3E}">
        <p14:creationId xmlns:p14="http://schemas.microsoft.com/office/powerpoint/2010/main" val="40313936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EC0C3B4-DBA8-4B22-AB7B-8B8F386C85B9}"/>
              </a:ext>
            </a:extLst>
          </p:cNvPr>
          <p:cNvSpPr>
            <a:spLocks noGrp="1"/>
          </p:cNvSpPr>
          <p:nvPr>
            <p:ph idx="1"/>
          </p:nvPr>
        </p:nvSpPr>
        <p:spPr/>
        <p:txBody>
          <a:bodyPr/>
          <a:lstStyle/>
          <a:p>
            <a:r>
              <a:rPr lang="en-US" b="1" dirty="0">
                <a:latin typeface="Arial" panose="020B0604020202020204" pitchFamily="34" charset="0"/>
                <a:cs typeface="Arial" panose="020B0604020202020204" pitchFamily="34" charset="0"/>
              </a:rPr>
              <a:t>Giao </a:t>
            </a:r>
            <a:r>
              <a:rPr lang="en-US" b="1" dirty="0" err="1">
                <a:latin typeface="Arial" panose="020B0604020202020204" pitchFamily="34" charset="0"/>
                <a:cs typeface="Arial" panose="020B0604020202020204" pitchFamily="34" charset="0"/>
              </a:rPr>
              <a:t>diện</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đăng</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nhập</a:t>
            </a:r>
            <a:r>
              <a:rPr lang="en-US" b="1" dirty="0">
                <a:latin typeface="Arial" panose="020B0604020202020204" pitchFamily="34" charset="0"/>
                <a:cs typeface="Arial" panose="020B0604020202020204" pitchFamily="34" charset="0"/>
              </a:rPr>
              <a:t> </a:t>
            </a:r>
          </a:p>
        </p:txBody>
      </p:sp>
      <p:sp>
        <p:nvSpPr>
          <p:cNvPr id="5" name="Slide Number Placeholder 4"/>
          <p:cNvSpPr>
            <a:spLocks noGrp="1"/>
          </p:cNvSpPr>
          <p:nvPr>
            <p:ph type="sldNum" sz="quarter" idx="11"/>
          </p:nvPr>
        </p:nvSpPr>
        <p:spPr/>
        <p:txBody>
          <a:bodyPr/>
          <a:lstStyle/>
          <a:p>
            <a:fld id="{099B615F-C769-49CC-AD0C-AE566D56EEA8}" type="slidenum">
              <a:rPr lang="en-US" smtClean="0"/>
              <a:pPr/>
              <a:t>15</a:t>
            </a:fld>
            <a:endParaRPr lang="en-US" dirty="0"/>
          </a:p>
        </p:txBody>
      </p:sp>
      <p:pic>
        <p:nvPicPr>
          <p:cNvPr id="6" name="Picture 5" descr="A close-up of pills&#10;&#10;Description automatically generated">
            <a:extLst>
              <a:ext uri="{FF2B5EF4-FFF2-40B4-BE49-F238E27FC236}">
                <a16:creationId xmlns:a16="http://schemas.microsoft.com/office/drawing/2014/main" id="{EE2B14D1-212F-4A95-B174-5574112FB1C8}"/>
              </a:ext>
            </a:extLst>
          </p:cNvPr>
          <p:cNvPicPr/>
          <p:nvPr/>
        </p:nvPicPr>
        <p:blipFill>
          <a:blip r:embed="rId2">
            <a:extLst>
              <a:ext uri="{28A0092B-C50C-407E-A947-70E740481C1C}">
                <a14:useLocalDpi xmlns:a14="http://schemas.microsoft.com/office/drawing/2010/main" val="0"/>
              </a:ext>
            </a:extLst>
          </a:blip>
          <a:stretch>
            <a:fillRect/>
          </a:stretch>
        </p:blipFill>
        <p:spPr>
          <a:xfrm>
            <a:off x="703797" y="1343189"/>
            <a:ext cx="7557333" cy="4024970"/>
          </a:xfrm>
          <a:prstGeom prst="rect">
            <a:avLst/>
          </a:prstGeom>
        </p:spPr>
      </p:pic>
    </p:spTree>
    <p:extLst>
      <p:ext uri="{BB962C8B-B14F-4D97-AF65-F5344CB8AC3E}">
        <p14:creationId xmlns:p14="http://schemas.microsoft.com/office/powerpoint/2010/main" val="36107973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EC0C3B4-DBA8-4B22-AB7B-8B8F386C85B9}"/>
              </a:ext>
            </a:extLst>
          </p:cNvPr>
          <p:cNvSpPr>
            <a:spLocks noGrp="1"/>
          </p:cNvSpPr>
          <p:nvPr>
            <p:ph idx="1"/>
          </p:nvPr>
        </p:nvSpPr>
        <p:spPr>
          <a:xfrm>
            <a:off x="0" y="726440"/>
            <a:ext cx="4521703" cy="4754880"/>
          </a:xfrm>
        </p:spPr>
        <p:txBody>
          <a:bodyPr/>
          <a:lstStyle/>
          <a:p>
            <a:r>
              <a:rPr lang="en-US" sz="2000" b="1" dirty="0">
                <a:latin typeface="Arial" panose="020B0604020202020204" pitchFamily="34" charset="0"/>
                <a:cs typeface="Arial" panose="020B0604020202020204" pitchFamily="34" charset="0"/>
              </a:rPr>
              <a:t>Giao </a:t>
            </a:r>
            <a:r>
              <a:rPr lang="en-US" sz="2000" b="1" dirty="0" err="1">
                <a:latin typeface="Arial" panose="020B0604020202020204" pitchFamily="34" charset="0"/>
                <a:cs typeface="Arial" panose="020B0604020202020204" pitchFamily="34" charset="0"/>
              </a:rPr>
              <a:t>diện</a:t>
            </a:r>
            <a:r>
              <a:rPr lang="en-US" sz="2000" b="1" dirty="0">
                <a:latin typeface="Arial" panose="020B0604020202020204" pitchFamily="34" charset="0"/>
                <a:cs typeface="Arial" panose="020B0604020202020204" pitchFamily="34" charset="0"/>
              </a:rPr>
              <a:t> </a:t>
            </a:r>
            <a:r>
              <a:rPr lang="en-US" sz="2000" b="1" dirty="0" err="1">
                <a:latin typeface="Arial" panose="020B0604020202020204" pitchFamily="34" charset="0"/>
                <a:cs typeface="Arial" panose="020B0604020202020204" pitchFamily="34" charset="0"/>
              </a:rPr>
              <a:t>Quản</a:t>
            </a:r>
            <a:r>
              <a:rPr lang="en-US" sz="2000" b="1" dirty="0">
                <a:latin typeface="Arial" panose="020B0604020202020204" pitchFamily="34" charset="0"/>
                <a:cs typeface="Arial" panose="020B0604020202020204" pitchFamily="34" charset="0"/>
              </a:rPr>
              <a:t> </a:t>
            </a:r>
            <a:r>
              <a:rPr lang="en-US" sz="2000" b="1" dirty="0" err="1">
                <a:latin typeface="Arial" panose="020B0604020202020204" pitchFamily="34" charset="0"/>
                <a:cs typeface="Arial" panose="020B0604020202020204" pitchFamily="34" charset="0"/>
              </a:rPr>
              <a:t>lý</a:t>
            </a:r>
            <a:r>
              <a:rPr lang="en-US" sz="2000" b="1" dirty="0">
                <a:latin typeface="Arial" panose="020B0604020202020204" pitchFamily="34" charset="0"/>
                <a:cs typeface="Arial" panose="020B0604020202020204" pitchFamily="34" charset="0"/>
              </a:rPr>
              <a:t> </a:t>
            </a:r>
            <a:r>
              <a:rPr lang="en-US" sz="2000" b="1" dirty="0" err="1">
                <a:latin typeface="Arial" panose="020B0604020202020204" pitchFamily="34" charset="0"/>
                <a:cs typeface="Arial" panose="020B0604020202020204" pitchFamily="34" charset="0"/>
              </a:rPr>
              <a:t>thuốc</a:t>
            </a:r>
            <a:endParaRPr lang="en-US" sz="2000" b="1" dirty="0">
              <a:latin typeface="Arial" panose="020B0604020202020204" pitchFamily="34" charset="0"/>
              <a:cs typeface="Arial" panose="020B0604020202020204" pitchFamily="34" charset="0"/>
            </a:endParaRPr>
          </a:p>
        </p:txBody>
      </p:sp>
      <p:sp>
        <p:nvSpPr>
          <p:cNvPr id="5" name="Slide Number Placeholder 4"/>
          <p:cNvSpPr>
            <a:spLocks noGrp="1"/>
          </p:cNvSpPr>
          <p:nvPr>
            <p:ph type="sldNum" sz="quarter" idx="11"/>
          </p:nvPr>
        </p:nvSpPr>
        <p:spPr/>
        <p:txBody>
          <a:bodyPr/>
          <a:lstStyle/>
          <a:p>
            <a:fld id="{099B615F-C769-49CC-AD0C-AE566D56EEA8}" type="slidenum">
              <a:rPr lang="en-US" smtClean="0"/>
              <a:pPr/>
              <a:t>16</a:t>
            </a:fld>
            <a:endParaRPr lang="en-US" dirty="0"/>
          </a:p>
        </p:txBody>
      </p:sp>
      <p:pic>
        <p:nvPicPr>
          <p:cNvPr id="8" name="Picture 7" descr="A screenshot of a computer&#10;&#10;Description automatically generated">
            <a:extLst>
              <a:ext uri="{FF2B5EF4-FFF2-40B4-BE49-F238E27FC236}">
                <a16:creationId xmlns:a16="http://schemas.microsoft.com/office/drawing/2014/main" id="{1BBA5CBD-9B5B-4B92-A515-04DE1CEA590A}"/>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144891" y="1410653"/>
            <a:ext cx="4111800" cy="3973271"/>
          </a:xfrm>
          <a:prstGeom prst="rect">
            <a:avLst/>
          </a:prstGeom>
        </p:spPr>
      </p:pic>
      <p:sp>
        <p:nvSpPr>
          <p:cNvPr id="9" name="Content Placeholder 3">
            <a:extLst>
              <a:ext uri="{FF2B5EF4-FFF2-40B4-BE49-F238E27FC236}">
                <a16:creationId xmlns:a16="http://schemas.microsoft.com/office/drawing/2014/main" id="{FD4A2CF1-2782-4226-B9F1-660219F6162B}"/>
              </a:ext>
            </a:extLst>
          </p:cNvPr>
          <p:cNvSpPr txBox="1">
            <a:spLocks/>
          </p:cNvSpPr>
          <p:nvPr/>
        </p:nvSpPr>
        <p:spPr bwMode="auto">
          <a:xfrm>
            <a:off x="4256691" y="743782"/>
            <a:ext cx="4776952" cy="47548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638970" indent="-638970" algn="l" rtl="0" eaLnBrk="1" fontAlgn="base" hangingPunct="1">
              <a:spcBef>
                <a:spcPts val="0"/>
              </a:spcBef>
              <a:spcAft>
                <a:spcPct val="0"/>
              </a:spcAft>
              <a:buClr>
                <a:schemeClr val="accent2"/>
              </a:buClr>
              <a:buFont typeface="Wingdings" panose="05000000000000000000" pitchFamily="2" charset="2"/>
              <a:buChar char="o"/>
              <a:defRPr sz="2400" kern="1200">
                <a:solidFill>
                  <a:schemeClr val="tx1"/>
                </a:solidFill>
                <a:latin typeface="+mn-lt"/>
                <a:ea typeface="+mn-ea"/>
                <a:cs typeface="+mn-cs"/>
              </a:defRPr>
            </a:lvl1pPr>
            <a:lvl2pPr marL="1234766" indent="-593638" algn="l" rtl="0" eaLnBrk="1" fontAlgn="base" hangingPunct="1">
              <a:spcBef>
                <a:spcPts val="0"/>
              </a:spcBef>
              <a:spcAft>
                <a:spcPct val="0"/>
              </a:spcAft>
              <a:buClr>
                <a:schemeClr val="accent2"/>
              </a:buClr>
              <a:buFont typeface="Wingdings" panose="05000000000000000000" pitchFamily="2" charset="2"/>
              <a:buChar char="n"/>
              <a:defRPr sz="2400" kern="1200">
                <a:solidFill>
                  <a:schemeClr val="tx1"/>
                </a:solidFill>
                <a:latin typeface="+mn-lt"/>
                <a:ea typeface="+mn-ea"/>
                <a:cs typeface="+mn-cs"/>
              </a:defRPr>
            </a:lvl2pPr>
            <a:lvl3pPr marL="1774436" indent="-537512" algn="l" rtl="0" eaLnBrk="1" fontAlgn="base" hangingPunct="1">
              <a:spcBef>
                <a:spcPts val="0"/>
              </a:spcBef>
              <a:spcAft>
                <a:spcPct val="0"/>
              </a:spcAft>
              <a:buClr>
                <a:schemeClr val="accent2"/>
              </a:buClr>
              <a:buFont typeface="Wingdings" panose="05000000000000000000" pitchFamily="2" charset="2"/>
              <a:buChar char="o"/>
              <a:defRPr sz="2400" kern="1200">
                <a:solidFill>
                  <a:schemeClr val="tx1"/>
                </a:solidFill>
                <a:latin typeface="+mn-lt"/>
                <a:ea typeface="+mn-ea"/>
                <a:cs typeface="+mn-cs"/>
              </a:defRPr>
            </a:lvl3pPr>
            <a:lvl4pPr marL="2303314" indent="-526717" algn="l" rtl="0" eaLnBrk="1" fontAlgn="base" hangingPunct="1">
              <a:spcBef>
                <a:spcPts val="0"/>
              </a:spcBef>
              <a:spcAft>
                <a:spcPct val="0"/>
              </a:spcAft>
              <a:buClr>
                <a:schemeClr val="accent2"/>
              </a:buClr>
              <a:buFont typeface="Wingdings" panose="05000000000000000000" pitchFamily="2" charset="2"/>
              <a:buChar char="n"/>
              <a:defRPr sz="2400" kern="1200">
                <a:solidFill>
                  <a:schemeClr val="tx1"/>
                </a:solidFill>
                <a:latin typeface="+mn-lt"/>
                <a:ea typeface="+mn-ea"/>
                <a:cs typeface="+mn-cs"/>
              </a:defRPr>
            </a:lvl4pPr>
            <a:lvl5pPr marL="2847302" indent="-541831" algn="l" rtl="0" eaLnBrk="1" fontAlgn="base" hangingPunct="1">
              <a:spcBef>
                <a:spcPts val="0"/>
              </a:spcBef>
              <a:spcAft>
                <a:spcPct val="0"/>
              </a:spcAft>
              <a:buClr>
                <a:schemeClr val="accent2"/>
              </a:buClr>
              <a:buFont typeface="Wingdings" panose="05000000000000000000" pitchFamily="2" charset="2"/>
              <a:buChar char="§"/>
              <a:defRPr sz="2400" kern="1200">
                <a:solidFill>
                  <a:schemeClr val="tx1"/>
                </a:solidFill>
                <a:latin typeface="+mn-lt"/>
                <a:ea typeface="+mn-ea"/>
                <a:cs typeface="+mn-cs"/>
              </a:defRPr>
            </a:lvl5pPr>
            <a:lvl6pPr marL="3419352" indent="-310851" algn="l" defTabSz="1243401" rtl="0" eaLnBrk="1" latinLnBrk="0" hangingPunct="1">
              <a:lnSpc>
                <a:spcPct val="90000"/>
              </a:lnSpc>
              <a:spcBef>
                <a:spcPts val="680"/>
              </a:spcBef>
              <a:buFont typeface="Arial" panose="020B0604020202020204" pitchFamily="34" charset="0"/>
              <a:buChar char="•"/>
              <a:defRPr sz="2448" kern="1200">
                <a:solidFill>
                  <a:schemeClr val="tx1"/>
                </a:solidFill>
                <a:latin typeface="+mn-lt"/>
                <a:ea typeface="+mn-ea"/>
                <a:cs typeface="+mn-cs"/>
              </a:defRPr>
            </a:lvl6pPr>
            <a:lvl7pPr marL="4041052" indent="-310851" algn="l" defTabSz="1243401" rtl="0" eaLnBrk="1" latinLnBrk="0" hangingPunct="1">
              <a:lnSpc>
                <a:spcPct val="90000"/>
              </a:lnSpc>
              <a:spcBef>
                <a:spcPts val="680"/>
              </a:spcBef>
              <a:buFont typeface="Arial" panose="020B0604020202020204" pitchFamily="34" charset="0"/>
              <a:buChar char="•"/>
              <a:defRPr sz="2448" kern="1200">
                <a:solidFill>
                  <a:schemeClr val="tx1"/>
                </a:solidFill>
                <a:latin typeface="+mn-lt"/>
                <a:ea typeface="+mn-ea"/>
                <a:cs typeface="+mn-cs"/>
              </a:defRPr>
            </a:lvl7pPr>
            <a:lvl8pPr marL="4662752" indent="-310851" algn="l" defTabSz="1243401" rtl="0" eaLnBrk="1" latinLnBrk="0" hangingPunct="1">
              <a:lnSpc>
                <a:spcPct val="90000"/>
              </a:lnSpc>
              <a:spcBef>
                <a:spcPts val="680"/>
              </a:spcBef>
              <a:buFont typeface="Arial" panose="020B0604020202020204" pitchFamily="34" charset="0"/>
              <a:buChar char="•"/>
              <a:defRPr sz="2448" kern="1200">
                <a:solidFill>
                  <a:schemeClr val="tx1"/>
                </a:solidFill>
                <a:latin typeface="+mn-lt"/>
                <a:ea typeface="+mn-ea"/>
                <a:cs typeface="+mn-cs"/>
              </a:defRPr>
            </a:lvl8pPr>
            <a:lvl9pPr marL="5284453" indent="-310851" algn="l" defTabSz="1243401" rtl="0" eaLnBrk="1" latinLnBrk="0" hangingPunct="1">
              <a:lnSpc>
                <a:spcPct val="90000"/>
              </a:lnSpc>
              <a:spcBef>
                <a:spcPts val="680"/>
              </a:spcBef>
              <a:buFont typeface="Arial" panose="020B0604020202020204" pitchFamily="34" charset="0"/>
              <a:buChar char="•"/>
              <a:defRPr sz="2448" kern="1200">
                <a:solidFill>
                  <a:schemeClr val="tx1"/>
                </a:solidFill>
                <a:latin typeface="+mn-lt"/>
                <a:ea typeface="+mn-ea"/>
                <a:cs typeface="+mn-cs"/>
              </a:defRPr>
            </a:lvl9pPr>
          </a:lstStyle>
          <a:p>
            <a:pPr defTabSz="914400"/>
            <a:r>
              <a:rPr lang="en-US" sz="2000" b="1" dirty="0">
                <a:latin typeface="Arial" panose="020B0604020202020204" pitchFamily="34" charset="0"/>
                <a:cs typeface="Arial" panose="020B0604020202020204" pitchFamily="34" charset="0"/>
              </a:rPr>
              <a:t>Giao </a:t>
            </a:r>
            <a:r>
              <a:rPr lang="en-US" sz="2000" b="1" dirty="0" err="1">
                <a:latin typeface="Arial" panose="020B0604020202020204" pitchFamily="34" charset="0"/>
                <a:cs typeface="Arial" panose="020B0604020202020204" pitchFamily="34" charset="0"/>
              </a:rPr>
              <a:t>diện</a:t>
            </a:r>
            <a:r>
              <a:rPr lang="en-US" sz="2000" b="1" dirty="0">
                <a:latin typeface="Arial" panose="020B0604020202020204" pitchFamily="34" charset="0"/>
                <a:cs typeface="Arial" panose="020B0604020202020204" pitchFamily="34" charset="0"/>
              </a:rPr>
              <a:t> </a:t>
            </a:r>
            <a:r>
              <a:rPr lang="en-US" sz="2000" b="1" dirty="0" err="1">
                <a:latin typeface="Arial" panose="020B0604020202020204" pitchFamily="34" charset="0"/>
                <a:cs typeface="Arial" panose="020B0604020202020204" pitchFamily="34" charset="0"/>
              </a:rPr>
              <a:t>Quản</a:t>
            </a:r>
            <a:r>
              <a:rPr lang="en-US" sz="2000" b="1" dirty="0">
                <a:latin typeface="Arial" panose="020B0604020202020204" pitchFamily="34" charset="0"/>
                <a:cs typeface="Arial" panose="020B0604020202020204" pitchFamily="34" charset="0"/>
              </a:rPr>
              <a:t> </a:t>
            </a:r>
            <a:r>
              <a:rPr lang="en-US" sz="2000" b="1" dirty="0" err="1">
                <a:latin typeface="Arial" panose="020B0604020202020204" pitchFamily="34" charset="0"/>
                <a:cs typeface="Arial" panose="020B0604020202020204" pitchFamily="34" charset="0"/>
              </a:rPr>
              <a:t>lý</a:t>
            </a:r>
            <a:r>
              <a:rPr lang="en-US" sz="2000" b="1" dirty="0">
                <a:latin typeface="Arial" panose="020B0604020202020204" pitchFamily="34" charset="0"/>
                <a:cs typeface="Arial" panose="020B0604020202020204" pitchFamily="34" charset="0"/>
              </a:rPr>
              <a:t> </a:t>
            </a:r>
            <a:r>
              <a:rPr lang="en-US" sz="2000" b="1" dirty="0" err="1">
                <a:latin typeface="Arial" panose="020B0604020202020204" pitchFamily="34" charset="0"/>
                <a:cs typeface="Arial" panose="020B0604020202020204" pitchFamily="34" charset="0"/>
              </a:rPr>
              <a:t>danh</a:t>
            </a:r>
            <a:r>
              <a:rPr lang="en-US" sz="2000" b="1" dirty="0">
                <a:latin typeface="Arial" panose="020B0604020202020204" pitchFamily="34" charset="0"/>
                <a:cs typeface="Arial" panose="020B0604020202020204" pitchFamily="34" charset="0"/>
              </a:rPr>
              <a:t> </a:t>
            </a:r>
            <a:r>
              <a:rPr lang="en-US" sz="2000" b="1" dirty="0" err="1">
                <a:latin typeface="Arial" panose="020B0604020202020204" pitchFamily="34" charset="0"/>
                <a:cs typeface="Arial" panose="020B0604020202020204" pitchFamily="34" charset="0"/>
              </a:rPr>
              <a:t>mục</a:t>
            </a:r>
            <a:r>
              <a:rPr lang="en-US" sz="2000" b="1" dirty="0">
                <a:latin typeface="Arial" panose="020B0604020202020204" pitchFamily="34" charset="0"/>
                <a:cs typeface="Arial" panose="020B0604020202020204" pitchFamily="34" charset="0"/>
              </a:rPr>
              <a:t> </a:t>
            </a:r>
            <a:r>
              <a:rPr lang="en-US" sz="2000" b="1" dirty="0" err="1">
                <a:latin typeface="Arial" panose="020B0604020202020204" pitchFamily="34" charset="0"/>
                <a:cs typeface="Arial" panose="020B0604020202020204" pitchFamily="34" charset="0"/>
              </a:rPr>
              <a:t>thuốc</a:t>
            </a:r>
            <a:endParaRPr lang="en-US" sz="2000" b="1" dirty="0">
              <a:latin typeface="Arial" panose="020B0604020202020204" pitchFamily="34" charset="0"/>
              <a:cs typeface="Arial" panose="020B0604020202020204" pitchFamily="34" charset="0"/>
            </a:endParaRPr>
          </a:p>
        </p:txBody>
      </p:sp>
      <p:pic>
        <p:nvPicPr>
          <p:cNvPr id="11" name="Picture 10" descr="A screenshot of a computer&#10;&#10;Description automatically generated">
            <a:extLst>
              <a:ext uri="{FF2B5EF4-FFF2-40B4-BE49-F238E27FC236}">
                <a16:creationId xmlns:a16="http://schemas.microsoft.com/office/drawing/2014/main" id="{969FEADB-B82B-4866-8E93-72F435AC289C}"/>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4595651" y="1405803"/>
            <a:ext cx="4332515" cy="3978121"/>
          </a:xfrm>
          <a:prstGeom prst="rect">
            <a:avLst/>
          </a:prstGeom>
        </p:spPr>
      </p:pic>
    </p:spTree>
    <p:extLst>
      <p:ext uri="{BB962C8B-B14F-4D97-AF65-F5344CB8AC3E}">
        <p14:creationId xmlns:p14="http://schemas.microsoft.com/office/powerpoint/2010/main" val="14491870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None/>
            </a:pPr>
            <a:r>
              <a:rPr lang="vi-VN" sz="3200" dirty="0">
                <a:latin typeface="Arial" panose="020B0604020202020204" pitchFamily="34" charset="0"/>
                <a:cs typeface="Arial" panose="020B0604020202020204" pitchFamily="34" charset="0"/>
              </a:rPr>
              <a:t>4. </a:t>
            </a:r>
            <a:r>
              <a:rPr lang="en-US" sz="3200" dirty="0">
                <a:latin typeface="Arial" panose="020B0604020202020204" pitchFamily="34" charset="0"/>
                <a:cs typeface="Arial" panose="020B0604020202020204" pitchFamily="34" charset="0"/>
              </a:rPr>
              <a:t>KẾT QUẢ KIỂM THỬ</a:t>
            </a:r>
            <a:endParaRPr lang="vi-VN" dirty="0">
              <a:latin typeface="Arial" panose="020B0604020202020204" pitchFamily="34" charset="0"/>
              <a:cs typeface="Arial" panose="020B0604020202020204" pitchFamily="34" charset="0"/>
            </a:endParaRPr>
          </a:p>
        </p:txBody>
      </p:sp>
      <p:graphicFrame>
        <p:nvGraphicFramePr>
          <p:cNvPr id="8" name="Table 8">
            <a:extLst>
              <a:ext uri="{FF2B5EF4-FFF2-40B4-BE49-F238E27FC236}">
                <a16:creationId xmlns:a16="http://schemas.microsoft.com/office/drawing/2014/main" id="{B80CE697-407A-4918-AD48-921CE3195335}"/>
              </a:ext>
            </a:extLst>
          </p:cNvPr>
          <p:cNvGraphicFramePr>
            <a:graphicFrameLocks noGrp="1"/>
          </p:cNvGraphicFramePr>
          <p:nvPr>
            <p:ph idx="1"/>
            <p:extLst>
              <p:ext uri="{D42A27DB-BD31-4B8C-83A1-F6EECF244321}">
                <p14:modId xmlns:p14="http://schemas.microsoft.com/office/powerpoint/2010/main" val="2814178180"/>
              </p:ext>
            </p:extLst>
          </p:nvPr>
        </p:nvGraphicFramePr>
        <p:xfrm>
          <a:off x="197069" y="868262"/>
          <a:ext cx="8628875" cy="4623140"/>
        </p:xfrm>
        <a:graphic>
          <a:graphicData uri="http://schemas.openxmlformats.org/drawingml/2006/table">
            <a:tbl>
              <a:tblPr firstRow="1" bandRow="1">
                <a:tableStyleId>{5C22544A-7EE6-4342-B048-85BDC9FD1C3A}</a:tableStyleId>
              </a:tblPr>
              <a:tblGrid>
                <a:gridCol w="1209440">
                  <a:extLst>
                    <a:ext uri="{9D8B030D-6E8A-4147-A177-3AD203B41FA5}">
                      <a16:colId xmlns:a16="http://schemas.microsoft.com/office/drawing/2014/main" val="1844020587"/>
                    </a:ext>
                  </a:extLst>
                </a:gridCol>
                <a:gridCol w="1209440">
                  <a:extLst>
                    <a:ext uri="{9D8B030D-6E8A-4147-A177-3AD203B41FA5}">
                      <a16:colId xmlns:a16="http://schemas.microsoft.com/office/drawing/2014/main" val="2314253688"/>
                    </a:ext>
                  </a:extLst>
                </a:gridCol>
                <a:gridCol w="1593444">
                  <a:extLst>
                    <a:ext uri="{9D8B030D-6E8A-4147-A177-3AD203B41FA5}">
                      <a16:colId xmlns:a16="http://schemas.microsoft.com/office/drawing/2014/main" val="44297812"/>
                    </a:ext>
                  </a:extLst>
                </a:gridCol>
                <a:gridCol w="825436">
                  <a:extLst>
                    <a:ext uri="{9D8B030D-6E8A-4147-A177-3AD203B41FA5}">
                      <a16:colId xmlns:a16="http://schemas.microsoft.com/office/drawing/2014/main" val="1915618268"/>
                    </a:ext>
                  </a:extLst>
                </a:gridCol>
                <a:gridCol w="1372235">
                  <a:extLst>
                    <a:ext uri="{9D8B030D-6E8A-4147-A177-3AD203B41FA5}">
                      <a16:colId xmlns:a16="http://schemas.microsoft.com/office/drawing/2014/main" val="3442036472"/>
                    </a:ext>
                  </a:extLst>
                </a:gridCol>
                <a:gridCol w="1906503">
                  <a:extLst>
                    <a:ext uri="{9D8B030D-6E8A-4147-A177-3AD203B41FA5}">
                      <a16:colId xmlns:a16="http://schemas.microsoft.com/office/drawing/2014/main" val="1527026718"/>
                    </a:ext>
                  </a:extLst>
                </a:gridCol>
                <a:gridCol w="512377">
                  <a:extLst>
                    <a:ext uri="{9D8B030D-6E8A-4147-A177-3AD203B41FA5}">
                      <a16:colId xmlns:a16="http://schemas.microsoft.com/office/drawing/2014/main" val="1601523002"/>
                    </a:ext>
                  </a:extLst>
                </a:gridCol>
              </a:tblGrid>
              <a:tr h="437320">
                <a:tc>
                  <a:txBody>
                    <a:bodyPr/>
                    <a:lstStyle/>
                    <a:p>
                      <a:pPr marL="0" marR="0" indent="0" algn="l">
                        <a:lnSpc>
                          <a:spcPct val="130000"/>
                        </a:lnSpc>
                        <a:spcBef>
                          <a:spcPts val="0"/>
                        </a:spcBef>
                        <a:spcAft>
                          <a:spcPts val="800"/>
                        </a:spcAft>
                      </a:pPr>
                      <a:r>
                        <a:rPr lang="en-US" sz="1300" b="1" dirty="0">
                          <a:solidFill>
                            <a:schemeClr val="tx1"/>
                          </a:solidFill>
                          <a:effectLst/>
                          <a:latin typeface="Arial" panose="020B0604020202020204" pitchFamily="34" charset="0"/>
                          <a:ea typeface="Calibri" panose="020F0502020204030204" pitchFamily="34" charset="0"/>
                          <a:cs typeface="Arial" panose="020B0604020202020204" pitchFamily="34" charset="0"/>
                        </a:rPr>
                        <a:t>Test ID</a:t>
                      </a:r>
                      <a:endParaRPr lang="en-US" sz="13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indent="0" algn="l">
                        <a:lnSpc>
                          <a:spcPct val="130000"/>
                        </a:lnSpc>
                        <a:spcBef>
                          <a:spcPts val="0"/>
                        </a:spcBef>
                        <a:spcAft>
                          <a:spcPts val="800"/>
                        </a:spcAft>
                      </a:pPr>
                      <a:r>
                        <a:rPr lang="en-US" sz="1300" b="1">
                          <a:solidFill>
                            <a:srgbClr val="000000"/>
                          </a:solidFill>
                          <a:effectLst/>
                          <a:latin typeface="Arial" panose="020B0604020202020204" pitchFamily="34" charset="0"/>
                          <a:ea typeface="Calibri" panose="020F0502020204030204" pitchFamily="34" charset="0"/>
                          <a:cs typeface="Arial" panose="020B0604020202020204" pitchFamily="34" charset="0"/>
                        </a:rPr>
                        <a:t>Ngày testing </a:t>
                      </a:r>
                      <a:endParaRPr lang="en-US" sz="13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indent="0" algn="l">
                        <a:lnSpc>
                          <a:spcPct val="130000"/>
                        </a:lnSpc>
                        <a:spcBef>
                          <a:spcPts val="0"/>
                        </a:spcBef>
                        <a:spcAft>
                          <a:spcPts val="800"/>
                        </a:spcAft>
                      </a:pPr>
                      <a:r>
                        <a:rPr lang="en-US" sz="1300" b="1">
                          <a:solidFill>
                            <a:srgbClr val="000000"/>
                          </a:solidFill>
                          <a:effectLst/>
                          <a:latin typeface="Arial" panose="020B0604020202020204" pitchFamily="34" charset="0"/>
                          <a:ea typeface="MS PGothic" panose="020B0600070205080204" pitchFamily="34" charset="-128"/>
                          <a:cs typeface="Arial" panose="020B0604020202020204" pitchFamily="34" charset="0"/>
                        </a:rPr>
                        <a:t>Người tham gia Test</a:t>
                      </a:r>
                      <a:endParaRPr lang="en-US" sz="13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indent="0" algn="l">
                        <a:lnSpc>
                          <a:spcPct val="130000"/>
                        </a:lnSpc>
                        <a:spcBef>
                          <a:spcPts val="0"/>
                        </a:spcBef>
                        <a:spcAft>
                          <a:spcPts val="800"/>
                        </a:spcAft>
                      </a:pPr>
                      <a:r>
                        <a:rPr lang="en-US" sz="1300" b="1">
                          <a:solidFill>
                            <a:srgbClr val="000000"/>
                          </a:solidFill>
                          <a:effectLst/>
                          <a:latin typeface="Arial" panose="020B0604020202020204" pitchFamily="34" charset="0"/>
                          <a:ea typeface="Calibri" panose="020F0502020204030204" pitchFamily="34" charset="0"/>
                          <a:cs typeface="Arial" panose="020B0604020202020204" pitchFamily="34" charset="0"/>
                        </a:rPr>
                        <a:t>Pass/Fail</a:t>
                      </a:r>
                      <a:endParaRPr lang="en-US" sz="13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indent="0" algn="l">
                        <a:lnSpc>
                          <a:spcPct val="130000"/>
                        </a:lnSpc>
                        <a:spcBef>
                          <a:spcPts val="0"/>
                        </a:spcBef>
                        <a:spcAft>
                          <a:spcPts val="800"/>
                        </a:spcAft>
                      </a:pPr>
                      <a:r>
                        <a:rPr lang="en-US" sz="1300" b="1" dirty="0" err="1">
                          <a:solidFill>
                            <a:srgbClr val="000000"/>
                          </a:solidFill>
                          <a:effectLst/>
                          <a:latin typeface="Arial" panose="020B0604020202020204" pitchFamily="34" charset="0"/>
                          <a:ea typeface="MS PGothic" panose="020B0600070205080204" pitchFamily="34" charset="-128"/>
                          <a:cs typeface="Arial" panose="020B0604020202020204" pitchFamily="34" charset="0"/>
                        </a:rPr>
                        <a:t>Độ</a:t>
                      </a:r>
                      <a:r>
                        <a:rPr lang="en-US" sz="1300" b="1" dirty="0">
                          <a:solidFill>
                            <a:srgbClr val="000000"/>
                          </a:solidFill>
                          <a:effectLst/>
                          <a:latin typeface="Arial" panose="020B0604020202020204" pitchFamily="34" charset="0"/>
                          <a:ea typeface="MS PGothic" panose="020B0600070205080204" pitchFamily="34" charset="-128"/>
                          <a:cs typeface="Arial" panose="020B0604020202020204" pitchFamily="34" charset="0"/>
                        </a:rPr>
                        <a:t> </a:t>
                      </a:r>
                      <a:r>
                        <a:rPr lang="en-US" sz="1300" b="1" dirty="0" err="1">
                          <a:solidFill>
                            <a:srgbClr val="000000"/>
                          </a:solidFill>
                          <a:effectLst/>
                          <a:latin typeface="Arial" panose="020B0604020202020204" pitchFamily="34" charset="0"/>
                          <a:ea typeface="MS PGothic" panose="020B0600070205080204" pitchFamily="34" charset="-128"/>
                          <a:cs typeface="Arial" panose="020B0604020202020204" pitchFamily="34" charset="0"/>
                        </a:rPr>
                        <a:t>nghiêm</a:t>
                      </a:r>
                      <a:r>
                        <a:rPr lang="en-US" sz="1300" b="1" dirty="0">
                          <a:solidFill>
                            <a:srgbClr val="000000"/>
                          </a:solidFill>
                          <a:effectLst/>
                          <a:latin typeface="Arial" panose="020B0604020202020204" pitchFamily="34" charset="0"/>
                          <a:ea typeface="MS PGothic" panose="020B0600070205080204" pitchFamily="34" charset="-128"/>
                          <a:cs typeface="Arial" panose="020B0604020202020204" pitchFamily="34" charset="0"/>
                        </a:rPr>
                        <a:t> </a:t>
                      </a:r>
                      <a:r>
                        <a:rPr lang="en-US" sz="1300" b="1" dirty="0" err="1">
                          <a:solidFill>
                            <a:srgbClr val="000000"/>
                          </a:solidFill>
                          <a:effectLst/>
                          <a:latin typeface="Arial" panose="020B0604020202020204" pitchFamily="34" charset="0"/>
                          <a:ea typeface="MS PGothic" panose="020B0600070205080204" pitchFamily="34" charset="-128"/>
                          <a:cs typeface="Arial" panose="020B0604020202020204" pitchFamily="34" charset="0"/>
                        </a:rPr>
                        <a:t>trọng</a:t>
                      </a:r>
                      <a:endParaRPr lang="en-US" sz="13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indent="0" algn="l">
                        <a:lnSpc>
                          <a:spcPct val="130000"/>
                        </a:lnSpc>
                        <a:spcBef>
                          <a:spcPts val="0"/>
                        </a:spcBef>
                        <a:spcAft>
                          <a:spcPts val="800"/>
                        </a:spcAft>
                      </a:pPr>
                      <a:r>
                        <a:rPr lang="en-US" sz="1300" b="1">
                          <a:solidFill>
                            <a:srgbClr val="000000"/>
                          </a:solidFill>
                          <a:effectLst/>
                          <a:latin typeface="Arial" panose="020B0604020202020204" pitchFamily="34" charset="0"/>
                          <a:ea typeface="MS PGothic" panose="020B0600070205080204" pitchFamily="34" charset="-128"/>
                          <a:cs typeface="Arial" panose="020B0604020202020204" pitchFamily="34" charset="0"/>
                        </a:rPr>
                        <a:t>Tóm tắt lỗi</a:t>
                      </a:r>
                      <a:endParaRPr lang="en-US" sz="13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indent="0" algn="l">
                        <a:lnSpc>
                          <a:spcPct val="130000"/>
                        </a:lnSpc>
                        <a:spcBef>
                          <a:spcPts val="0"/>
                        </a:spcBef>
                        <a:spcAft>
                          <a:spcPts val="800"/>
                        </a:spcAft>
                      </a:pPr>
                      <a:r>
                        <a:rPr lang="en-US" sz="1300" b="1">
                          <a:solidFill>
                            <a:srgbClr val="000000"/>
                          </a:solidFill>
                          <a:effectLst/>
                          <a:latin typeface="Arial" panose="020B0604020202020204" pitchFamily="34" charset="0"/>
                          <a:ea typeface="MS PGothic" panose="020B0600070205080204" pitchFamily="34" charset="-128"/>
                          <a:cs typeface="Arial" panose="020B0604020202020204" pitchFamily="34" charset="0"/>
                        </a:rPr>
                        <a:t>Ghi chú</a:t>
                      </a:r>
                      <a:endParaRPr lang="en-US" sz="13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3059416905"/>
                  </a:ext>
                </a:extLst>
              </a:tr>
              <a:tr h="437320">
                <a:tc>
                  <a:txBody>
                    <a:bodyPr/>
                    <a:lstStyle/>
                    <a:p>
                      <a:pPr marL="0" marR="0" indent="0" algn="l">
                        <a:lnSpc>
                          <a:spcPct val="130000"/>
                        </a:lnSpc>
                        <a:spcBef>
                          <a:spcPts val="0"/>
                        </a:spcBef>
                        <a:spcAft>
                          <a:spcPts val="800"/>
                        </a:spcAft>
                      </a:pPr>
                      <a:r>
                        <a:rPr lang="en-US" sz="1300">
                          <a:solidFill>
                            <a:srgbClr val="000000"/>
                          </a:solidFill>
                          <a:effectLst/>
                          <a:latin typeface="Arial" panose="020B0604020202020204" pitchFamily="34" charset="0"/>
                          <a:ea typeface="Calibri" panose="020F0502020204030204" pitchFamily="34" charset="0"/>
                          <a:cs typeface="Arial" panose="020B0604020202020204" pitchFamily="34" charset="0"/>
                        </a:rPr>
                        <a:t>TC1</a:t>
                      </a:r>
                      <a:endParaRPr lang="en-US" sz="13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indent="0" algn="l">
                        <a:lnSpc>
                          <a:spcPct val="130000"/>
                        </a:lnSpc>
                        <a:spcBef>
                          <a:spcPts val="0"/>
                        </a:spcBef>
                        <a:spcAft>
                          <a:spcPts val="800"/>
                        </a:spcAft>
                      </a:pPr>
                      <a:r>
                        <a:rPr lang="en-US" sz="1300" dirty="0">
                          <a:solidFill>
                            <a:srgbClr val="000000"/>
                          </a:solidFill>
                          <a:effectLst/>
                          <a:latin typeface="Arial" panose="020B0604020202020204" pitchFamily="34" charset="0"/>
                          <a:ea typeface="Calibri" panose="020F0502020204030204" pitchFamily="34" charset="0"/>
                          <a:cs typeface="Arial" panose="020B0604020202020204" pitchFamily="34" charset="0"/>
                        </a:rPr>
                        <a:t>2024-08-01</a:t>
                      </a:r>
                      <a:endParaRPr lang="en-US" sz="13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indent="0" algn="l">
                        <a:lnSpc>
                          <a:spcPct val="130000"/>
                        </a:lnSpc>
                        <a:spcBef>
                          <a:spcPts val="0"/>
                        </a:spcBef>
                        <a:spcAft>
                          <a:spcPts val="800"/>
                        </a:spcAft>
                      </a:pPr>
                      <a:r>
                        <a:rPr lang="en-US" sz="1300">
                          <a:solidFill>
                            <a:srgbClr val="000000"/>
                          </a:solidFill>
                          <a:effectLst/>
                          <a:latin typeface="Arial" panose="020B0604020202020204" pitchFamily="34" charset="0"/>
                          <a:ea typeface="MS PGothic" panose="020B0600070205080204" pitchFamily="34" charset="-128"/>
                          <a:cs typeface="Arial" panose="020B0604020202020204" pitchFamily="34" charset="0"/>
                        </a:rPr>
                        <a:t>Nguyễn Mạnh Cường</a:t>
                      </a:r>
                      <a:endParaRPr lang="en-US" sz="13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indent="0" algn="l">
                        <a:lnSpc>
                          <a:spcPct val="130000"/>
                        </a:lnSpc>
                        <a:spcBef>
                          <a:spcPts val="0"/>
                        </a:spcBef>
                        <a:spcAft>
                          <a:spcPts val="800"/>
                        </a:spcAft>
                      </a:pPr>
                      <a:r>
                        <a:rPr lang="en-US" sz="1300">
                          <a:solidFill>
                            <a:srgbClr val="000000"/>
                          </a:solidFill>
                          <a:effectLst/>
                          <a:latin typeface="Arial" panose="020B0604020202020204" pitchFamily="34" charset="0"/>
                          <a:ea typeface="Calibri" panose="020F0502020204030204" pitchFamily="34" charset="0"/>
                          <a:cs typeface="Arial" panose="020B0604020202020204" pitchFamily="34" charset="0"/>
                        </a:rPr>
                        <a:t>Pass</a:t>
                      </a:r>
                      <a:endParaRPr lang="en-US" sz="13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indent="0" algn="l">
                        <a:lnSpc>
                          <a:spcPct val="130000"/>
                        </a:lnSpc>
                        <a:spcBef>
                          <a:spcPts val="0"/>
                        </a:spcBef>
                        <a:spcAft>
                          <a:spcPts val="800"/>
                        </a:spcAft>
                      </a:pPr>
                      <a:r>
                        <a:rPr lang="en-US" sz="1300">
                          <a:solidFill>
                            <a:srgbClr val="000000"/>
                          </a:solidFill>
                          <a:effectLst/>
                          <a:latin typeface="Arial" panose="020B0604020202020204" pitchFamily="34" charset="0"/>
                          <a:ea typeface="Calibri" panose="020F0502020204030204" pitchFamily="34" charset="0"/>
                          <a:cs typeface="Arial" panose="020B0604020202020204" pitchFamily="34" charset="0"/>
                        </a:rPr>
                        <a:t>N/A</a:t>
                      </a:r>
                      <a:endParaRPr lang="en-US" sz="13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indent="0" algn="l">
                        <a:lnSpc>
                          <a:spcPct val="130000"/>
                        </a:lnSpc>
                        <a:spcBef>
                          <a:spcPts val="0"/>
                        </a:spcBef>
                        <a:spcAft>
                          <a:spcPts val="800"/>
                        </a:spcAft>
                      </a:pPr>
                      <a:r>
                        <a:rPr lang="en-US" sz="1300">
                          <a:solidFill>
                            <a:srgbClr val="000000"/>
                          </a:solidFill>
                          <a:effectLst/>
                          <a:latin typeface="Arial" panose="020B0604020202020204" pitchFamily="34" charset="0"/>
                          <a:ea typeface="Calibri" panose="020F0502020204030204" pitchFamily="34" charset="0"/>
                          <a:cs typeface="Arial" panose="020B0604020202020204" pitchFamily="34" charset="0"/>
                        </a:rPr>
                        <a:t>Không có lỗi</a:t>
                      </a:r>
                      <a:endParaRPr lang="en-US" sz="13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indent="0" algn="l">
                        <a:lnSpc>
                          <a:spcPct val="130000"/>
                        </a:lnSpc>
                        <a:spcBef>
                          <a:spcPts val="0"/>
                        </a:spcBef>
                        <a:spcAft>
                          <a:spcPts val="800"/>
                        </a:spcAft>
                      </a:pPr>
                      <a:r>
                        <a:rPr lang="en-US" sz="1300" dirty="0">
                          <a:effectLst/>
                          <a:latin typeface="Arial" panose="020B0604020202020204" pitchFamily="34" charset="0"/>
                          <a:ea typeface="MS PGothic" panose="020B0600070205080204" pitchFamily="34" charset="-128"/>
                          <a:cs typeface="Arial" panose="020B0604020202020204" pitchFamily="34" charset="0"/>
                        </a:rPr>
                        <a:t> </a:t>
                      </a:r>
                      <a:endParaRPr lang="en-US" sz="13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938756145"/>
                  </a:ext>
                </a:extLst>
              </a:tr>
              <a:tr h="667470">
                <a:tc>
                  <a:txBody>
                    <a:bodyPr/>
                    <a:lstStyle/>
                    <a:p>
                      <a:pPr marL="0" marR="0" indent="0" algn="l">
                        <a:lnSpc>
                          <a:spcPct val="130000"/>
                        </a:lnSpc>
                        <a:spcBef>
                          <a:spcPts val="0"/>
                        </a:spcBef>
                        <a:spcAft>
                          <a:spcPts val="800"/>
                        </a:spcAft>
                      </a:pPr>
                      <a:r>
                        <a:rPr lang="en-US" sz="1300">
                          <a:solidFill>
                            <a:srgbClr val="000000"/>
                          </a:solidFill>
                          <a:effectLst/>
                          <a:latin typeface="Arial" panose="020B0604020202020204" pitchFamily="34" charset="0"/>
                          <a:ea typeface="Calibri" panose="020F0502020204030204" pitchFamily="34" charset="0"/>
                          <a:cs typeface="Arial" panose="020B0604020202020204" pitchFamily="34" charset="0"/>
                        </a:rPr>
                        <a:t>TC2</a:t>
                      </a:r>
                      <a:endParaRPr lang="en-US" sz="13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indent="0" algn="l">
                        <a:lnSpc>
                          <a:spcPct val="130000"/>
                        </a:lnSpc>
                        <a:spcBef>
                          <a:spcPts val="0"/>
                        </a:spcBef>
                        <a:spcAft>
                          <a:spcPts val="800"/>
                        </a:spcAft>
                      </a:pPr>
                      <a:r>
                        <a:rPr lang="en-US" sz="1300">
                          <a:solidFill>
                            <a:srgbClr val="000000"/>
                          </a:solidFill>
                          <a:effectLst/>
                          <a:latin typeface="Arial" panose="020B0604020202020204" pitchFamily="34" charset="0"/>
                          <a:ea typeface="Calibri" panose="020F0502020204030204" pitchFamily="34" charset="0"/>
                          <a:cs typeface="Arial" panose="020B0604020202020204" pitchFamily="34" charset="0"/>
                        </a:rPr>
                        <a:t>2024-08-01</a:t>
                      </a:r>
                      <a:endParaRPr lang="en-US" sz="13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indent="0" algn="l">
                        <a:lnSpc>
                          <a:spcPct val="130000"/>
                        </a:lnSpc>
                        <a:spcBef>
                          <a:spcPts val="0"/>
                        </a:spcBef>
                        <a:spcAft>
                          <a:spcPts val="800"/>
                        </a:spcAft>
                      </a:pPr>
                      <a:r>
                        <a:rPr lang="en-US" sz="1300">
                          <a:solidFill>
                            <a:srgbClr val="000000"/>
                          </a:solidFill>
                          <a:effectLst/>
                          <a:latin typeface="Arial" panose="020B0604020202020204" pitchFamily="34" charset="0"/>
                          <a:ea typeface="MS PGothic" panose="020B0600070205080204" pitchFamily="34" charset="-128"/>
                          <a:cs typeface="Arial" panose="020B0604020202020204" pitchFamily="34" charset="0"/>
                        </a:rPr>
                        <a:t>Nguyễn Mạnh Cường</a:t>
                      </a:r>
                      <a:endParaRPr lang="en-US" sz="13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indent="0" algn="l">
                        <a:lnSpc>
                          <a:spcPct val="130000"/>
                        </a:lnSpc>
                        <a:spcBef>
                          <a:spcPts val="0"/>
                        </a:spcBef>
                        <a:spcAft>
                          <a:spcPts val="800"/>
                        </a:spcAft>
                      </a:pPr>
                      <a:r>
                        <a:rPr lang="en-US" sz="1300">
                          <a:solidFill>
                            <a:srgbClr val="000000"/>
                          </a:solidFill>
                          <a:effectLst/>
                          <a:latin typeface="Arial" panose="020B0604020202020204" pitchFamily="34" charset="0"/>
                          <a:ea typeface="Calibri" panose="020F0502020204030204" pitchFamily="34" charset="0"/>
                          <a:cs typeface="Arial" panose="020B0604020202020204" pitchFamily="34" charset="0"/>
                        </a:rPr>
                        <a:t>Fail</a:t>
                      </a:r>
                      <a:endParaRPr lang="en-US" sz="13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indent="0" algn="l">
                        <a:lnSpc>
                          <a:spcPct val="130000"/>
                        </a:lnSpc>
                        <a:spcBef>
                          <a:spcPts val="0"/>
                        </a:spcBef>
                        <a:spcAft>
                          <a:spcPts val="800"/>
                        </a:spcAft>
                      </a:pPr>
                      <a:r>
                        <a:rPr lang="en-US" sz="1300">
                          <a:solidFill>
                            <a:srgbClr val="000000"/>
                          </a:solidFill>
                          <a:effectLst/>
                          <a:latin typeface="Arial" panose="020B0604020202020204" pitchFamily="34" charset="0"/>
                          <a:ea typeface="Calibri" panose="020F0502020204030204" pitchFamily="34" charset="0"/>
                          <a:cs typeface="Arial" panose="020B0604020202020204" pitchFamily="34" charset="0"/>
                        </a:rPr>
                        <a:t>Cao</a:t>
                      </a:r>
                      <a:endParaRPr lang="en-US" sz="13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indent="0" algn="l">
                        <a:lnSpc>
                          <a:spcPct val="130000"/>
                        </a:lnSpc>
                        <a:spcBef>
                          <a:spcPts val="0"/>
                        </a:spcBef>
                        <a:spcAft>
                          <a:spcPts val="800"/>
                        </a:spcAft>
                      </a:pPr>
                      <a:r>
                        <a:rPr lang="en-US" sz="1300">
                          <a:solidFill>
                            <a:srgbClr val="000000"/>
                          </a:solidFill>
                          <a:effectLst/>
                          <a:latin typeface="Arial" panose="020B0604020202020204" pitchFamily="34" charset="0"/>
                          <a:ea typeface="Calibri" panose="020F0502020204030204" pitchFamily="34" charset="0"/>
                          <a:cs typeface="Arial" panose="020B0604020202020204" pitchFamily="34" charset="0"/>
                        </a:rPr>
                        <a:t>Hệ thống không kiểm tra ngày hết hạn</a:t>
                      </a:r>
                      <a:endParaRPr lang="en-US" sz="13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indent="0" algn="l">
                        <a:lnSpc>
                          <a:spcPct val="130000"/>
                        </a:lnSpc>
                        <a:spcBef>
                          <a:spcPts val="0"/>
                        </a:spcBef>
                        <a:spcAft>
                          <a:spcPts val="800"/>
                        </a:spcAft>
                      </a:pPr>
                      <a:r>
                        <a:rPr lang="en-US" sz="1300">
                          <a:effectLst/>
                          <a:latin typeface="Arial" panose="020B0604020202020204" pitchFamily="34" charset="0"/>
                          <a:ea typeface="MS PGothic" panose="020B0600070205080204" pitchFamily="34" charset="-128"/>
                          <a:cs typeface="Arial" panose="020B0604020202020204" pitchFamily="34" charset="0"/>
                        </a:rPr>
                        <a:t> </a:t>
                      </a:r>
                      <a:endParaRPr lang="en-US" sz="13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4183094090"/>
                  </a:ext>
                </a:extLst>
              </a:tr>
              <a:tr h="667470">
                <a:tc>
                  <a:txBody>
                    <a:bodyPr/>
                    <a:lstStyle/>
                    <a:p>
                      <a:pPr marL="0" marR="0" indent="0" algn="l">
                        <a:lnSpc>
                          <a:spcPct val="130000"/>
                        </a:lnSpc>
                        <a:spcBef>
                          <a:spcPts val="0"/>
                        </a:spcBef>
                        <a:spcAft>
                          <a:spcPts val="800"/>
                        </a:spcAft>
                      </a:pPr>
                      <a:r>
                        <a:rPr lang="en-US" sz="1300">
                          <a:solidFill>
                            <a:srgbClr val="000000"/>
                          </a:solidFill>
                          <a:effectLst/>
                          <a:latin typeface="Arial" panose="020B0604020202020204" pitchFamily="34" charset="0"/>
                          <a:ea typeface="Calibri" panose="020F0502020204030204" pitchFamily="34" charset="0"/>
                          <a:cs typeface="Arial" panose="020B0604020202020204" pitchFamily="34" charset="0"/>
                        </a:rPr>
                        <a:t>TC4</a:t>
                      </a:r>
                      <a:endParaRPr lang="en-US" sz="13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indent="0" algn="l">
                        <a:lnSpc>
                          <a:spcPct val="130000"/>
                        </a:lnSpc>
                        <a:spcBef>
                          <a:spcPts val="0"/>
                        </a:spcBef>
                        <a:spcAft>
                          <a:spcPts val="800"/>
                        </a:spcAft>
                      </a:pPr>
                      <a:r>
                        <a:rPr lang="en-US" sz="1300">
                          <a:solidFill>
                            <a:srgbClr val="000000"/>
                          </a:solidFill>
                          <a:effectLst/>
                          <a:latin typeface="Arial" panose="020B0604020202020204" pitchFamily="34" charset="0"/>
                          <a:ea typeface="Calibri" panose="020F0502020204030204" pitchFamily="34" charset="0"/>
                          <a:cs typeface="Arial" panose="020B0604020202020204" pitchFamily="34" charset="0"/>
                        </a:rPr>
                        <a:t>2024-08-01</a:t>
                      </a:r>
                      <a:endParaRPr lang="en-US" sz="13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indent="0" algn="l">
                        <a:lnSpc>
                          <a:spcPct val="130000"/>
                        </a:lnSpc>
                        <a:spcBef>
                          <a:spcPts val="0"/>
                        </a:spcBef>
                        <a:spcAft>
                          <a:spcPts val="800"/>
                        </a:spcAft>
                      </a:pPr>
                      <a:r>
                        <a:rPr lang="en-US" sz="1300">
                          <a:solidFill>
                            <a:srgbClr val="000000"/>
                          </a:solidFill>
                          <a:effectLst/>
                          <a:latin typeface="Arial" panose="020B0604020202020204" pitchFamily="34" charset="0"/>
                          <a:ea typeface="MS PGothic" panose="020B0600070205080204" pitchFamily="34" charset="-128"/>
                          <a:cs typeface="Arial" panose="020B0604020202020204" pitchFamily="34" charset="0"/>
                        </a:rPr>
                        <a:t>Nguyễn Mạnh Cường</a:t>
                      </a:r>
                      <a:endParaRPr lang="en-US" sz="13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indent="0" algn="l">
                        <a:lnSpc>
                          <a:spcPct val="130000"/>
                        </a:lnSpc>
                        <a:spcBef>
                          <a:spcPts val="0"/>
                        </a:spcBef>
                        <a:spcAft>
                          <a:spcPts val="800"/>
                        </a:spcAft>
                      </a:pPr>
                      <a:r>
                        <a:rPr lang="en-US" sz="1300">
                          <a:solidFill>
                            <a:srgbClr val="000000"/>
                          </a:solidFill>
                          <a:effectLst/>
                          <a:latin typeface="Arial" panose="020B0604020202020204" pitchFamily="34" charset="0"/>
                          <a:ea typeface="Calibri" panose="020F0502020204030204" pitchFamily="34" charset="0"/>
                          <a:cs typeface="Arial" panose="020B0604020202020204" pitchFamily="34" charset="0"/>
                        </a:rPr>
                        <a:t>Fail</a:t>
                      </a:r>
                      <a:endParaRPr lang="en-US" sz="13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indent="0" algn="l">
                        <a:lnSpc>
                          <a:spcPct val="130000"/>
                        </a:lnSpc>
                        <a:spcBef>
                          <a:spcPts val="0"/>
                        </a:spcBef>
                        <a:spcAft>
                          <a:spcPts val="800"/>
                        </a:spcAft>
                      </a:pPr>
                      <a:r>
                        <a:rPr lang="en-US" sz="1300">
                          <a:solidFill>
                            <a:srgbClr val="000000"/>
                          </a:solidFill>
                          <a:effectLst/>
                          <a:latin typeface="Arial" panose="020B0604020202020204" pitchFamily="34" charset="0"/>
                          <a:ea typeface="Calibri" panose="020F0502020204030204" pitchFamily="34" charset="0"/>
                          <a:cs typeface="Arial" panose="020B0604020202020204" pitchFamily="34" charset="0"/>
                        </a:rPr>
                        <a:t>Trung bình</a:t>
                      </a:r>
                      <a:endParaRPr lang="en-US" sz="13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indent="0" algn="l">
                        <a:lnSpc>
                          <a:spcPct val="130000"/>
                        </a:lnSpc>
                        <a:spcBef>
                          <a:spcPts val="0"/>
                        </a:spcBef>
                        <a:spcAft>
                          <a:spcPts val="800"/>
                        </a:spcAft>
                      </a:pPr>
                      <a:r>
                        <a:rPr lang="en-US" sz="1300" dirty="0" err="1">
                          <a:solidFill>
                            <a:srgbClr val="000000"/>
                          </a:solidFill>
                          <a:effectLst/>
                          <a:latin typeface="Arial" panose="020B0604020202020204" pitchFamily="34" charset="0"/>
                          <a:ea typeface="Calibri" panose="020F0502020204030204" pitchFamily="34" charset="0"/>
                          <a:cs typeface="Arial" panose="020B0604020202020204" pitchFamily="34" charset="0"/>
                        </a:rPr>
                        <a:t>Hệ</a:t>
                      </a:r>
                      <a:r>
                        <a:rPr lang="en-US" sz="1300" dirty="0">
                          <a:solidFill>
                            <a:srgbClr val="000000"/>
                          </a:solidFill>
                          <a:effectLst/>
                          <a:latin typeface="Arial" panose="020B0604020202020204" pitchFamily="34" charset="0"/>
                          <a:ea typeface="Calibri" panose="020F0502020204030204" pitchFamily="34" charset="0"/>
                          <a:cs typeface="Arial" panose="020B0604020202020204" pitchFamily="34" charset="0"/>
                        </a:rPr>
                        <a:t> </a:t>
                      </a:r>
                      <a:r>
                        <a:rPr lang="en-US" sz="1300" dirty="0" err="1">
                          <a:solidFill>
                            <a:srgbClr val="000000"/>
                          </a:solidFill>
                          <a:effectLst/>
                          <a:latin typeface="Arial" panose="020B0604020202020204" pitchFamily="34" charset="0"/>
                          <a:ea typeface="Calibri" panose="020F0502020204030204" pitchFamily="34" charset="0"/>
                          <a:cs typeface="Arial" panose="020B0604020202020204" pitchFamily="34" charset="0"/>
                        </a:rPr>
                        <a:t>thống</a:t>
                      </a:r>
                      <a:r>
                        <a:rPr lang="en-US" sz="1300" dirty="0">
                          <a:solidFill>
                            <a:srgbClr val="000000"/>
                          </a:solidFill>
                          <a:effectLst/>
                          <a:latin typeface="Arial" panose="020B0604020202020204" pitchFamily="34" charset="0"/>
                          <a:ea typeface="Calibri" panose="020F0502020204030204" pitchFamily="34" charset="0"/>
                          <a:cs typeface="Arial" panose="020B0604020202020204" pitchFamily="34" charset="0"/>
                        </a:rPr>
                        <a:t> </a:t>
                      </a:r>
                      <a:r>
                        <a:rPr lang="en-US" sz="1300" dirty="0" err="1">
                          <a:solidFill>
                            <a:srgbClr val="000000"/>
                          </a:solidFill>
                          <a:effectLst/>
                          <a:latin typeface="Arial" panose="020B0604020202020204" pitchFamily="34" charset="0"/>
                          <a:ea typeface="Calibri" panose="020F0502020204030204" pitchFamily="34" charset="0"/>
                          <a:cs typeface="Arial" panose="020B0604020202020204" pitchFamily="34" charset="0"/>
                        </a:rPr>
                        <a:t>không</a:t>
                      </a:r>
                      <a:r>
                        <a:rPr lang="en-US" sz="1300" dirty="0">
                          <a:solidFill>
                            <a:srgbClr val="000000"/>
                          </a:solidFill>
                          <a:effectLst/>
                          <a:latin typeface="Arial" panose="020B0604020202020204" pitchFamily="34" charset="0"/>
                          <a:ea typeface="Calibri" panose="020F0502020204030204" pitchFamily="34" charset="0"/>
                          <a:cs typeface="Arial" panose="020B0604020202020204" pitchFamily="34" charset="0"/>
                        </a:rPr>
                        <a:t> </a:t>
                      </a:r>
                      <a:r>
                        <a:rPr lang="en-US" sz="1300" dirty="0" err="1">
                          <a:solidFill>
                            <a:srgbClr val="000000"/>
                          </a:solidFill>
                          <a:effectLst/>
                          <a:latin typeface="Arial" panose="020B0604020202020204" pitchFamily="34" charset="0"/>
                          <a:ea typeface="Calibri" panose="020F0502020204030204" pitchFamily="34" charset="0"/>
                          <a:cs typeface="Arial" panose="020B0604020202020204" pitchFamily="34" charset="0"/>
                        </a:rPr>
                        <a:t>kiểm</a:t>
                      </a:r>
                      <a:r>
                        <a:rPr lang="en-US" sz="1300" dirty="0">
                          <a:solidFill>
                            <a:srgbClr val="000000"/>
                          </a:solidFill>
                          <a:effectLst/>
                          <a:latin typeface="Arial" panose="020B0604020202020204" pitchFamily="34" charset="0"/>
                          <a:ea typeface="Calibri" panose="020F0502020204030204" pitchFamily="34" charset="0"/>
                          <a:cs typeface="Arial" panose="020B0604020202020204" pitchFamily="34" charset="0"/>
                        </a:rPr>
                        <a:t> </a:t>
                      </a:r>
                      <a:r>
                        <a:rPr lang="en-US" sz="1300" dirty="0" err="1">
                          <a:solidFill>
                            <a:srgbClr val="000000"/>
                          </a:solidFill>
                          <a:effectLst/>
                          <a:latin typeface="Arial" panose="020B0604020202020204" pitchFamily="34" charset="0"/>
                          <a:ea typeface="Calibri" panose="020F0502020204030204" pitchFamily="34" charset="0"/>
                          <a:cs typeface="Arial" panose="020B0604020202020204" pitchFamily="34" charset="0"/>
                        </a:rPr>
                        <a:t>tra</a:t>
                      </a:r>
                      <a:r>
                        <a:rPr lang="en-US" sz="1300" dirty="0">
                          <a:solidFill>
                            <a:srgbClr val="000000"/>
                          </a:solidFill>
                          <a:effectLst/>
                          <a:latin typeface="Arial" panose="020B0604020202020204" pitchFamily="34" charset="0"/>
                          <a:ea typeface="Calibri" panose="020F0502020204030204" pitchFamily="34" charset="0"/>
                          <a:cs typeface="Arial" panose="020B0604020202020204" pitchFamily="34" charset="0"/>
                        </a:rPr>
                        <a:t> </a:t>
                      </a:r>
                      <a:r>
                        <a:rPr lang="en-US" sz="1300" dirty="0" err="1">
                          <a:solidFill>
                            <a:srgbClr val="000000"/>
                          </a:solidFill>
                          <a:effectLst/>
                          <a:latin typeface="Arial" panose="020B0604020202020204" pitchFamily="34" charset="0"/>
                          <a:ea typeface="Calibri" panose="020F0502020204030204" pitchFamily="34" charset="0"/>
                          <a:cs typeface="Arial" panose="020B0604020202020204" pitchFamily="34" charset="0"/>
                        </a:rPr>
                        <a:t>giá</a:t>
                      </a:r>
                      <a:r>
                        <a:rPr lang="en-US" sz="1300" dirty="0">
                          <a:solidFill>
                            <a:srgbClr val="000000"/>
                          </a:solidFill>
                          <a:effectLst/>
                          <a:latin typeface="Arial" panose="020B0604020202020204" pitchFamily="34" charset="0"/>
                          <a:ea typeface="Calibri" panose="020F0502020204030204" pitchFamily="34" charset="0"/>
                          <a:cs typeface="Arial" panose="020B0604020202020204" pitchFamily="34" charset="0"/>
                        </a:rPr>
                        <a:t> </a:t>
                      </a:r>
                      <a:r>
                        <a:rPr lang="en-US" sz="1300" dirty="0" err="1">
                          <a:solidFill>
                            <a:srgbClr val="000000"/>
                          </a:solidFill>
                          <a:effectLst/>
                          <a:latin typeface="Arial" panose="020B0604020202020204" pitchFamily="34" charset="0"/>
                          <a:ea typeface="Calibri" panose="020F0502020204030204" pitchFamily="34" charset="0"/>
                          <a:cs typeface="Arial" panose="020B0604020202020204" pitchFamily="34" charset="0"/>
                        </a:rPr>
                        <a:t>bán</a:t>
                      </a:r>
                      <a:r>
                        <a:rPr lang="en-US" sz="1300" dirty="0">
                          <a:solidFill>
                            <a:srgbClr val="000000"/>
                          </a:solidFill>
                          <a:effectLst/>
                          <a:latin typeface="Arial" panose="020B0604020202020204" pitchFamily="34" charset="0"/>
                          <a:ea typeface="Calibri" panose="020F0502020204030204" pitchFamily="34" charset="0"/>
                          <a:cs typeface="Arial" panose="020B0604020202020204" pitchFamily="34" charset="0"/>
                        </a:rPr>
                        <a:t> </a:t>
                      </a:r>
                      <a:r>
                        <a:rPr lang="en-US" sz="1300" dirty="0" err="1">
                          <a:solidFill>
                            <a:srgbClr val="000000"/>
                          </a:solidFill>
                          <a:effectLst/>
                          <a:latin typeface="Arial" panose="020B0604020202020204" pitchFamily="34" charset="0"/>
                          <a:ea typeface="Calibri" panose="020F0502020204030204" pitchFamily="34" charset="0"/>
                          <a:cs typeface="Arial" panose="020B0604020202020204" pitchFamily="34" charset="0"/>
                        </a:rPr>
                        <a:t>hợp</a:t>
                      </a:r>
                      <a:r>
                        <a:rPr lang="en-US" sz="1300" dirty="0">
                          <a:solidFill>
                            <a:srgbClr val="000000"/>
                          </a:solidFill>
                          <a:effectLst/>
                          <a:latin typeface="Arial" panose="020B0604020202020204" pitchFamily="34" charset="0"/>
                          <a:ea typeface="Calibri" panose="020F0502020204030204" pitchFamily="34" charset="0"/>
                          <a:cs typeface="Arial" panose="020B0604020202020204" pitchFamily="34" charset="0"/>
                        </a:rPr>
                        <a:t> </a:t>
                      </a:r>
                      <a:r>
                        <a:rPr lang="en-US" sz="1300" dirty="0" err="1">
                          <a:solidFill>
                            <a:srgbClr val="000000"/>
                          </a:solidFill>
                          <a:effectLst/>
                          <a:latin typeface="Arial" panose="020B0604020202020204" pitchFamily="34" charset="0"/>
                          <a:ea typeface="Calibri" panose="020F0502020204030204" pitchFamily="34" charset="0"/>
                          <a:cs typeface="Arial" panose="020B0604020202020204" pitchFamily="34" charset="0"/>
                        </a:rPr>
                        <a:t>lệ</a:t>
                      </a:r>
                      <a:endParaRPr lang="en-US" sz="13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indent="0" algn="l">
                        <a:lnSpc>
                          <a:spcPct val="130000"/>
                        </a:lnSpc>
                        <a:spcBef>
                          <a:spcPts val="0"/>
                        </a:spcBef>
                        <a:spcAft>
                          <a:spcPts val="800"/>
                        </a:spcAft>
                      </a:pPr>
                      <a:r>
                        <a:rPr lang="en-US" sz="1300">
                          <a:effectLst/>
                          <a:latin typeface="Arial" panose="020B0604020202020204" pitchFamily="34" charset="0"/>
                          <a:ea typeface="MS PGothic" panose="020B0600070205080204" pitchFamily="34" charset="-128"/>
                          <a:cs typeface="Arial" panose="020B0604020202020204" pitchFamily="34" charset="0"/>
                        </a:rPr>
                        <a:t> </a:t>
                      </a:r>
                      <a:endParaRPr lang="en-US" sz="13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515742344"/>
                  </a:ext>
                </a:extLst>
              </a:tr>
              <a:tr h="667470">
                <a:tc>
                  <a:txBody>
                    <a:bodyPr/>
                    <a:lstStyle/>
                    <a:p>
                      <a:pPr marL="0" marR="0" indent="0" algn="l">
                        <a:lnSpc>
                          <a:spcPct val="130000"/>
                        </a:lnSpc>
                        <a:spcBef>
                          <a:spcPts val="0"/>
                        </a:spcBef>
                        <a:spcAft>
                          <a:spcPts val="800"/>
                        </a:spcAft>
                      </a:pPr>
                      <a:r>
                        <a:rPr lang="en-US" sz="1300">
                          <a:solidFill>
                            <a:srgbClr val="000000"/>
                          </a:solidFill>
                          <a:effectLst/>
                          <a:latin typeface="Arial" panose="020B0604020202020204" pitchFamily="34" charset="0"/>
                          <a:ea typeface="Calibri" panose="020F0502020204030204" pitchFamily="34" charset="0"/>
                          <a:cs typeface="Arial" panose="020B0604020202020204" pitchFamily="34" charset="0"/>
                        </a:rPr>
                        <a:t>TC5</a:t>
                      </a:r>
                      <a:endParaRPr lang="en-US" sz="13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indent="0" algn="l">
                        <a:lnSpc>
                          <a:spcPct val="130000"/>
                        </a:lnSpc>
                        <a:spcBef>
                          <a:spcPts val="0"/>
                        </a:spcBef>
                        <a:spcAft>
                          <a:spcPts val="800"/>
                        </a:spcAft>
                      </a:pPr>
                      <a:r>
                        <a:rPr lang="en-US" sz="1300">
                          <a:solidFill>
                            <a:srgbClr val="000000"/>
                          </a:solidFill>
                          <a:effectLst/>
                          <a:latin typeface="Arial" panose="020B0604020202020204" pitchFamily="34" charset="0"/>
                          <a:ea typeface="Calibri" panose="020F0502020204030204" pitchFamily="34" charset="0"/>
                          <a:cs typeface="Arial" panose="020B0604020202020204" pitchFamily="34" charset="0"/>
                        </a:rPr>
                        <a:t>2024-08-01</a:t>
                      </a:r>
                      <a:endParaRPr lang="en-US" sz="13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indent="0" algn="l">
                        <a:lnSpc>
                          <a:spcPct val="130000"/>
                        </a:lnSpc>
                        <a:spcBef>
                          <a:spcPts val="0"/>
                        </a:spcBef>
                        <a:spcAft>
                          <a:spcPts val="800"/>
                        </a:spcAft>
                      </a:pPr>
                      <a:r>
                        <a:rPr lang="en-US" sz="1300">
                          <a:solidFill>
                            <a:srgbClr val="000000"/>
                          </a:solidFill>
                          <a:effectLst/>
                          <a:latin typeface="Arial" panose="020B0604020202020204" pitchFamily="34" charset="0"/>
                          <a:ea typeface="MS PGothic" panose="020B0600070205080204" pitchFamily="34" charset="-128"/>
                          <a:cs typeface="Arial" panose="020B0604020202020204" pitchFamily="34" charset="0"/>
                        </a:rPr>
                        <a:t>Nguyễn Mạnh Cường</a:t>
                      </a:r>
                      <a:endParaRPr lang="en-US" sz="13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indent="0" algn="l">
                        <a:lnSpc>
                          <a:spcPct val="130000"/>
                        </a:lnSpc>
                        <a:spcBef>
                          <a:spcPts val="0"/>
                        </a:spcBef>
                        <a:spcAft>
                          <a:spcPts val="800"/>
                        </a:spcAft>
                      </a:pPr>
                      <a:r>
                        <a:rPr lang="en-US" sz="1300">
                          <a:solidFill>
                            <a:srgbClr val="000000"/>
                          </a:solidFill>
                          <a:effectLst/>
                          <a:latin typeface="Arial" panose="020B0604020202020204" pitchFamily="34" charset="0"/>
                          <a:ea typeface="Calibri" panose="020F0502020204030204" pitchFamily="34" charset="0"/>
                          <a:cs typeface="Arial" panose="020B0604020202020204" pitchFamily="34" charset="0"/>
                        </a:rPr>
                        <a:t>Fail</a:t>
                      </a:r>
                      <a:endParaRPr lang="en-US" sz="13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indent="0" algn="l">
                        <a:lnSpc>
                          <a:spcPct val="130000"/>
                        </a:lnSpc>
                        <a:spcBef>
                          <a:spcPts val="0"/>
                        </a:spcBef>
                        <a:spcAft>
                          <a:spcPts val="800"/>
                        </a:spcAft>
                      </a:pPr>
                      <a:r>
                        <a:rPr lang="en-US" sz="1300" dirty="0" err="1">
                          <a:solidFill>
                            <a:srgbClr val="000000"/>
                          </a:solidFill>
                          <a:effectLst/>
                          <a:latin typeface="Arial" panose="020B0604020202020204" pitchFamily="34" charset="0"/>
                          <a:ea typeface="Calibri" panose="020F0502020204030204" pitchFamily="34" charset="0"/>
                          <a:cs typeface="Arial" panose="020B0604020202020204" pitchFamily="34" charset="0"/>
                        </a:rPr>
                        <a:t>Thấp</a:t>
                      </a:r>
                      <a:endParaRPr lang="en-US" sz="13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indent="0" algn="l">
                        <a:lnSpc>
                          <a:spcPct val="130000"/>
                        </a:lnSpc>
                        <a:spcBef>
                          <a:spcPts val="0"/>
                        </a:spcBef>
                        <a:spcAft>
                          <a:spcPts val="800"/>
                        </a:spcAft>
                      </a:pPr>
                      <a:r>
                        <a:rPr lang="en-US" sz="1300">
                          <a:solidFill>
                            <a:srgbClr val="000000"/>
                          </a:solidFill>
                          <a:effectLst/>
                          <a:latin typeface="Arial" panose="020B0604020202020204" pitchFamily="34" charset="0"/>
                          <a:ea typeface="Calibri" panose="020F0502020204030204" pitchFamily="34" charset="0"/>
                          <a:cs typeface="Arial" panose="020B0604020202020204" pitchFamily="34" charset="0"/>
                        </a:rPr>
                        <a:t>Hệ thống không yêu cầu nhập giá bán</a:t>
                      </a:r>
                      <a:endParaRPr lang="en-US" sz="13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indent="0" algn="l">
                        <a:lnSpc>
                          <a:spcPct val="130000"/>
                        </a:lnSpc>
                        <a:spcBef>
                          <a:spcPts val="0"/>
                        </a:spcBef>
                        <a:spcAft>
                          <a:spcPts val="800"/>
                        </a:spcAft>
                      </a:pPr>
                      <a:r>
                        <a:rPr lang="en-US" sz="1300">
                          <a:effectLst/>
                          <a:latin typeface="Arial" panose="020B0604020202020204" pitchFamily="34" charset="0"/>
                          <a:ea typeface="MS PGothic" panose="020B0600070205080204" pitchFamily="34" charset="-128"/>
                          <a:cs typeface="Arial" panose="020B0604020202020204" pitchFamily="34" charset="0"/>
                        </a:rPr>
                        <a:t> </a:t>
                      </a:r>
                      <a:endParaRPr lang="en-US" sz="13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494468490"/>
                  </a:ext>
                </a:extLst>
              </a:tr>
              <a:tr h="437320">
                <a:tc>
                  <a:txBody>
                    <a:bodyPr/>
                    <a:lstStyle/>
                    <a:p>
                      <a:pPr marL="0" marR="0" indent="0" algn="l">
                        <a:lnSpc>
                          <a:spcPct val="130000"/>
                        </a:lnSpc>
                        <a:spcBef>
                          <a:spcPts val="0"/>
                        </a:spcBef>
                        <a:spcAft>
                          <a:spcPts val="800"/>
                        </a:spcAft>
                      </a:pPr>
                      <a:r>
                        <a:rPr lang="en-US" sz="1300">
                          <a:solidFill>
                            <a:srgbClr val="000000"/>
                          </a:solidFill>
                          <a:effectLst/>
                          <a:latin typeface="Arial" panose="020B0604020202020204" pitchFamily="34" charset="0"/>
                          <a:ea typeface="Calibri" panose="020F0502020204030204" pitchFamily="34" charset="0"/>
                          <a:cs typeface="Arial" panose="020B0604020202020204" pitchFamily="34" charset="0"/>
                        </a:rPr>
                        <a:t>TC7</a:t>
                      </a:r>
                      <a:endParaRPr lang="en-US" sz="13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indent="0" algn="l">
                        <a:lnSpc>
                          <a:spcPct val="130000"/>
                        </a:lnSpc>
                        <a:spcBef>
                          <a:spcPts val="0"/>
                        </a:spcBef>
                        <a:spcAft>
                          <a:spcPts val="800"/>
                        </a:spcAft>
                      </a:pPr>
                      <a:r>
                        <a:rPr lang="en-US" sz="1300">
                          <a:solidFill>
                            <a:srgbClr val="000000"/>
                          </a:solidFill>
                          <a:effectLst/>
                          <a:latin typeface="Arial" panose="020B0604020202020204" pitchFamily="34" charset="0"/>
                          <a:ea typeface="Calibri" panose="020F0502020204030204" pitchFamily="34" charset="0"/>
                          <a:cs typeface="Arial" panose="020B0604020202020204" pitchFamily="34" charset="0"/>
                        </a:rPr>
                        <a:t>2024-08-01</a:t>
                      </a:r>
                      <a:endParaRPr lang="en-US" sz="13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indent="0" algn="l">
                        <a:lnSpc>
                          <a:spcPct val="130000"/>
                        </a:lnSpc>
                        <a:spcBef>
                          <a:spcPts val="0"/>
                        </a:spcBef>
                        <a:spcAft>
                          <a:spcPts val="800"/>
                        </a:spcAft>
                      </a:pPr>
                      <a:r>
                        <a:rPr lang="en-US" sz="1300">
                          <a:solidFill>
                            <a:srgbClr val="000000"/>
                          </a:solidFill>
                          <a:effectLst/>
                          <a:latin typeface="Arial" panose="020B0604020202020204" pitchFamily="34" charset="0"/>
                          <a:ea typeface="MS PGothic" panose="020B0600070205080204" pitchFamily="34" charset="-128"/>
                          <a:cs typeface="Arial" panose="020B0604020202020204" pitchFamily="34" charset="0"/>
                        </a:rPr>
                        <a:t>Nguyễn Mạnh Cường</a:t>
                      </a:r>
                      <a:endParaRPr lang="en-US" sz="13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indent="0" algn="l">
                        <a:lnSpc>
                          <a:spcPct val="130000"/>
                        </a:lnSpc>
                        <a:spcBef>
                          <a:spcPts val="0"/>
                        </a:spcBef>
                        <a:spcAft>
                          <a:spcPts val="800"/>
                        </a:spcAft>
                      </a:pPr>
                      <a:r>
                        <a:rPr lang="en-US" sz="1300">
                          <a:solidFill>
                            <a:srgbClr val="000000"/>
                          </a:solidFill>
                          <a:effectLst/>
                          <a:latin typeface="Arial" panose="020B0604020202020204" pitchFamily="34" charset="0"/>
                          <a:ea typeface="Calibri" panose="020F0502020204030204" pitchFamily="34" charset="0"/>
                          <a:cs typeface="Arial" panose="020B0604020202020204" pitchFamily="34" charset="0"/>
                        </a:rPr>
                        <a:t>Pass</a:t>
                      </a:r>
                      <a:endParaRPr lang="en-US" sz="13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indent="0" algn="l">
                        <a:lnSpc>
                          <a:spcPct val="130000"/>
                        </a:lnSpc>
                        <a:spcBef>
                          <a:spcPts val="0"/>
                        </a:spcBef>
                        <a:spcAft>
                          <a:spcPts val="800"/>
                        </a:spcAft>
                      </a:pPr>
                      <a:r>
                        <a:rPr lang="en-US" sz="1300" dirty="0">
                          <a:solidFill>
                            <a:srgbClr val="000000"/>
                          </a:solidFill>
                          <a:effectLst/>
                          <a:latin typeface="Arial" panose="020B0604020202020204" pitchFamily="34" charset="0"/>
                          <a:ea typeface="Calibri" panose="020F0502020204030204" pitchFamily="34" charset="0"/>
                          <a:cs typeface="Arial" panose="020B0604020202020204" pitchFamily="34" charset="0"/>
                        </a:rPr>
                        <a:t>N/A</a:t>
                      </a:r>
                      <a:endParaRPr lang="en-US" sz="13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indent="0" algn="l">
                        <a:lnSpc>
                          <a:spcPct val="130000"/>
                        </a:lnSpc>
                        <a:spcBef>
                          <a:spcPts val="0"/>
                        </a:spcBef>
                        <a:spcAft>
                          <a:spcPts val="800"/>
                        </a:spcAft>
                      </a:pPr>
                      <a:r>
                        <a:rPr lang="en-US" sz="1300">
                          <a:solidFill>
                            <a:srgbClr val="000000"/>
                          </a:solidFill>
                          <a:effectLst/>
                          <a:latin typeface="Arial" panose="020B0604020202020204" pitchFamily="34" charset="0"/>
                          <a:ea typeface="Calibri" panose="020F0502020204030204" pitchFamily="34" charset="0"/>
                          <a:cs typeface="Arial" panose="020B0604020202020204" pitchFamily="34" charset="0"/>
                        </a:rPr>
                        <a:t>Không có lỗi</a:t>
                      </a:r>
                      <a:endParaRPr lang="en-US" sz="13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indent="0" algn="l">
                        <a:lnSpc>
                          <a:spcPct val="130000"/>
                        </a:lnSpc>
                        <a:spcBef>
                          <a:spcPts val="0"/>
                        </a:spcBef>
                        <a:spcAft>
                          <a:spcPts val="800"/>
                        </a:spcAft>
                      </a:pPr>
                      <a:r>
                        <a:rPr lang="en-US" sz="1300">
                          <a:effectLst/>
                          <a:latin typeface="Arial" panose="020B0604020202020204" pitchFamily="34" charset="0"/>
                          <a:ea typeface="MS PGothic" panose="020B0600070205080204" pitchFamily="34" charset="-128"/>
                          <a:cs typeface="Arial" panose="020B0604020202020204" pitchFamily="34" charset="0"/>
                        </a:rPr>
                        <a:t> </a:t>
                      </a:r>
                      <a:endParaRPr lang="en-US" sz="13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121322954"/>
                  </a:ext>
                </a:extLst>
              </a:tr>
              <a:tr h="667470">
                <a:tc>
                  <a:txBody>
                    <a:bodyPr/>
                    <a:lstStyle/>
                    <a:p>
                      <a:pPr marL="0" marR="0" indent="0" algn="l">
                        <a:lnSpc>
                          <a:spcPct val="130000"/>
                        </a:lnSpc>
                        <a:spcBef>
                          <a:spcPts val="0"/>
                        </a:spcBef>
                        <a:spcAft>
                          <a:spcPts val="800"/>
                        </a:spcAft>
                      </a:pPr>
                      <a:r>
                        <a:rPr lang="en-US" sz="1300">
                          <a:solidFill>
                            <a:srgbClr val="000000"/>
                          </a:solidFill>
                          <a:effectLst/>
                          <a:latin typeface="Arial" panose="020B0604020202020204" pitchFamily="34" charset="0"/>
                          <a:ea typeface="Calibri" panose="020F0502020204030204" pitchFamily="34" charset="0"/>
                          <a:cs typeface="Arial" panose="020B0604020202020204" pitchFamily="34" charset="0"/>
                        </a:rPr>
                        <a:t>TC8</a:t>
                      </a:r>
                      <a:endParaRPr lang="en-US" sz="13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indent="0" algn="l">
                        <a:lnSpc>
                          <a:spcPct val="130000"/>
                        </a:lnSpc>
                        <a:spcBef>
                          <a:spcPts val="0"/>
                        </a:spcBef>
                        <a:spcAft>
                          <a:spcPts val="800"/>
                        </a:spcAft>
                      </a:pPr>
                      <a:r>
                        <a:rPr lang="en-US" sz="1300">
                          <a:solidFill>
                            <a:srgbClr val="000000"/>
                          </a:solidFill>
                          <a:effectLst/>
                          <a:latin typeface="Arial" panose="020B0604020202020204" pitchFamily="34" charset="0"/>
                          <a:ea typeface="Calibri" panose="020F0502020204030204" pitchFamily="34" charset="0"/>
                          <a:cs typeface="Arial" panose="020B0604020202020204" pitchFamily="34" charset="0"/>
                        </a:rPr>
                        <a:t>2024-08-01</a:t>
                      </a:r>
                      <a:endParaRPr lang="en-US" sz="13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indent="0" algn="l">
                        <a:lnSpc>
                          <a:spcPct val="130000"/>
                        </a:lnSpc>
                        <a:spcBef>
                          <a:spcPts val="0"/>
                        </a:spcBef>
                        <a:spcAft>
                          <a:spcPts val="800"/>
                        </a:spcAft>
                      </a:pPr>
                      <a:r>
                        <a:rPr lang="en-US" sz="1300">
                          <a:solidFill>
                            <a:srgbClr val="000000"/>
                          </a:solidFill>
                          <a:effectLst/>
                          <a:latin typeface="Arial" panose="020B0604020202020204" pitchFamily="34" charset="0"/>
                          <a:ea typeface="MS PGothic" panose="020B0600070205080204" pitchFamily="34" charset="-128"/>
                          <a:cs typeface="Arial" panose="020B0604020202020204" pitchFamily="34" charset="0"/>
                        </a:rPr>
                        <a:t>Nguyễn Mạnh Cường</a:t>
                      </a:r>
                      <a:endParaRPr lang="en-US" sz="13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indent="0" algn="l">
                        <a:lnSpc>
                          <a:spcPct val="130000"/>
                        </a:lnSpc>
                        <a:spcBef>
                          <a:spcPts val="0"/>
                        </a:spcBef>
                        <a:spcAft>
                          <a:spcPts val="800"/>
                        </a:spcAft>
                      </a:pPr>
                      <a:r>
                        <a:rPr lang="en-US" sz="1300">
                          <a:solidFill>
                            <a:srgbClr val="000000"/>
                          </a:solidFill>
                          <a:effectLst/>
                          <a:latin typeface="Arial" panose="020B0604020202020204" pitchFamily="34" charset="0"/>
                          <a:ea typeface="Calibri" panose="020F0502020204030204" pitchFamily="34" charset="0"/>
                          <a:cs typeface="Arial" panose="020B0604020202020204" pitchFamily="34" charset="0"/>
                        </a:rPr>
                        <a:t>Fail</a:t>
                      </a:r>
                      <a:endParaRPr lang="en-US" sz="13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indent="0" algn="l">
                        <a:lnSpc>
                          <a:spcPct val="130000"/>
                        </a:lnSpc>
                        <a:spcBef>
                          <a:spcPts val="0"/>
                        </a:spcBef>
                        <a:spcAft>
                          <a:spcPts val="800"/>
                        </a:spcAft>
                      </a:pPr>
                      <a:r>
                        <a:rPr lang="en-US" sz="1300">
                          <a:solidFill>
                            <a:srgbClr val="000000"/>
                          </a:solidFill>
                          <a:effectLst/>
                          <a:latin typeface="Arial" panose="020B0604020202020204" pitchFamily="34" charset="0"/>
                          <a:ea typeface="Calibri" panose="020F0502020204030204" pitchFamily="34" charset="0"/>
                          <a:cs typeface="Arial" panose="020B0604020202020204" pitchFamily="34" charset="0"/>
                        </a:rPr>
                        <a:t>Cao</a:t>
                      </a:r>
                      <a:endParaRPr lang="en-US" sz="13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indent="0" algn="l">
                        <a:lnSpc>
                          <a:spcPct val="130000"/>
                        </a:lnSpc>
                        <a:spcBef>
                          <a:spcPts val="0"/>
                        </a:spcBef>
                        <a:spcAft>
                          <a:spcPts val="800"/>
                        </a:spcAft>
                      </a:pPr>
                      <a:r>
                        <a:rPr lang="en-US" sz="1300" dirty="0" err="1">
                          <a:solidFill>
                            <a:srgbClr val="000000"/>
                          </a:solidFill>
                          <a:effectLst/>
                          <a:latin typeface="Arial" panose="020B0604020202020204" pitchFamily="34" charset="0"/>
                          <a:ea typeface="Calibri" panose="020F0502020204030204" pitchFamily="34" charset="0"/>
                          <a:cs typeface="Arial" panose="020B0604020202020204" pitchFamily="34" charset="0"/>
                        </a:rPr>
                        <a:t>Hệ</a:t>
                      </a:r>
                      <a:r>
                        <a:rPr lang="en-US" sz="1300" dirty="0">
                          <a:solidFill>
                            <a:srgbClr val="000000"/>
                          </a:solidFill>
                          <a:effectLst/>
                          <a:latin typeface="Arial" panose="020B0604020202020204" pitchFamily="34" charset="0"/>
                          <a:ea typeface="Calibri" panose="020F0502020204030204" pitchFamily="34" charset="0"/>
                          <a:cs typeface="Arial" panose="020B0604020202020204" pitchFamily="34" charset="0"/>
                        </a:rPr>
                        <a:t> </a:t>
                      </a:r>
                      <a:r>
                        <a:rPr lang="en-US" sz="1300" dirty="0" err="1">
                          <a:solidFill>
                            <a:srgbClr val="000000"/>
                          </a:solidFill>
                          <a:effectLst/>
                          <a:latin typeface="Arial" panose="020B0604020202020204" pitchFamily="34" charset="0"/>
                          <a:ea typeface="Calibri" panose="020F0502020204030204" pitchFamily="34" charset="0"/>
                          <a:cs typeface="Arial" panose="020B0604020202020204" pitchFamily="34" charset="0"/>
                        </a:rPr>
                        <a:t>thống</a:t>
                      </a:r>
                      <a:r>
                        <a:rPr lang="en-US" sz="1300" dirty="0">
                          <a:solidFill>
                            <a:srgbClr val="000000"/>
                          </a:solidFill>
                          <a:effectLst/>
                          <a:latin typeface="Arial" panose="020B0604020202020204" pitchFamily="34" charset="0"/>
                          <a:ea typeface="Calibri" panose="020F0502020204030204" pitchFamily="34" charset="0"/>
                          <a:cs typeface="Arial" panose="020B0604020202020204" pitchFamily="34" charset="0"/>
                        </a:rPr>
                        <a:t> </a:t>
                      </a:r>
                      <a:r>
                        <a:rPr lang="en-US" sz="1300" dirty="0" err="1">
                          <a:solidFill>
                            <a:srgbClr val="000000"/>
                          </a:solidFill>
                          <a:effectLst/>
                          <a:latin typeface="Arial" panose="020B0604020202020204" pitchFamily="34" charset="0"/>
                          <a:ea typeface="Calibri" panose="020F0502020204030204" pitchFamily="34" charset="0"/>
                          <a:cs typeface="Arial" panose="020B0604020202020204" pitchFamily="34" charset="0"/>
                        </a:rPr>
                        <a:t>không</a:t>
                      </a:r>
                      <a:r>
                        <a:rPr lang="en-US" sz="1300" dirty="0">
                          <a:solidFill>
                            <a:srgbClr val="000000"/>
                          </a:solidFill>
                          <a:effectLst/>
                          <a:latin typeface="Arial" panose="020B0604020202020204" pitchFamily="34" charset="0"/>
                          <a:ea typeface="Calibri" panose="020F0502020204030204" pitchFamily="34" charset="0"/>
                          <a:cs typeface="Arial" panose="020B0604020202020204" pitchFamily="34" charset="0"/>
                        </a:rPr>
                        <a:t> </a:t>
                      </a:r>
                      <a:r>
                        <a:rPr lang="en-US" sz="1300" dirty="0" err="1">
                          <a:solidFill>
                            <a:srgbClr val="000000"/>
                          </a:solidFill>
                          <a:effectLst/>
                          <a:latin typeface="Arial" panose="020B0604020202020204" pitchFamily="34" charset="0"/>
                          <a:ea typeface="Calibri" panose="020F0502020204030204" pitchFamily="34" charset="0"/>
                          <a:cs typeface="Arial" panose="020B0604020202020204" pitchFamily="34" charset="0"/>
                        </a:rPr>
                        <a:t>yêu</a:t>
                      </a:r>
                      <a:r>
                        <a:rPr lang="en-US" sz="1300" dirty="0">
                          <a:solidFill>
                            <a:srgbClr val="000000"/>
                          </a:solidFill>
                          <a:effectLst/>
                          <a:latin typeface="Arial" panose="020B0604020202020204" pitchFamily="34" charset="0"/>
                          <a:ea typeface="Calibri" panose="020F0502020204030204" pitchFamily="34" charset="0"/>
                          <a:cs typeface="Arial" panose="020B0604020202020204" pitchFamily="34" charset="0"/>
                        </a:rPr>
                        <a:t> </a:t>
                      </a:r>
                      <a:r>
                        <a:rPr lang="en-US" sz="1300" dirty="0" err="1">
                          <a:solidFill>
                            <a:srgbClr val="000000"/>
                          </a:solidFill>
                          <a:effectLst/>
                          <a:latin typeface="Arial" panose="020B0604020202020204" pitchFamily="34" charset="0"/>
                          <a:ea typeface="Calibri" panose="020F0502020204030204" pitchFamily="34" charset="0"/>
                          <a:cs typeface="Arial" panose="020B0604020202020204" pitchFamily="34" charset="0"/>
                        </a:rPr>
                        <a:t>cầu</a:t>
                      </a:r>
                      <a:r>
                        <a:rPr lang="en-US" sz="1300" dirty="0">
                          <a:solidFill>
                            <a:srgbClr val="000000"/>
                          </a:solidFill>
                          <a:effectLst/>
                          <a:latin typeface="Arial" panose="020B0604020202020204" pitchFamily="34" charset="0"/>
                          <a:ea typeface="Calibri" panose="020F0502020204030204" pitchFamily="34" charset="0"/>
                          <a:cs typeface="Arial" panose="020B0604020202020204" pitchFamily="34" charset="0"/>
                        </a:rPr>
                        <a:t> </a:t>
                      </a:r>
                      <a:r>
                        <a:rPr lang="en-US" sz="1300" dirty="0" err="1">
                          <a:solidFill>
                            <a:srgbClr val="000000"/>
                          </a:solidFill>
                          <a:effectLst/>
                          <a:latin typeface="Arial" panose="020B0604020202020204" pitchFamily="34" charset="0"/>
                          <a:ea typeface="Calibri" panose="020F0502020204030204" pitchFamily="34" charset="0"/>
                          <a:cs typeface="Arial" panose="020B0604020202020204" pitchFamily="34" charset="0"/>
                        </a:rPr>
                        <a:t>nhập</a:t>
                      </a:r>
                      <a:r>
                        <a:rPr lang="en-US" sz="1300" dirty="0">
                          <a:solidFill>
                            <a:srgbClr val="000000"/>
                          </a:solidFill>
                          <a:effectLst/>
                          <a:latin typeface="Arial" panose="020B0604020202020204" pitchFamily="34" charset="0"/>
                          <a:ea typeface="Calibri" panose="020F0502020204030204" pitchFamily="34" charset="0"/>
                          <a:cs typeface="Arial" panose="020B0604020202020204" pitchFamily="34" charset="0"/>
                        </a:rPr>
                        <a:t> </a:t>
                      </a:r>
                      <a:r>
                        <a:rPr lang="en-US" sz="1300" dirty="0" err="1">
                          <a:solidFill>
                            <a:srgbClr val="000000"/>
                          </a:solidFill>
                          <a:effectLst/>
                          <a:latin typeface="Arial" panose="020B0604020202020204" pitchFamily="34" charset="0"/>
                          <a:ea typeface="Calibri" panose="020F0502020204030204" pitchFamily="34" charset="0"/>
                          <a:cs typeface="Arial" panose="020B0604020202020204" pitchFamily="34" charset="0"/>
                        </a:rPr>
                        <a:t>mã</a:t>
                      </a:r>
                      <a:r>
                        <a:rPr lang="en-US" sz="1300" dirty="0">
                          <a:solidFill>
                            <a:srgbClr val="000000"/>
                          </a:solidFill>
                          <a:effectLst/>
                          <a:latin typeface="Arial" panose="020B0604020202020204" pitchFamily="34" charset="0"/>
                          <a:ea typeface="Calibri" panose="020F0502020204030204" pitchFamily="34" charset="0"/>
                          <a:cs typeface="Arial" panose="020B0604020202020204" pitchFamily="34" charset="0"/>
                        </a:rPr>
                        <a:t> </a:t>
                      </a:r>
                      <a:r>
                        <a:rPr lang="en-US" sz="1300" dirty="0" err="1">
                          <a:solidFill>
                            <a:srgbClr val="000000"/>
                          </a:solidFill>
                          <a:effectLst/>
                          <a:latin typeface="Arial" panose="020B0604020202020204" pitchFamily="34" charset="0"/>
                          <a:ea typeface="Calibri" panose="020F0502020204030204" pitchFamily="34" charset="0"/>
                          <a:cs typeface="Arial" panose="020B0604020202020204" pitchFamily="34" charset="0"/>
                        </a:rPr>
                        <a:t>thuốc</a:t>
                      </a:r>
                      <a:endParaRPr lang="en-US" sz="13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indent="0" algn="l">
                        <a:lnSpc>
                          <a:spcPct val="130000"/>
                        </a:lnSpc>
                        <a:spcBef>
                          <a:spcPts val="0"/>
                        </a:spcBef>
                        <a:spcAft>
                          <a:spcPts val="800"/>
                        </a:spcAft>
                      </a:pPr>
                      <a:r>
                        <a:rPr lang="en-US" sz="1300" dirty="0">
                          <a:effectLst/>
                          <a:latin typeface="Arial" panose="020B0604020202020204" pitchFamily="34" charset="0"/>
                          <a:ea typeface="MS PGothic" panose="020B0600070205080204" pitchFamily="34" charset="-128"/>
                          <a:cs typeface="Arial" panose="020B0604020202020204" pitchFamily="34" charset="0"/>
                        </a:rPr>
                        <a:t> </a:t>
                      </a:r>
                      <a:endParaRPr lang="en-US" sz="13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463943171"/>
                  </a:ext>
                </a:extLst>
              </a:tr>
              <a:tr h="437320">
                <a:tc>
                  <a:txBody>
                    <a:bodyPr/>
                    <a:lstStyle/>
                    <a:p>
                      <a:pPr marL="0" marR="0" indent="0" algn="l">
                        <a:lnSpc>
                          <a:spcPct val="130000"/>
                        </a:lnSpc>
                        <a:spcBef>
                          <a:spcPts val="0"/>
                        </a:spcBef>
                        <a:spcAft>
                          <a:spcPts val="800"/>
                        </a:spcAft>
                      </a:pPr>
                      <a:r>
                        <a:rPr lang="en-US" sz="1300" dirty="0">
                          <a:solidFill>
                            <a:srgbClr val="000000"/>
                          </a:solidFill>
                          <a:effectLst/>
                          <a:latin typeface="Arial" panose="020B0604020202020204" pitchFamily="34" charset="0"/>
                          <a:ea typeface="Calibri" panose="020F0502020204030204" pitchFamily="34" charset="0"/>
                          <a:cs typeface="Arial" panose="020B0604020202020204" pitchFamily="34" charset="0"/>
                        </a:rPr>
                        <a:t>TC10</a:t>
                      </a:r>
                      <a:endParaRPr lang="en-US" sz="13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indent="0" algn="l">
                        <a:lnSpc>
                          <a:spcPct val="130000"/>
                        </a:lnSpc>
                        <a:spcBef>
                          <a:spcPts val="0"/>
                        </a:spcBef>
                        <a:spcAft>
                          <a:spcPts val="800"/>
                        </a:spcAft>
                      </a:pPr>
                      <a:r>
                        <a:rPr lang="en-US" sz="1300">
                          <a:solidFill>
                            <a:srgbClr val="000000"/>
                          </a:solidFill>
                          <a:effectLst/>
                          <a:latin typeface="Arial" panose="020B0604020202020204" pitchFamily="34" charset="0"/>
                          <a:ea typeface="Calibri" panose="020F0502020204030204" pitchFamily="34" charset="0"/>
                          <a:cs typeface="Arial" panose="020B0604020202020204" pitchFamily="34" charset="0"/>
                        </a:rPr>
                        <a:t>2024-08-01</a:t>
                      </a:r>
                      <a:endParaRPr lang="en-US" sz="13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indent="0" algn="l">
                        <a:lnSpc>
                          <a:spcPct val="130000"/>
                        </a:lnSpc>
                        <a:spcBef>
                          <a:spcPts val="0"/>
                        </a:spcBef>
                        <a:spcAft>
                          <a:spcPts val="800"/>
                        </a:spcAft>
                      </a:pPr>
                      <a:r>
                        <a:rPr lang="en-US" sz="1300" dirty="0">
                          <a:solidFill>
                            <a:srgbClr val="000000"/>
                          </a:solidFill>
                          <a:effectLst/>
                          <a:latin typeface="Arial" panose="020B0604020202020204" pitchFamily="34" charset="0"/>
                          <a:ea typeface="MS PGothic" panose="020B0600070205080204" pitchFamily="34" charset="-128"/>
                          <a:cs typeface="Arial" panose="020B0604020202020204" pitchFamily="34" charset="0"/>
                        </a:rPr>
                        <a:t>Nguyễn Mạnh Cường</a:t>
                      </a:r>
                      <a:endParaRPr lang="en-US" sz="13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indent="0" algn="l">
                        <a:lnSpc>
                          <a:spcPct val="130000"/>
                        </a:lnSpc>
                        <a:spcBef>
                          <a:spcPts val="0"/>
                        </a:spcBef>
                        <a:spcAft>
                          <a:spcPts val="800"/>
                        </a:spcAft>
                      </a:pPr>
                      <a:r>
                        <a:rPr lang="en-US" sz="1300">
                          <a:solidFill>
                            <a:srgbClr val="000000"/>
                          </a:solidFill>
                          <a:effectLst/>
                          <a:latin typeface="Arial" panose="020B0604020202020204" pitchFamily="34" charset="0"/>
                          <a:ea typeface="Calibri" panose="020F0502020204030204" pitchFamily="34" charset="0"/>
                          <a:cs typeface="Arial" panose="020B0604020202020204" pitchFamily="34" charset="0"/>
                        </a:rPr>
                        <a:t>Pass</a:t>
                      </a:r>
                      <a:endParaRPr lang="en-US" sz="13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indent="0" algn="l">
                        <a:lnSpc>
                          <a:spcPct val="130000"/>
                        </a:lnSpc>
                        <a:spcBef>
                          <a:spcPts val="0"/>
                        </a:spcBef>
                        <a:spcAft>
                          <a:spcPts val="800"/>
                        </a:spcAft>
                      </a:pPr>
                      <a:r>
                        <a:rPr lang="en-US" sz="1300" dirty="0">
                          <a:solidFill>
                            <a:srgbClr val="000000"/>
                          </a:solidFill>
                          <a:effectLst/>
                          <a:latin typeface="Arial" panose="020B0604020202020204" pitchFamily="34" charset="0"/>
                          <a:ea typeface="Calibri" panose="020F0502020204030204" pitchFamily="34" charset="0"/>
                          <a:cs typeface="Arial" panose="020B0604020202020204" pitchFamily="34" charset="0"/>
                        </a:rPr>
                        <a:t>N/A</a:t>
                      </a:r>
                      <a:endParaRPr lang="en-US" sz="13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indent="0" algn="l">
                        <a:lnSpc>
                          <a:spcPct val="130000"/>
                        </a:lnSpc>
                        <a:spcBef>
                          <a:spcPts val="0"/>
                        </a:spcBef>
                        <a:spcAft>
                          <a:spcPts val="800"/>
                        </a:spcAft>
                      </a:pPr>
                      <a:r>
                        <a:rPr lang="en-US" sz="1300">
                          <a:solidFill>
                            <a:srgbClr val="000000"/>
                          </a:solidFill>
                          <a:effectLst/>
                          <a:latin typeface="Arial" panose="020B0604020202020204" pitchFamily="34" charset="0"/>
                          <a:ea typeface="Calibri" panose="020F0502020204030204" pitchFamily="34" charset="0"/>
                          <a:cs typeface="Arial" panose="020B0604020202020204" pitchFamily="34" charset="0"/>
                        </a:rPr>
                        <a:t>Không có lỗi</a:t>
                      </a:r>
                      <a:endParaRPr lang="en-US" sz="13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indent="0" algn="l">
                        <a:lnSpc>
                          <a:spcPct val="130000"/>
                        </a:lnSpc>
                        <a:spcBef>
                          <a:spcPts val="0"/>
                        </a:spcBef>
                        <a:spcAft>
                          <a:spcPts val="800"/>
                        </a:spcAft>
                      </a:pPr>
                      <a:r>
                        <a:rPr lang="en-US" sz="1300" dirty="0">
                          <a:effectLst/>
                          <a:latin typeface="Arial" panose="020B0604020202020204" pitchFamily="34" charset="0"/>
                          <a:ea typeface="MS PGothic" panose="020B0600070205080204" pitchFamily="34" charset="-128"/>
                          <a:cs typeface="Arial" panose="020B0604020202020204" pitchFamily="34" charset="0"/>
                        </a:rPr>
                        <a:t> </a:t>
                      </a:r>
                      <a:endParaRPr lang="en-US" sz="13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4024130624"/>
                  </a:ext>
                </a:extLst>
              </a:tr>
            </a:tbl>
          </a:graphicData>
        </a:graphic>
      </p:graphicFrame>
      <p:sp>
        <p:nvSpPr>
          <p:cNvPr id="5" name="Slide Number Placeholder 4"/>
          <p:cNvSpPr>
            <a:spLocks noGrp="1"/>
          </p:cNvSpPr>
          <p:nvPr>
            <p:ph type="sldNum" sz="quarter" idx="11"/>
          </p:nvPr>
        </p:nvSpPr>
        <p:spPr/>
        <p:txBody>
          <a:bodyPr/>
          <a:lstStyle/>
          <a:p>
            <a:fld id="{099B615F-C769-49CC-AD0C-AE566D56EEA8}" type="slidenum">
              <a:rPr lang="en-US" smtClean="0"/>
              <a:pPr/>
              <a:t>17</a:t>
            </a:fld>
            <a:endParaRPr lang="en-US" dirty="0"/>
          </a:p>
        </p:txBody>
      </p:sp>
    </p:spTree>
    <p:extLst>
      <p:ext uri="{BB962C8B-B14F-4D97-AF65-F5344CB8AC3E}">
        <p14:creationId xmlns:p14="http://schemas.microsoft.com/office/powerpoint/2010/main" val="7757718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None/>
            </a:pPr>
            <a:r>
              <a:rPr lang="en-US" sz="3200" dirty="0">
                <a:latin typeface="Arial" panose="020B0604020202020204" pitchFamily="34" charset="0"/>
                <a:cs typeface="Arial" panose="020B0604020202020204" pitchFamily="34" charset="0"/>
              </a:rPr>
              <a:t>KẾT LUẬN</a:t>
            </a:r>
            <a:endParaRPr lang="vi-VN"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0" y="726440"/>
            <a:ext cx="9144000" cy="5000317"/>
          </a:xfrm>
        </p:spPr>
        <p:txBody>
          <a:bodyPr/>
          <a:lstStyle/>
          <a:p>
            <a:pPr marL="342900" marR="0" lvl="0" indent="-342900" algn="just">
              <a:lnSpc>
                <a:spcPct val="130000"/>
              </a:lnSpc>
              <a:spcBef>
                <a:spcPts val="0"/>
              </a:spcBef>
              <a:spcAft>
                <a:spcPts val="600"/>
              </a:spcAft>
              <a:buFont typeface="Wingdings" panose="05000000000000000000" pitchFamily="2" charset="2"/>
              <a:buChar char=""/>
            </a:pPr>
            <a:r>
              <a:rPr lang="en-US" sz="1800" b="1" dirty="0" err="1">
                <a:effectLst/>
                <a:latin typeface="Arial" panose="020B0604020202020204" pitchFamily="34" charset="0"/>
                <a:ea typeface="Calibri" panose="020F0502020204030204" pitchFamily="34" charset="0"/>
                <a:cs typeface="Arial" panose="020B0604020202020204" pitchFamily="34" charset="0"/>
              </a:rPr>
              <a:t>Các</a:t>
            </a:r>
            <a:r>
              <a:rPr lang="en-US" sz="1800" b="1" dirty="0">
                <a:effectLst/>
                <a:latin typeface="Arial" panose="020B0604020202020204" pitchFamily="34" charset="0"/>
                <a:ea typeface="Calibri" panose="020F0502020204030204" pitchFamily="34" charset="0"/>
                <a:cs typeface="Arial" panose="020B0604020202020204" pitchFamily="34" charset="0"/>
              </a:rPr>
              <a:t> </a:t>
            </a:r>
            <a:r>
              <a:rPr lang="en-US" sz="1800" b="1" dirty="0" err="1">
                <a:effectLst/>
                <a:latin typeface="Arial" panose="020B0604020202020204" pitchFamily="34" charset="0"/>
                <a:ea typeface="Calibri" panose="020F0502020204030204" pitchFamily="34" charset="0"/>
                <a:cs typeface="Arial" panose="020B0604020202020204" pitchFamily="34" charset="0"/>
              </a:rPr>
              <a:t>kết</a:t>
            </a:r>
            <a:r>
              <a:rPr lang="en-US" sz="1800" b="1" dirty="0">
                <a:effectLst/>
                <a:latin typeface="Arial" panose="020B0604020202020204" pitchFamily="34" charset="0"/>
                <a:ea typeface="Calibri" panose="020F0502020204030204" pitchFamily="34" charset="0"/>
                <a:cs typeface="Arial" panose="020B0604020202020204" pitchFamily="34" charset="0"/>
              </a:rPr>
              <a:t> </a:t>
            </a:r>
            <a:r>
              <a:rPr lang="en-US" sz="1800" b="1" dirty="0" err="1">
                <a:effectLst/>
                <a:latin typeface="Arial" panose="020B0604020202020204" pitchFamily="34" charset="0"/>
                <a:ea typeface="Calibri" panose="020F0502020204030204" pitchFamily="34" charset="0"/>
                <a:cs typeface="Arial" panose="020B0604020202020204" pitchFamily="34" charset="0"/>
              </a:rPr>
              <a:t>quả</a:t>
            </a:r>
            <a:r>
              <a:rPr lang="en-US" sz="1800" b="1" dirty="0">
                <a:effectLst/>
                <a:latin typeface="Arial" panose="020B0604020202020204" pitchFamily="34" charset="0"/>
                <a:ea typeface="Calibri" panose="020F0502020204030204" pitchFamily="34" charset="0"/>
                <a:cs typeface="Arial" panose="020B0604020202020204" pitchFamily="34" charset="0"/>
              </a:rPr>
              <a:t> </a:t>
            </a:r>
            <a:r>
              <a:rPr lang="en-US" sz="1800" b="1" dirty="0" err="1">
                <a:effectLst/>
                <a:latin typeface="Arial" panose="020B0604020202020204" pitchFamily="34" charset="0"/>
                <a:ea typeface="Calibri" panose="020F0502020204030204" pitchFamily="34" charset="0"/>
                <a:cs typeface="Arial" panose="020B0604020202020204" pitchFamily="34" charset="0"/>
              </a:rPr>
              <a:t>đạt</a:t>
            </a:r>
            <a:r>
              <a:rPr lang="en-US" sz="1800" b="1" dirty="0">
                <a:effectLst/>
                <a:latin typeface="Arial" panose="020B0604020202020204" pitchFamily="34" charset="0"/>
                <a:ea typeface="Calibri" panose="020F0502020204030204" pitchFamily="34" charset="0"/>
                <a:cs typeface="Arial" panose="020B0604020202020204" pitchFamily="34" charset="0"/>
              </a:rPr>
              <a:t> </a:t>
            </a:r>
            <a:r>
              <a:rPr lang="en-US" sz="1800" b="1" dirty="0" err="1">
                <a:effectLst/>
                <a:latin typeface="Arial" panose="020B0604020202020204" pitchFamily="34" charset="0"/>
                <a:ea typeface="Calibri" panose="020F0502020204030204" pitchFamily="34" charset="0"/>
                <a:cs typeface="Arial" panose="020B0604020202020204" pitchFamily="34" charset="0"/>
              </a:rPr>
              <a:t>được</a:t>
            </a:r>
            <a:r>
              <a:rPr lang="en-US" sz="1800" b="1" dirty="0">
                <a:effectLst/>
                <a:latin typeface="Arial" panose="020B0604020202020204" pitchFamily="34" charset="0"/>
                <a:ea typeface="Calibri" panose="020F0502020204030204" pitchFamily="34" charset="0"/>
                <a:cs typeface="Arial" panose="020B0604020202020204" pitchFamily="34" charset="0"/>
              </a:rPr>
              <a:t>:</a:t>
            </a:r>
            <a:endParaRPr lang="en-US" sz="1800" dirty="0">
              <a:effectLst/>
              <a:latin typeface="Arial" panose="020B0604020202020204" pitchFamily="34" charset="0"/>
              <a:ea typeface="Calibri" panose="020F0502020204030204" pitchFamily="34" charset="0"/>
              <a:cs typeface="Arial" panose="020B0604020202020204" pitchFamily="34" charset="0"/>
            </a:endParaRPr>
          </a:p>
          <a:p>
            <a:pPr marL="938696" lvl="1" indent="-342900" algn="just">
              <a:lnSpc>
                <a:spcPct val="130000"/>
              </a:lnSpc>
              <a:spcAft>
                <a:spcPts val="600"/>
              </a:spcAft>
              <a:buFont typeface="Symbol" panose="05050102010706020507" pitchFamily="18" charset="2"/>
              <a:buChar char=""/>
            </a:pPr>
            <a:r>
              <a:rPr lang="en-US" sz="1400" dirty="0">
                <a:effectLst/>
                <a:latin typeface="Arial" panose="020B0604020202020204" pitchFamily="34" charset="0"/>
                <a:ea typeface="Calibri" panose="020F0502020204030204" pitchFamily="34" charset="0"/>
                <a:cs typeface="Arial" panose="020B0604020202020204" pitchFamily="34" charset="0"/>
              </a:rPr>
              <a:t>Hoàn </a:t>
            </a:r>
            <a:r>
              <a:rPr lang="en-US" sz="1400" dirty="0" err="1">
                <a:effectLst/>
                <a:latin typeface="Arial" panose="020B0604020202020204" pitchFamily="34" charset="0"/>
                <a:ea typeface="Calibri" panose="020F0502020204030204" pitchFamily="34" charset="0"/>
                <a:cs typeface="Arial" panose="020B0604020202020204" pitchFamily="34" charset="0"/>
              </a:rPr>
              <a:t>thành</a:t>
            </a:r>
            <a:r>
              <a:rPr lang="en-US" sz="1400" dirty="0">
                <a:effectLst/>
                <a:latin typeface="Arial" panose="020B0604020202020204" pitchFamily="34" charset="0"/>
                <a:ea typeface="Calibri" panose="020F0502020204030204" pitchFamily="34" charset="0"/>
                <a:cs typeface="Arial" panose="020B0604020202020204" pitchFamily="34" charset="0"/>
              </a:rPr>
              <a:t> </a:t>
            </a:r>
            <a:r>
              <a:rPr lang="en-US" sz="1400" dirty="0" err="1">
                <a:effectLst/>
                <a:latin typeface="Arial" panose="020B0604020202020204" pitchFamily="34" charset="0"/>
                <a:ea typeface="Calibri" panose="020F0502020204030204" pitchFamily="34" charset="0"/>
                <a:cs typeface="Arial" panose="020B0604020202020204" pitchFamily="34" charset="0"/>
              </a:rPr>
              <a:t>cơ</a:t>
            </a:r>
            <a:r>
              <a:rPr lang="en-US" sz="1400" dirty="0">
                <a:effectLst/>
                <a:latin typeface="Arial" panose="020B0604020202020204" pitchFamily="34" charset="0"/>
                <a:ea typeface="Calibri" panose="020F0502020204030204" pitchFamily="34" charset="0"/>
                <a:cs typeface="Arial" panose="020B0604020202020204" pitchFamily="34" charset="0"/>
              </a:rPr>
              <a:t> </a:t>
            </a:r>
            <a:r>
              <a:rPr lang="en-US" sz="1400" dirty="0" err="1">
                <a:effectLst/>
                <a:latin typeface="Arial" panose="020B0604020202020204" pitchFamily="34" charset="0"/>
                <a:ea typeface="Calibri" panose="020F0502020204030204" pitchFamily="34" charset="0"/>
                <a:cs typeface="Arial" panose="020B0604020202020204" pitchFamily="34" charset="0"/>
              </a:rPr>
              <a:t>bản</a:t>
            </a:r>
            <a:r>
              <a:rPr lang="en-US" sz="1400" dirty="0">
                <a:effectLst/>
                <a:latin typeface="Arial" panose="020B0604020202020204" pitchFamily="34" charset="0"/>
                <a:ea typeface="Calibri" panose="020F0502020204030204" pitchFamily="34" charset="0"/>
                <a:cs typeface="Arial" panose="020B0604020202020204" pitchFamily="34" charset="0"/>
              </a:rPr>
              <a:t> </a:t>
            </a:r>
            <a:r>
              <a:rPr lang="en-US" sz="1400" dirty="0" err="1">
                <a:effectLst/>
                <a:latin typeface="Arial" panose="020B0604020202020204" pitchFamily="34" charset="0"/>
                <a:ea typeface="Calibri" panose="020F0502020204030204" pitchFamily="34" charset="0"/>
                <a:cs typeface="Arial" panose="020B0604020202020204" pitchFamily="34" charset="0"/>
              </a:rPr>
              <a:t>việc</a:t>
            </a:r>
            <a:r>
              <a:rPr lang="en-US" sz="1400" dirty="0">
                <a:effectLst/>
                <a:latin typeface="Arial" panose="020B0604020202020204" pitchFamily="34" charset="0"/>
                <a:ea typeface="Calibri" panose="020F0502020204030204" pitchFamily="34" charset="0"/>
                <a:cs typeface="Arial" panose="020B0604020202020204" pitchFamily="34" charset="0"/>
              </a:rPr>
              <a:t> </a:t>
            </a:r>
            <a:r>
              <a:rPr lang="en-US" sz="1400" dirty="0" err="1">
                <a:solidFill>
                  <a:srgbClr val="000000"/>
                </a:solidFill>
                <a:effectLst/>
                <a:latin typeface="Arial" panose="020B0604020202020204" pitchFamily="34" charset="0"/>
                <a:ea typeface="Calibri" panose="020F0502020204030204" pitchFamily="34" charset="0"/>
                <a:cs typeface="Arial" panose="020B0604020202020204" pitchFamily="34" charset="0"/>
              </a:rPr>
              <a:t>Khảo</a:t>
            </a:r>
            <a:r>
              <a:rPr lang="en-US" sz="1400" dirty="0">
                <a:solidFill>
                  <a:srgbClr val="000000"/>
                </a:solidFill>
                <a:effectLst/>
                <a:latin typeface="Arial" panose="020B0604020202020204" pitchFamily="34" charset="0"/>
                <a:ea typeface="Calibri" panose="020F0502020204030204" pitchFamily="34" charset="0"/>
                <a:cs typeface="Arial" panose="020B0604020202020204" pitchFamily="34" charset="0"/>
              </a:rPr>
              <a:t> </a:t>
            </a:r>
            <a:r>
              <a:rPr lang="en-US" sz="1400" dirty="0" err="1">
                <a:solidFill>
                  <a:srgbClr val="000000"/>
                </a:solidFill>
                <a:effectLst/>
                <a:latin typeface="Arial" panose="020B0604020202020204" pitchFamily="34" charset="0"/>
                <a:ea typeface="Calibri" panose="020F0502020204030204" pitchFamily="34" charset="0"/>
                <a:cs typeface="Arial" panose="020B0604020202020204" pitchFamily="34" charset="0"/>
              </a:rPr>
              <a:t>sát</a:t>
            </a:r>
            <a:r>
              <a:rPr lang="en-US" sz="1400" dirty="0">
                <a:solidFill>
                  <a:srgbClr val="000000"/>
                </a:solidFill>
                <a:effectLst/>
                <a:latin typeface="Arial" panose="020B0604020202020204" pitchFamily="34" charset="0"/>
                <a:ea typeface="Calibri" panose="020F0502020204030204" pitchFamily="34" charset="0"/>
                <a:cs typeface="Arial" panose="020B0604020202020204" pitchFamily="34" charset="0"/>
              </a:rPr>
              <a:t>, </a:t>
            </a:r>
            <a:r>
              <a:rPr lang="en-US" sz="1400" dirty="0" err="1">
                <a:solidFill>
                  <a:srgbClr val="000000"/>
                </a:solidFill>
                <a:effectLst/>
                <a:latin typeface="Arial" panose="020B0604020202020204" pitchFamily="34" charset="0"/>
                <a:ea typeface="Calibri" panose="020F0502020204030204" pitchFamily="34" charset="0"/>
                <a:cs typeface="Arial" panose="020B0604020202020204" pitchFamily="34" charset="0"/>
              </a:rPr>
              <a:t>phân</a:t>
            </a:r>
            <a:r>
              <a:rPr lang="en-US" sz="1400" dirty="0">
                <a:solidFill>
                  <a:srgbClr val="000000"/>
                </a:solidFill>
                <a:effectLst/>
                <a:latin typeface="Arial" panose="020B0604020202020204" pitchFamily="34" charset="0"/>
                <a:ea typeface="Calibri" panose="020F0502020204030204" pitchFamily="34" charset="0"/>
                <a:cs typeface="Arial" panose="020B0604020202020204" pitchFamily="34" charset="0"/>
              </a:rPr>
              <a:t> </a:t>
            </a:r>
            <a:r>
              <a:rPr lang="en-US" sz="1400" dirty="0" err="1">
                <a:solidFill>
                  <a:srgbClr val="000000"/>
                </a:solidFill>
                <a:effectLst/>
                <a:latin typeface="Arial" panose="020B0604020202020204" pitchFamily="34" charset="0"/>
                <a:ea typeface="Calibri" panose="020F0502020204030204" pitchFamily="34" charset="0"/>
                <a:cs typeface="Arial" panose="020B0604020202020204" pitchFamily="34" charset="0"/>
              </a:rPr>
              <a:t>tích</a:t>
            </a:r>
            <a:r>
              <a:rPr lang="en-US" sz="1400" dirty="0">
                <a:solidFill>
                  <a:srgbClr val="000000"/>
                </a:solidFill>
                <a:effectLst/>
                <a:latin typeface="Arial" panose="020B0604020202020204" pitchFamily="34" charset="0"/>
                <a:ea typeface="Calibri" panose="020F0502020204030204" pitchFamily="34" charset="0"/>
                <a:cs typeface="Arial" panose="020B0604020202020204" pitchFamily="34" charset="0"/>
              </a:rPr>
              <a:t> </a:t>
            </a:r>
            <a:r>
              <a:rPr lang="en-US" sz="1400" dirty="0" err="1">
                <a:solidFill>
                  <a:srgbClr val="000000"/>
                </a:solidFill>
                <a:effectLst/>
                <a:latin typeface="Arial" panose="020B0604020202020204" pitchFamily="34" charset="0"/>
                <a:ea typeface="Calibri" panose="020F0502020204030204" pitchFamily="34" charset="0"/>
                <a:cs typeface="Arial" panose="020B0604020202020204" pitchFamily="34" charset="0"/>
              </a:rPr>
              <a:t>và</a:t>
            </a:r>
            <a:r>
              <a:rPr lang="en-US" sz="1400" dirty="0">
                <a:solidFill>
                  <a:srgbClr val="000000"/>
                </a:solidFill>
                <a:effectLst/>
                <a:latin typeface="Arial" panose="020B0604020202020204" pitchFamily="34" charset="0"/>
                <a:ea typeface="Calibri" panose="020F0502020204030204" pitchFamily="34" charset="0"/>
                <a:cs typeface="Arial" panose="020B0604020202020204" pitchFamily="34" charset="0"/>
              </a:rPr>
              <a:t> </a:t>
            </a:r>
            <a:r>
              <a:rPr lang="en-US" sz="1400" dirty="0" err="1">
                <a:solidFill>
                  <a:srgbClr val="000000"/>
                </a:solidFill>
                <a:effectLst/>
                <a:latin typeface="Arial" panose="020B0604020202020204" pitchFamily="34" charset="0"/>
                <a:ea typeface="Calibri" panose="020F0502020204030204" pitchFamily="34" charset="0"/>
                <a:cs typeface="Arial" panose="020B0604020202020204" pitchFamily="34" charset="0"/>
              </a:rPr>
              <a:t>thiết</a:t>
            </a:r>
            <a:r>
              <a:rPr lang="en-US" sz="1400" dirty="0">
                <a:solidFill>
                  <a:srgbClr val="000000"/>
                </a:solidFill>
                <a:effectLst/>
                <a:latin typeface="Arial" panose="020B0604020202020204" pitchFamily="34" charset="0"/>
                <a:ea typeface="Calibri" panose="020F0502020204030204" pitchFamily="34" charset="0"/>
                <a:cs typeface="Arial" panose="020B0604020202020204" pitchFamily="34" charset="0"/>
              </a:rPr>
              <a:t> </a:t>
            </a:r>
            <a:r>
              <a:rPr lang="en-US" sz="1400" dirty="0" err="1">
                <a:solidFill>
                  <a:srgbClr val="000000"/>
                </a:solidFill>
                <a:effectLst/>
                <a:latin typeface="Arial" panose="020B0604020202020204" pitchFamily="34" charset="0"/>
                <a:ea typeface="Calibri" panose="020F0502020204030204" pitchFamily="34" charset="0"/>
                <a:cs typeface="Arial" panose="020B0604020202020204" pitchFamily="34" charset="0"/>
              </a:rPr>
              <a:t>kế</a:t>
            </a:r>
            <a:r>
              <a:rPr lang="en-US" sz="1400" dirty="0">
                <a:solidFill>
                  <a:srgbClr val="000000"/>
                </a:solidFill>
                <a:effectLst/>
                <a:latin typeface="Arial" panose="020B0604020202020204" pitchFamily="34" charset="0"/>
                <a:ea typeface="Calibri" panose="020F0502020204030204" pitchFamily="34" charset="0"/>
                <a:cs typeface="Arial" panose="020B0604020202020204" pitchFamily="34" charset="0"/>
              </a:rPr>
              <a:t> </a:t>
            </a:r>
            <a:r>
              <a:rPr lang="en-US" sz="1400" dirty="0" err="1">
                <a:effectLst/>
                <a:latin typeface="Arial" panose="020B0604020202020204" pitchFamily="34" charset="0"/>
                <a:ea typeface="Calibri" panose="020F0502020204030204" pitchFamily="34" charset="0"/>
                <a:cs typeface="Arial" panose="020B0604020202020204" pitchFamily="34" charset="0"/>
              </a:rPr>
              <a:t>ứng</a:t>
            </a:r>
            <a:r>
              <a:rPr lang="en-US" sz="1400" dirty="0">
                <a:effectLst/>
                <a:latin typeface="Arial" panose="020B0604020202020204" pitchFamily="34" charset="0"/>
                <a:ea typeface="Calibri" panose="020F0502020204030204" pitchFamily="34" charset="0"/>
                <a:cs typeface="Arial" panose="020B0604020202020204" pitchFamily="34" charset="0"/>
              </a:rPr>
              <a:t> </a:t>
            </a:r>
            <a:r>
              <a:rPr lang="en-US" sz="1400" dirty="0" err="1">
                <a:effectLst/>
                <a:latin typeface="Arial" panose="020B0604020202020204" pitchFamily="34" charset="0"/>
                <a:ea typeface="Calibri" panose="020F0502020204030204" pitchFamily="34" charset="0"/>
                <a:cs typeface="Arial" panose="020B0604020202020204" pitchFamily="34" charset="0"/>
              </a:rPr>
              <a:t>dụng</a:t>
            </a:r>
            <a:r>
              <a:rPr lang="en-US" sz="1400" dirty="0">
                <a:effectLst/>
                <a:latin typeface="Arial" panose="020B0604020202020204" pitchFamily="34" charset="0"/>
                <a:ea typeface="Calibri" panose="020F0502020204030204" pitchFamily="34" charset="0"/>
                <a:cs typeface="Arial" panose="020B0604020202020204" pitchFamily="34" charset="0"/>
              </a:rPr>
              <a:t> </a:t>
            </a:r>
            <a:r>
              <a:rPr lang="en-US" sz="1400" dirty="0" err="1">
                <a:effectLst/>
                <a:latin typeface="Arial" panose="020B0604020202020204" pitchFamily="34" charset="0"/>
                <a:ea typeface="Calibri" panose="020F0502020204030204" pitchFamily="34" charset="0"/>
                <a:cs typeface="Arial" panose="020B0604020202020204" pitchFamily="34" charset="0"/>
              </a:rPr>
              <a:t>quản</a:t>
            </a:r>
            <a:r>
              <a:rPr lang="en-US" sz="1400" dirty="0">
                <a:effectLst/>
                <a:latin typeface="Arial" panose="020B0604020202020204" pitchFamily="34" charset="0"/>
                <a:ea typeface="Calibri" panose="020F0502020204030204" pitchFamily="34" charset="0"/>
                <a:cs typeface="Arial" panose="020B0604020202020204" pitchFamily="34" charset="0"/>
              </a:rPr>
              <a:t> </a:t>
            </a:r>
            <a:r>
              <a:rPr lang="en-US" sz="1400" dirty="0" err="1">
                <a:effectLst/>
                <a:latin typeface="Arial" panose="020B0604020202020204" pitchFamily="34" charset="0"/>
                <a:ea typeface="Calibri" panose="020F0502020204030204" pitchFamily="34" charset="0"/>
                <a:cs typeface="Arial" panose="020B0604020202020204" pitchFamily="34" charset="0"/>
              </a:rPr>
              <a:t>lý</a:t>
            </a:r>
            <a:r>
              <a:rPr lang="en-US" sz="1400" dirty="0">
                <a:effectLst/>
                <a:latin typeface="Arial" panose="020B0604020202020204" pitchFamily="34" charset="0"/>
                <a:ea typeface="Calibri" panose="020F0502020204030204" pitchFamily="34" charset="0"/>
                <a:cs typeface="Arial" panose="020B0604020202020204" pitchFamily="34" charset="0"/>
              </a:rPr>
              <a:t> </a:t>
            </a:r>
            <a:r>
              <a:rPr lang="en-US" sz="1400" dirty="0" err="1">
                <a:effectLst/>
                <a:latin typeface="Arial" panose="020B0604020202020204" pitchFamily="34" charset="0"/>
                <a:ea typeface="Calibri" panose="020F0502020204030204" pitchFamily="34" charset="0"/>
                <a:cs typeface="Arial" panose="020B0604020202020204" pitchFamily="34" charset="0"/>
              </a:rPr>
              <a:t>hiệu</a:t>
            </a:r>
            <a:r>
              <a:rPr lang="en-US" sz="1400" dirty="0">
                <a:effectLst/>
                <a:latin typeface="Arial" panose="020B0604020202020204" pitchFamily="34" charset="0"/>
                <a:ea typeface="Calibri" panose="020F0502020204030204" pitchFamily="34" charset="0"/>
                <a:cs typeface="Arial" panose="020B0604020202020204" pitchFamily="34" charset="0"/>
              </a:rPr>
              <a:t> </a:t>
            </a:r>
            <a:r>
              <a:rPr lang="en-US" sz="1400" dirty="0" err="1">
                <a:effectLst/>
                <a:latin typeface="Arial" panose="020B0604020202020204" pitchFamily="34" charset="0"/>
                <a:ea typeface="Calibri" panose="020F0502020204030204" pitchFamily="34" charset="0"/>
                <a:cs typeface="Arial" panose="020B0604020202020204" pitchFamily="34" charset="0"/>
              </a:rPr>
              <a:t>thuốc</a:t>
            </a:r>
            <a:r>
              <a:rPr lang="en-US" sz="1400" dirty="0">
                <a:effectLst/>
                <a:latin typeface="Arial" panose="020B0604020202020204" pitchFamily="34" charset="0"/>
                <a:ea typeface="Calibri" panose="020F0502020204030204" pitchFamily="34" charset="0"/>
                <a:cs typeface="Arial" panose="020B0604020202020204" pitchFamily="34" charset="0"/>
              </a:rPr>
              <a:t>.</a:t>
            </a:r>
          </a:p>
          <a:p>
            <a:pPr marL="938696" lvl="1" indent="-342900" algn="just">
              <a:lnSpc>
                <a:spcPct val="130000"/>
              </a:lnSpc>
              <a:spcAft>
                <a:spcPts val="600"/>
              </a:spcAft>
              <a:buFont typeface="Symbol" panose="05050102010706020507" pitchFamily="18" charset="2"/>
              <a:buChar char=""/>
            </a:pPr>
            <a:r>
              <a:rPr lang="en-US" sz="1400" dirty="0" err="1">
                <a:effectLst/>
                <a:latin typeface="Arial" panose="020B0604020202020204" pitchFamily="34" charset="0"/>
                <a:ea typeface="Calibri" panose="020F0502020204030204" pitchFamily="34" charset="0"/>
                <a:cs typeface="Arial" panose="020B0604020202020204" pitchFamily="34" charset="0"/>
              </a:rPr>
              <a:t>Bổ</a:t>
            </a:r>
            <a:r>
              <a:rPr lang="en-US" sz="1400" dirty="0">
                <a:effectLst/>
                <a:latin typeface="Arial" panose="020B0604020202020204" pitchFamily="34" charset="0"/>
                <a:ea typeface="Calibri" panose="020F0502020204030204" pitchFamily="34" charset="0"/>
                <a:cs typeface="Arial" panose="020B0604020202020204" pitchFamily="34" charset="0"/>
              </a:rPr>
              <a:t> sung </a:t>
            </a:r>
            <a:r>
              <a:rPr lang="en-US" sz="1400" dirty="0" err="1">
                <a:effectLst/>
                <a:latin typeface="Arial" panose="020B0604020202020204" pitchFamily="34" charset="0"/>
                <a:ea typeface="Calibri" panose="020F0502020204030204" pitchFamily="34" charset="0"/>
                <a:cs typeface="Arial" panose="020B0604020202020204" pitchFamily="34" charset="0"/>
              </a:rPr>
              <a:t>thêm</a:t>
            </a:r>
            <a:r>
              <a:rPr lang="en-US" sz="1400" dirty="0">
                <a:effectLst/>
                <a:latin typeface="Arial" panose="020B0604020202020204" pitchFamily="34" charset="0"/>
                <a:ea typeface="Calibri" panose="020F0502020204030204" pitchFamily="34" charset="0"/>
                <a:cs typeface="Arial" panose="020B0604020202020204" pitchFamily="34" charset="0"/>
              </a:rPr>
              <a:t> </a:t>
            </a:r>
            <a:r>
              <a:rPr lang="en-US" sz="1400" dirty="0" err="1">
                <a:effectLst/>
                <a:latin typeface="Arial" panose="020B0604020202020204" pitchFamily="34" charset="0"/>
                <a:ea typeface="Calibri" panose="020F0502020204030204" pitchFamily="34" charset="0"/>
                <a:cs typeface="Arial" panose="020B0604020202020204" pitchFamily="34" charset="0"/>
              </a:rPr>
              <a:t>các</a:t>
            </a:r>
            <a:r>
              <a:rPr lang="en-US" sz="1400" dirty="0">
                <a:effectLst/>
                <a:latin typeface="Arial" panose="020B0604020202020204" pitchFamily="34" charset="0"/>
                <a:ea typeface="Calibri" panose="020F0502020204030204" pitchFamily="34" charset="0"/>
                <a:cs typeface="Arial" panose="020B0604020202020204" pitchFamily="34" charset="0"/>
              </a:rPr>
              <a:t> </a:t>
            </a:r>
            <a:r>
              <a:rPr lang="en-US" sz="1400" dirty="0" err="1">
                <a:effectLst/>
                <a:latin typeface="Arial" panose="020B0604020202020204" pitchFamily="34" charset="0"/>
                <a:ea typeface="Calibri" panose="020F0502020204030204" pitchFamily="34" charset="0"/>
                <a:cs typeface="Arial" panose="020B0604020202020204" pitchFamily="34" charset="0"/>
              </a:rPr>
              <a:t>kiến</a:t>
            </a:r>
            <a:r>
              <a:rPr lang="en-US" sz="1400" dirty="0">
                <a:effectLst/>
                <a:latin typeface="Arial" panose="020B0604020202020204" pitchFamily="34" charset="0"/>
                <a:ea typeface="Calibri" panose="020F0502020204030204" pitchFamily="34" charset="0"/>
                <a:cs typeface="Arial" panose="020B0604020202020204" pitchFamily="34" charset="0"/>
              </a:rPr>
              <a:t> </a:t>
            </a:r>
            <a:r>
              <a:rPr lang="en-US" sz="1400" dirty="0" err="1">
                <a:effectLst/>
                <a:latin typeface="Arial" panose="020B0604020202020204" pitchFamily="34" charset="0"/>
                <a:ea typeface="Calibri" panose="020F0502020204030204" pitchFamily="34" charset="0"/>
                <a:cs typeface="Arial" panose="020B0604020202020204" pitchFamily="34" charset="0"/>
              </a:rPr>
              <a:t>thức</a:t>
            </a:r>
            <a:r>
              <a:rPr lang="en-US" sz="1400" dirty="0">
                <a:effectLst/>
                <a:latin typeface="Arial" panose="020B0604020202020204" pitchFamily="34" charset="0"/>
                <a:ea typeface="Calibri" panose="020F0502020204030204" pitchFamily="34" charset="0"/>
                <a:cs typeface="Arial" panose="020B0604020202020204" pitchFamily="34" charset="0"/>
              </a:rPr>
              <a:t> </a:t>
            </a:r>
            <a:r>
              <a:rPr lang="en-US" sz="1400" dirty="0" err="1">
                <a:effectLst/>
                <a:latin typeface="Arial" panose="020B0604020202020204" pitchFamily="34" charset="0"/>
                <a:ea typeface="Calibri" panose="020F0502020204030204" pitchFamily="34" charset="0"/>
                <a:cs typeface="Arial" panose="020B0604020202020204" pitchFamily="34" charset="0"/>
              </a:rPr>
              <a:t>liên</a:t>
            </a:r>
            <a:r>
              <a:rPr lang="en-US" sz="1400" dirty="0">
                <a:effectLst/>
                <a:latin typeface="Arial" panose="020B0604020202020204" pitchFamily="34" charset="0"/>
                <a:ea typeface="Calibri" panose="020F0502020204030204" pitchFamily="34" charset="0"/>
                <a:cs typeface="Arial" panose="020B0604020202020204" pitchFamily="34" charset="0"/>
              </a:rPr>
              <a:t> </a:t>
            </a:r>
            <a:r>
              <a:rPr lang="en-US" sz="1400" dirty="0" err="1">
                <a:effectLst/>
                <a:latin typeface="Arial" panose="020B0604020202020204" pitchFamily="34" charset="0"/>
                <a:ea typeface="Calibri" panose="020F0502020204030204" pitchFamily="34" charset="0"/>
                <a:cs typeface="Arial" panose="020B0604020202020204" pitchFamily="34" charset="0"/>
              </a:rPr>
              <a:t>quan</a:t>
            </a:r>
            <a:r>
              <a:rPr lang="en-US" sz="1400" dirty="0">
                <a:effectLst/>
                <a:latin typeface="Arial" panose="020B0604020202020204" pitchFamily="34" charset="0"/>
                <a:ea typeface="Calibri" panose="020F0502020204030204" pitchFamily="34" charset="0"/>
                <a:cs typeface="Arial" panose="020B0604020202020204" pitchFamily="34" charset="0"/>
              </a:rPr>
              <a:t> </a:t>
            </a:r>
            <a:r>
              <a:rPr lang="en-US" sz="1400" dirty="0" err="1">
                <a:effectLst/>
                <a:latin typeface="Arial" panose="020B0604020202020204" pitchFamily="34" charset="0"/>
                <a:ea typeface="Calibri" panose="020F0502020204030204" pitchFamily="34" charset="0"/>
                <a:cs typeface="Arial" panose="020B0604020202020204" pitchFamily="34" charset="0"/>
              </a:rPr>
              <a:t>đến</a:t>
            </a:r>
            <a:r>
              <a:rPr lang="en-US" sz="1400" dirty="0">
                <a:effectLst/>
                <a:latin typeface="Arial" panose="020B0604020202020204" pitchFamily="34" charset="0"/>
                <a:ea typeface="Calibri" panose="020F0502020204030204" pitchFamily="34" charset="0"/>
                <a:cs typeface="Arial" panose="020B0604020202020204" pitchFamily="34" charset="0"/>
              </a:rPr>
              <a:t> </a:t>
            </a:r>
            <a:r>
              <a:rPr lang="en-US" sz="1400" dirty="0" err="1">
                <a:effectLst/>
                <a:latin typeface="Arial" panose="020B0604020202020204" pitchFamily="34" charset="0"/>
                <a:ea typeface="Calibri" panose="020F0502020204030204" pitchFamily="34" charset="0"/>
                <a:cs typeface="Arial" panose="020B0604020202020204" pitchFamily="34" charset="0"/>
              </a:rPr>
              <a:t>phân</a:t>
            </a:r>
            <a:r>
              <a:rPr lang="en-US" sz="1400" dirty="0">
                <a:effectLst/>
                <a:latin typeface="Arial" panose="020B0604020202020204" pitchFamily="34" charset="0"/>
                <a:ea typeface="Calibri" panose="020F0502020204030204" pitchFamily="34" charset="0"/>
                <a:cs typeface="Arial" panose="020B0604020202020204" pitchFamily="34" charset="0"/>
              </a:rPr>
              <a:t> </a:t>
            </a:r>
            <a:r>
              <a:rPr lang="en-US" sz="1400" dirty="0" err="1">
                <a:effectLst/>
                <a:latin typeface="Arial" panose="020B0604020202020204" pitchFamily="34" charset="0"/>
                <a:ea typeface="Calibri" panose="020F0502020204030204" pitchFamily="34" charset="0"/>
                <a:cs typeface="Arial" panose="020B0604020202020204" pitchFamily="34" charset="0"/>
              </a:rPr>
              <a:t>tích</a:t>
            </a:r>
            <a:r>
              <a:rPr lang="en-US" sz="1400" dirty="0">
                <a:effectLst/>
                <a:latin typeface="Arial" panose="020B0604020202020204" pitchFamily="34" charset="0"/>
                <a:ea typeface="Calibri" panose="020F0502020204030204" pitchFamily="34" charset="0"/>
                <a:cs typeface="Arial" panose="020B0604020202020204" pitchFamily="34" charset="0"/>
              </a:rPr>
              <a:t> </a:t>
            </a:r>
            <a:r>
              <a:rPr lang="en-US" sz="1400" dirty="0" err="1">
                <a:effectLst/>
                <a:latin typeface="Arial" panose="020B0604020202020204" pitchFamily="34" charset="0"/>
                <a:ea typeface="Calibri" panose="020F0502020204030204" pitchFamily="34" charset="0"/>
                <a:cs typeface="Arial" panose="020B0604020202020204" pitchFamily="34" charset="0"/>
              </a:rPr>
              <a:t>thiết</a:t>
            </a:r>
            <a:r>
              <a:rPr lang="en-US" sz="1400" dirty="0">
                <a:effectLst/>
                <a:latin typeface="Arial" panose="020B0604020202020204" pitchFamily="34" charset="0"/>
                <a:ea typeface="Calibri" panose="020F0502020204030204" pitchFamily="34" charset="0"/>
                <a:cs typeface="Arial" panose="020B0604020202020204" pitchFamily="34" charset="0"/>
              </a:rPr>
              <a:t> </a:t>
            </a:r>
            <a:r>
              <a:rPr lang="en-US" sz="1400" dirty="0" err="1">
                <a:effectLst/>
                <a:latin typeface="Arial" panose="020B0604020202020204" pitchFamily="34" charset="0"/>
                <a:ea typeface="Calibri" panose="020F0502020204030204" pitchFamily="34" charset="0"/>
                <a:cs typeface="Arial" panose="020B0604020202020204" pitchFamily="34" charset="0"/>
              </a:rPr>
              <a:t>kế</a:t>
            </a:r>
            <a:r>
              <a:rPr lang="en-US" sz="1400" dirty="0">
                <a:effectLst/>
                <a:latin typeface="Arial" panose="020B0604020202020204" pitchFamily="34" charset="0"/>
                <a:ea typeface="Calibri" panose="020F0502020204030204" pitchFamily="34" charset="0"/>
                <a:cs typeface="Arial" panose="020B0604020202020204" pitchFamily="34" charset="0"/>
              </a:rPr>
              <a:t> </a:t>
            </a:r>
            <a:r>
              <a:rPr lang="en-US" sz="1400" dirty="0" err="1">
                <a:effectLst/>
                <a:latin typeface="Arial" panose="020B0604020202020204" pitchFamily="34" charset="0"/>
                <a:ea typeface="Calibri" panose="020F0502020204030204" pitchFamily="34" charset="0"/>
                <a:cs typeface="Arial" panose="020B0604020202020204" pitchFamily="34" charset="0"/>
              </a:rPr>
              <a:t>hệ</a:t>
            </a:r>
            <a:r>
              <a:rPr lang="en-US" sz="1400" dirty="0">
                <a:effectLst/>
                <a:latin typeface="Arial" panose="020B0604020202020204" pitchFamily="34" charset="0"/>
                <a:ea typeface="Calibri" panose="020F0502020204030204" pitchFamily="34" charset="0"/>
                <a:cs typeface="Arial" panose="020B0604020202020204" pitchFamily="34" charset="0"/>
              </a:rPr>
              <a:t> </a:t>
            </a:r>
            <a:r>
              <a:rPr lang="en-US" sz="1400" dirty="0" err="1">
                <a:effectLst/>
                <a:latin typeface="Arial" panose="020B0604020202020204" pitchFamily="34" charset="0"/>
                <a:ea typeface="Calibri" panose="020F0502020204030204" pitchFamily="34" charset="0"/>
                <a:cs typeface="Arial" panose="020B0604020202020204" pitchFamily="34" charset="0"/>
              </a:rPr>
              <a:t>thống</a:t>
            </a:r>
            <a:r>
              <a:rPr lang="en-US" sz="1400" dirty="0">
                <a:effectLst/>
                <a:latin typeface="Arial" panose="020B0604020202020204" pitchFamily="34" charset="0"/>
                <a:ea typeface="Calibri" panose="020F0502020204030204" pitchFamily="34" charset="0"/>
                <a:cs typeface="Arial" panose="020B0604020202020204" pitchFamily="34" charset="0"/>
              </a:rPr>
              <a:t> </a:t>
            </a:r>
            <a:r>
              <a:rPr lang="en-US" sz="1400" dirty="0" err="1">
                <a:effectLst/>
                <a:latin typeface="Arial" panose="020B0604020202020204" pitchFamily="34" charset="0"/>
                <a:ea typeface="Calibri" panose="020F0502020204030204" pitchFamily="34" charset="0"/>
                <a:cs typeface="Arial" panose="020B0604020202020204" pitchFamily="34" charset="0"/>
              </a:rPr>
              <a:t>và</a:t>
            </a:r>
            <a:r>
              <a:rPr lang="en-US" sz="1400" dirty="0">
                <a:effectLst/>
                <a:latin typeface="Arial" panose="020B0604020202020204" pitchFamily="34" charset="0"/>
                <a:ea typeface="Calibri" panose="020F0502020204030204" pitchFamily="34" charset="0"/>
                <a:cs typeface="Arial" panose="020B0604020202020204" pitchFamily="34" charset="0"/>
              </a:rPr>
              <a:t> </a:t>
            </a:r>
            <a:r>
              <a:rPr lang="en-US" sz="1400" dirty="0" err="1">
                <a:effectLst/>
                <a:latin typeface="Arial" panose="020B0604020202020204" pitchFamily="34" charset="0"/>
                <a:ea typeface="Calibri" panose="020F0502020204030204" pitchFamily="34" charset="0"/>
                <a:cs typeface="Arial" panose="020B0604020202020204" pitchFamily="34" charset="0"/>
              </a:rPr>
              <a:t>quy</a:t>
            </a:r>
            <a:r>
              <a:rPr lang="en-US" sz="1400" dirty="0">
                <a:effectLst/>
                <a:latin typeface="Arial" panose="020B0604020202020204" pitchFamily="34" charset="0"/>
                <a:ea typeface="Calibri" panose="020F0502020204030204" pitchFamily="34" charset="0"/>
                <a:cs typeface="Arial" panose="020B0604020202020204" pitchFamily="34" charset="0"/>
              </a:rPr>
              <a:t> </a:t>
            </a:r>
            <a:r>
              <a:rPr lang="en-US" sz="1400" dirty="0" err="1">
                <a:effectLst/>
                <a:latin typeface="Arial" panose="020B0604020202020204" pitchFamily="34" charset="0"/>
                <a:ea typeface="Calibri" panose="020F0502020204030204" pitchFamily="34" charset="0"/>
                <a:cs typeface="Arial" panose="020B0604020202020204" pitchFamily="34" charset="0"/>
              </a:rPr>
              <a:t>trình</a:t>
            </a:r>
            <a:r>
              <a:rPr lang="en-US" sz="1400" dirty="0">
                <a:effectLst/>
                <a:latin typeface="Arial" panose="020B0604020202020204" pitchFamily="34" charset="0"/>
                <a:ea typeface="Calibri" panose="020F0502020204030204" pitchFamily="34" charset="0"/>
                <a:cs typeface="Arial" panose="020B0604020202020204" pitchFamily="34" charset="0"/>
              </a:rPr>
              <a:t> </a:t>
            </a:r>
            <a:r>
              <a:rPr lang="en-US" sz="1400" dirty="0" err="1">
                <a:effectLst/>
                <a:latin typeface="Arial" panose="020B0604020202020204" pitchFamily="34" charset="0"/>
                <a:ea typeface="Calibri" panose="020F0502020204030204" pitchFamily="34" charset="0"/>
                <a:cs typeface="Arial" panose="020B0604020202020204" pitchFamily="34" charset="0"/>
              </a:rPr>
              <a:t>thiết</a:t>
            </a:r>
            <a:r>
              <a:rPr lang="en-US" sz="1400" dirty="0">
                <a:effectLst/>
                <a:latin typeface="Arial" panose="020B0604020202020204" pitchFamily="34" charset="0"/>
                <a:ea typeface="Calibri" panose="020F0502020204030204" pitchFamily="34" charset="0"/>
                <a:cs typeface="Arial" panose="020B0604020202020204" pitchFamily="34" charset="0"/>
              </a:rPr>
              <a:t> </a:t>
            </a:r>
            <a:r>
              <a:rPr lang="en-US" sz="1400" dirty="0" err="1">
                <a:effectLst/>
                <a:latin typeface="Arial" panose="020B0604020202020204" pitchFamily="34" charset="0"/>
                <a:ea typeface="Calibri" panose="020F0502020204030204" pitchFamily="34" charset="0"/>
                <a:cs typeface="Arial" panose="020B0604020202020204" pitchFamily="34" charset="0"/>
              </a:rPr>
              <a:t>kế</a:t>
            </a:r>
            <a:r>
              <a:rPr lang="en-US" sz="1400" dirty="0">
                <a:effectLst/>
                <a:latin typeface="Arial" panose="020B0604020202020204" pitchFamily="34" charset="0"/>
                <a:ea typeface="Calibri" panose="020F0502020204030204" pitchFamily="34" charset="0"/>
                <a:cs typeface="Arial" panose="020B0604020202020204" pitchFamily="34" charset="0"/>
              </a:rPr>
              <a:t> </a:t>
            </a:r>
            <a:r>
              <a:rPr lang="en-US" sz="1400" dirty="0" err="1">
                <a:effectLst/>
                <a:latin typeface="Arial" panose="020B0604020202020204" pitchFamily="34" charset="0"/>
                <a:ea typeface="Calibri" panose="020F0502020204030204" pitchFamily="34" charset="0"/>
                <a:cs typeface="Arial" panose="020B0604020202020204" pitchFamily="34" charset="0"/>
              </a:rPr>
              <a:t>ứng</a:t>
            </a:r>
            <a:r>
              <a:rPr lang="en-US" sz="1400" dirty="0">
                <a:effectLst/>
                <a:latin typeface="Arial" panose="020B0604020202020204" pitchFamily="34" charset="0"/>
                <a:ea typeface="Calibri" panose="020F0502020204030204" pitchFamily="34" charset="0"/>
                <a:cs typeface="Arial" panose="020B0604020202020204" pitchFamily="34" charset="0"/>
              </a:rPr>
              <a:t> </a:t>
            </a:r>
            <a:r>
              <a:rPr lang="en-US" sz="1400" dirty="0" err="1">
                <a:effectLst/>
                <a:latin typeface="Arial" panose="020B0604020202020204" pitchFamily="34" charset="0"/>
                <a:ea typeface="Calibri" panose="020F0502020204030204" pitchFamily="34" charset="0"/>
                <a:cs typeface="Arial" panose="020B0604020202020204" pitchFamily="34" charset="0"/>
              </a:rPr>
              <a:t>dụng</a:t>
            </a:r>
            <a:r>
              <a:rPr lang="en-US" sz="1400" dirty="0">
                <a:effectLst/>
                <a:latin typeface="Arial" panose="020B0604020202020204" pitchFamily="34" charset="0"/>
                <a:ea typeface="Calibri" panose="020F0502020204030204" pitchFamily="34" charset="0"/>
                <a:cs typeface="Arial" panose="020B0604020202020204" pitchFamily="34" charset="0"/>
              </a:rPr>
              <a:t>.</a:t>
            </a:r>
          </a:p>
          <a:p>
            <a:pPr marL="938696" lvl="1" indent="-342900" algn="just">
              <a:lnSpc>
                <a:spcPct val="130000"/>
              </a:lnSpc>
              <a:spcAft>
                <a:spcPts val="600"/>
              </a:spcAft>
              <a:buFont typeface="Symbol" panose="05050102010706020507" pitchFamily="18" charset="2"/>
              <a:buChar char=""/>
            </a:pPr>
            <a:r>
              <a:rPr lang="en-US" sz="1400" dirty="0" err="1">
                <a:latin typeface="Arial" panose="020B0604020202020204" pitchFamily="34" charset="0"/>
                <a:ea typeface="Calibri" panose="020F0502020204030204" pitchFamily="34" charset="0"/>
                <a:cs typeface="Arial" panose="020B0604020202020204" pitchFamily="34" charset="0"/>
              </a:rPr>
              <a:t>Xây</a:t>
            </a:r>
            <a:r>
              <a:rPr lang="en-US" sz="1400" dirty="0">
                <a:latin typeface="Arial" panose="020B0604020202020204" pitchFamily="34" charset="0"/>
                <a:ea typeface="Calibri" panose="020F0502020204030204" pitchFamily="34" charset="0"/>
                <a:cs typeface="Arial" panose="020B0604020202020204" pitchFamily="34" charset="0"/>
              </a:rPr>
              <a:t> </a:t>
            </a:r>
            <a:r>
              <a:rPr lang="en-US" sz="1400" dirty="0" err="1">
                <a:latin typeface="Arial" panose="020B0604020202020204" pitchFamily="34" charset="0"/>
                <a:ea typeface="Calibri" panose="020F0502020204030204" pitchFamily="34" charset="0"/>
                <a:cs typeface="Arial" panose="020B0604020202020204" pitchFamily="34" charset="0"/>
              </a:rPr>
              <a:t>dựng</a:t>
            </a:r>
            <a:r>
              <a:rPr lang="en-US" sz="1400" dirty="0">
                <a:latin typeface="Arial" panose="020B0604020202020204" pitchFamily="34" charset="0"/>
                <a:ea typeface="Calibri" panose="020F0502020204030204" pitchFamily="34" charset="0"/>
                <a:cs typeface="Arial" panose="020B0604020202020204" pitchFamily="34" charset="0"/>
              </a:rPr>
              <a:t> </a:t>
            </a:r>
            <a:r>
              <a:rPr lang="en-US" sz="1400" dirty="0" err="1">
                <a:latin typeface="Arial" panose="020B0604020202020204" pitchFamily="34" charset="0"/>
                <a:ea typeface="Calibri" panose="020F0502020204030204" pitchFamily="34" charset="0"/>
                <a:cs typeface="Arial" panose="020B0604020202020204" pitchFamily="34" charset="0"/>
              </a:rPr>
              <a:t>được</a:t>
            </a:r>
            <a:r>
              <a:rPr lang="en-US" sz="1400" dirty="0">
                <a:latin typeface="Arial" panose="020B0604020202020204" pitchFamily="34" charset="0"/>
                <a:ea typeface="Calibri" panose="020F0502020204030204" pitchFamily="34" charset="0"/>
                <a:cs typeface="Arial" panose="020B0604020202020204" pitchFamily="34" charset="0"/>
              </a:rPr>
              <a:t> </a:t>
            </a:r>
            <a:r>
              <a:rPr lang="en-US" sz="1400" dirty="0" err="1">
                <a:latin typeface="Arial" panose="020B0604020202020204" pitchFamily="34" charset="0"/>
                <a:ea typeface="Calibri" panose="020F0502020204030204" pitchFamily="34" charset="0"/>
                <a:cs typeface="Arial" panose="020B0604020202020204" pitchFamily="34" charset="0"/>
              </a:rPr>
              <a:t>các</a:t>
            </a:r>
            <a:r>
              <a:rPr lang="en-US" sz="1400" dirty="0">
                <a:latin typeface="Arial" panose="020B0604020202020204" pitchFamily="34" charset="0"/>
                <a:ea typeface="Calibri" panose="020F0502020204030204" pitchFamily="34" charset="0"/>
                <a:cs typeface="Arial" panose="020B0604020202020204" pitchFamily="34" charset="0"/>
              </a:rPr>
              <a:t> </a:t>
            </a:r>
            <a:r>
              <a:rPr lang="en-US" sz="1400" dirty="0" err="1">
                <a:latin typeface="Arial" panose="020B0604020202020204" pitchFamily="34" charset="0"/>
                <a:ea typeface="Calibri" panose="020F0502020204030204" pitchFamily="34" charset="0"/>
                <a:cs typeface="Arial" panose="020B0604020202020204" pitchFamily="34" charset="0"/>
              </a:rPr>
              <a:t>chức</a:t>
            </a:r>
            <a:r>
              <a:rPr lang="en-US" sz="1400" dirty="0">
                <a:latin typeface="Arial" panose="020B0604020202020204" pitchFamily="34" charset="0"/>
                <a:ea typeface="Calibri" panose="020F0502020204030204" pitchFamily="34" charset="0"/>
                <a:cs typeface="Arial" panose="020B0604020202020204" pitchFamily="34" charset="0"/>
              </a:rPr>
              <a:t> </a:t>
            </a:r>
            <a:r>
              <a:rPr lang="en-US" sz="1400" dirty="0" err="1">
                <a:latin typeface="Arial" panose="020B0604020202020204" pitchFamily="34" charset="0"/>
                <a:ea typeface="Calibri" panose="020F0502020204030204" pitchFamily="34" charset="0"/>
                <a:cs typeface="Arial" panose="020B0604020202020204" pitchFamily="34" charset="0"/>
              </a:rPr>
              <a:t>năng</a:t>
            </a:r>
            <a:r>
              <a:rPr lang="en-US" sz="1400" dirty="0">
                <a:latin typeface="Arial" panose="020B0604020202020204" pitchFamily="34" charset="0"/>
                <a:ea typeface="Calibri" panose="020F0502020204030204" pitchFamily="34" charset="0"/>
                <a:cs typeface="Arial" panose="020B0604020202020204" pitchFamily="34" charset="0"/>
              </a:rPr>
              <a:t> </a:t>
            </a:r>
            <a:r>
              <a:rPr lang="en-US" sz="1400" dirty="0" err="1">
                <a:latin typeface="Arial" panose="020B0604020202020204" pitchFamily="34" charset="0"/>
                <a:ea typeface="Calibri" panose="020F0502020204030204" pitchFamily="34" charset="0"/>
                <a:cs typeface="Arial" panose="020B0604020202020204" pitchFamily="34" charset="0"/>
              </a:rPr>
              <a:t>chính</a:t>
            </a:r>
            <a:r>
              <a:rPr lang="en-US" sz="1400" dirty="0">
                <a:latin typeface="Arial" panose="020B0604020202020204" pitchFamily="34" charset="0"/>
                <a:ea typeface="Calibri" panose="020F0502020204030204" pitchFamily="34" charset="0"/>
                <a:cs typeface="Arial" panose="020B0604020202020204" pitchFamily="34" charset="0"/>
              </a:rPr>
              <a:t> </a:t>
            </a:r>
            <a:r>
              <a:rPr lang="en-US" sz="1400" dirty="0" err="1">
                <a:latin typeface="Arial" panose="020B0604020202020204" pitchFamily="34" charset="0"/>
                <a:ea typeface="Calibri" panose="020F0502020204030204" pitchFamily="34" charset="0"/>
                <a:cs typeface="Arial" panose="020B0604020202020204" pitchFamily="34" charset="0"/>
              </a:rPr>
              <a:t>của</a:t>
            </a:r>
            <a:r>
              <a:rPr lang="en-US" sz="1400" dirty="0">
                <a:latin typeface="Arial" panose="020B0604020202020204" pitchFamily="34" charset="0"/>
                <a:ea typeface="Calibri" panose="020F0502020204030204" pitchFamily="34" charset="0"/>
                <a:cs typeface="Arial" panose="020B0604020202020204" pitchFamily="34" charset="0"/>
              </a:rPr>
              <a:t> </a:t>
            </a:r>
            <a:r>
              <a:rPr lang="en-US" sz="1400" dirty="0" err="1">
                <a:latin typeface="Arial" panose="020B0604020202020204" pitchFamily="34" charset="0"/>
                <a:ea typeface="Calibri" panose="020F0502020204030204" pitchFamily="34" charset="0"/>
                <a:cs typeface="Arial" panose="020B0604020202020204" pitchFamily="34" charset="0"/>
              </a:rPr>
              <a:t>ứng</a:t>
            </a:r>
            <a:r>
              <a:rPr lang="en-US" sz="1400" dirty="0">
                <a:latin typeface="Arial" panose="020B0604020202020204" pitchFamily="34" charset="0"/>
                <a:ea typeface="Calibri" panose="020F0502020204030204" pitchFamily="34" charset="0"/>
                <a:cs typeface="Arial" panose="020B0604020202020204" pitchFamily="34" charset="0"/>
              </a:rPr>
              <a:t> </a:t>
            </a:r>
            <a:r>
              <a:rPr lang="en-US" sz="1400" dirty="0" err="1">
                <a:latin typeface="Arial" panose="020B0604020202020204" pitchFamily="34" charset="0"/>
                <a:ea typeface="Calibri" panose="020F0502020204030204" pitchFamily="34" charset="0"/>
                <a:cs typeface="Arial" panose="020B0604020202020204" pitchFamily="34" charset="0"/>
              </a:rPr>
              <a:t>dụng</a:t>
            </a:r>
            <a:r>
              <a:rPr lang="en-US" sz="1400" dirty="0">
                <a:latin typeface="Arial" panose="020B0604020202020204" pitchFamily="34" charset="0"/>
                <a:ea typeface="Calibri" panose="020F0502020204030204" pitchFamily="34" charset="0"/>
                <a:cs typeface="Arial" panose="020B0604020202020204" pitchFamily="34" charset="0"/>
              </a:rPr>
              <a:t> </a:t>
            </a:r>
            <a:r>
              <a:rPr lang="en-US" sz="1400" dirty="0" err="1">
                <a:latin typeface="Arial" panose="020B0604020202020204" pitchFamily="34" charset="0"/>
                <a:ea typeface="Calibri" panose="020F0502020204030204" pitchFamily="34" charset="0"/>
                <a:cs typeface="Arial" panose="020B0604020202020204" pitchFamily="34" charset="0"/>
              </a:rPr>
              <a:t>như</a:t>
            </a:r>
            <a:r>
              <a:rPr lang="en-US" sz="1400" dirty="0">
                <a:latin typeface="Arial" panose="020B0604020202020204" pitchFamily="34" charset="0"/>
                <a:ea typeface="Calibri" panose="020F0502020204030204" pitchFamily="34" charset="0"/>
                <a:cs typeface="Arial" panose="020B0604020202020204" pitchFamily="34" charset="0"/>
              </a:rPr>
              <a:t> </a:t>
            </a:r>
            <a:r>
              <a:rPr lang="en-US" sz="1400" dirty="0" err="1">
                <a:latin typeface="Arial" panose="020B0604020202020204" pitchFamily="34" charset="0"/>
                <a:ea typeface="Calibri" panose="020F0502020204030204" pitchFamily="34" charset="0"/>
                <a:cs typeface="Arial" panose="020B0604020202020204" pitchFamily="34" charset="0"/>
              </a:rPr>
              <a:t>quản</a:t>
            </a:r>
            <a:r>
              <a:rPr lang="en-US" sz="1400" dirty="0">
                <a:latin typeface="Arial" panose="020B0604020202020204" pitchFamily="34" charset="0"/>
                <a:ea typeface="Calibri" panose="020F0502020204030204" pitchFamily="34" charset="0"/>
                <a:cs typeface="Arial" panose="020B0604020202020204" pitchFamily="34" charset="0"/>
              </a:rPr>
              <a:t> </a:t>
            </a:r>
            <a:r>
              <a:rPr lang="en-US" sz="1400" dirty="0" err="1">
                <a:latin typeface="Arial" panose="020B0604020202020204" pitchFamily="34" charset="0"/>
                <a:ea typeface="Calibri" panose="020F0502020204030204" pitchFamily="34" charset="0"/>
                <a:cs typeface="Arial" panose="020B0604020202020204" pitchFamily="34" charset="0"/>
              </a:rPr>
              <a:t>lý</a:t>
            </a:r>
            <a:r>
              <a:rPr lang="en-US" sz="1400" dirty="0">
                <a:latin typeface="Arial" panose="020B0604020202020204" pitchFamily="34" charset="0"/>
                <a:ea typeface="Calibri" panose="020F0502020204030204" pitchFamily="34" charset="0"/>
                <a:cs typeface="Arial" panose="020B0604020202020204" pitchFamily="34" charset="0"/>
              </a:rPr>
              <a:t> </a:t>
            </a:r>
            <a:r>
              <a:rPr lang="en-US" sz="1400" dirty="0" err="1">
                <a:latin typeface="Arial" panose="020B0604020202020204" pitchFamily="34" charset="0"/>
                <a:ea typeface="Calibri" panose="020F0502020204030204" pitchFamily="34" charset="0"/>
                <a:cs typeface="Arial" panose="020B0604020202020204" pitchFamily="34" charset="0"/>
              </a:rPr>
              <a:t>thuốc</a:t>
            </a:r>
            <a:r>
              <a:rPr lang="en-US" sz="1400" dirty="0">
                <a:latin typeface="Arial" panose="020B0604020202020204" pitchFamily="34" charset="0"/>
                <a:ea typeface="Calibri" panose="020F0502020204030204" pitchFamily="34" charset="0"/>
                <a:cs typeface="Arial" panose="020B0604020202020204" pitchFamily="34" charset="0"/>
              </a:rPr>
              <a:t>, </a:t>
            </a:r>
            <a:r>
              <a:rPr lang="en-US" sz="1400" dirty="0" err="1">
                <a:latin typeface="Arial" panose="020B0604020202020204" pitchFamily="34" charset="0"/>
                <a:ea typeface="Calibri" panose="020F0502020204030204" pitchFamily="34" charset="0"/>
                <a:cs typeface="Arial" panose="020B0604020202020204" pitchFamily="34" charset="0"/>
              </a:rPr>
              <a:t>quản</a:t>
            </a:r>
            <a:r>
              <a:rPr lang="en-US" sz="1400" dirty="0">
                <a:latin typeface="Arial" panose="020B0604020202020204" pitchFamily="34" charset="0"/>
                <a:ea typeface="Calibri" panose="020F0502020204030204" pitchFamily="34" charset="0"/>
                <a:cs typeface="Arial" panose="020B0604020202020204" pitchFamily="34" charset="0"/>
              </a:rPr>
              <a:t> </a:t>
            </a:r>
            <a:r>
              <a:rPr lang="en-US" sz="1400" dirty="0" err="1">
                <a:latin typeface="Arial" panose="020B0604020202020204" pitchFamily="34" charset="0"/>
                <a:ea typeface="Calibri" panose="020F0502020204030204" pitchFamily="34" charset="0"/>
                <a:cs typeface="Arial" panose="020B0604020202020204" pitchFamily="34" charset="0"/>
              </a:rPr>
              <a:t>lý</a:t>
            </a:r>
            <a:r>
              <a:rPr lang="en-US" sz="1400" dirty="0">
                <a:latin typeface="Arial" panose="020B0604020202020204" pitchFamily="34" charset="0"/>
                <a:ea typeface="Calibri" panose="020F0502020204030204" pitchFamily="34" charset="0"/>
                <a:cs typeface="Arial" panose="020B0604020202020204" pitchFamily="34" charset="0"/>
              </a:rPr>
              <a:t> </a:t>
            </a:r>
            <a:r>
              <a:rPr lang="en-US" sz="1400" dirty="0" err="1">
                <a:latin typeface="Arial" panose="020B0604020202020204" pitchFamily="34" charset="0"/>
                <a:ea typeface="Calibri" panose="020F0502020204030204" pitchFamily="34" charset="0"/>
                <a:cs typeface="Arial" panose="020B0604020202020204" pitchFamily="34" charset="0"/>
              </a:rPr>
              <a:t>danh</a:t>
            </a:r>
            <a:r>
              <a:rPr lang="en-US" sz="1400" dirty="0">
                <a:latin typeface="Arial" panose="020B0604020202020204" pitchFamily="34" charset="0"/>
                <a:ea typeface="Calibri" panose="020F0502020204030204" pitchFamily="34" charset="0"/>
                <a:cs typeface="Arial" panose="020B0604020202020204" pitchFamily="34" charset="0"/>
              </a:rPr>
              <a:t> </a:t>
            </a:r>
            <a:r>
              <a:rPr lang="en-US" sz="1400" dirty="0" err="1">
                <a:latin typeface="Arial" panose="020B0604020202020204" pitchFamily="34" charset="0"/>
                <a:ea typeface="Calibri" panose="020F0502020204030204" pitchFamily="34" charset="0"/>
                <a:cs typeface="Arial" panose="020B0604020202020204" pitchFamily="34" charset="0"/>
              </a:rPr>
              <a:t>mục</a:t>
            </a:r>
            <a:r>
              <a:rPr lang="en-US" sz="1400" dirty="0">
                <a:latin typeface="Arial" panose="020B0604020202020204" pitchFamily="34" charset="0"/>
                <a:ea typeface="Calibri" panose="020F0502020204030204" pitchFamily="34" charset="0"/>
                <a:cs typeface="Arial" panose="020B0604020202020204" pitchFamily="34" charset="0"/>
              </a:rPr>
              <a:t> </a:t>
            </a:r>
            <a:r>
              <a:rPr lang="en-US" sz="1400" dirty="0" err="1">
                <a:latin typeface="Arial" panose="020B0604020202020204" pitchFamily="34" charset="0"/>
                <a:ea typeface="Calibri" panose="020F0502020204030204" pitchFamily="34" charset="0"/>
                <a:cs typeface="Arial" panose="020B0604020202020204" pitchFamily="34" charset="0"/>
              </a:rPr>
              <a:t>thuốc</a:t>
            </a:r>
            <a:r>
              <a:rPr lang="en-US" sz="1400" dirty="0">
                <a:latin typeface="Arial" panose="020B0604020202020204" pitchFamily="34" charset="0"/>
                <a:ea typeface="Calibri" panose="020F0502020204030204" pitchFamily="34" charset="0"/>
                <a:cs typeface="Arial" panose="020B0604020202020204" pitchFamily="34" charset="0"/>
              </a:rPr>
              <a:t>, </a:t>
            </a:r>
            <a:r>
              <a:rPr lang="en-US" sz="1400" dirty="0" err="1">
                <a:latin typeface="Arial" panose="020B0604020202020204" pitchFamily="34" charset="0"/>
                <a:ea typeface="Calibri" panose="020F0502020204030204" pitchFamily="34" charset="0"/>
                <a:cs typeface="Arial" panose="020B0604020202020204" pitchFamily="34" charset="0"/>
              </a:rPr>
              <a:t>quản</a:t>
            </a:r>
            <a:r>
              <a:rPr lang="en-US" sz="1400" dirty="0">
                <a:latin typeface="Arial" panose="020B0604020202020204" pitchFamily="34" charset="0"/>
                <a:ea typeface="Calibri" panose="020F0502020204030204" pitchFamily="34" charset="0"/>
                <a:cs typeface="Arial" panose="020B0604020202020204" pitchFamily="34" charset="0"/>
              </a:rPr>
              <a:t> </a:t>
            </a:r>
            <a:r>
              <a:rPr lang="en-US" sz="1400" dirty="0" err="1">
                <a:latin typeface="Arial" panose="020B0604020202020204" pitchFamily="34" charset="0"/>
                <a:ea typeface="Calibri" panose="020F0502020204030204" pitchFamily="34" charset="0"/>
                <a:cs typeface="Arial" panose="020B0604020202020204" pitchFamily="34" charset="0"/>
              </a:rPr>
              <a:t>lý</a:t>
            </a:r>
            <a:r>
              <a:rPr lang="en-US" sz="1400" dirty="0">
                <a:latin typeface="Arial" panose="020B0604020202020204" pitchFamily="34" charset="0"/>
                <a:ea typeface="Calibri" panose="020F0502020204030204" pitchFamily="34" charset="0"/>
                <a:cs typeface="Arial" panose="020B0604020202020204" pitchFamily="34" charset="0"/>
              </a:rPr>
              <a:t> </a:t>
            </a:r>
            <a:r>
              <a:rPr lang="en-US" sz="1400" dirty="0" err="1">
                <a:latin typeface="Arial" panose="020B0604020202020204" pitchFamily="34" charset="0"/>
                <a:ea typeface="Calibri" panose="020F0502020204030204" pitchFamily="34" charset="0"/>
                <a:cs typeface="Arial" panose="020B0604020202020204" pitchFamily="34" charset="0"/>
              </a:rPr>
              <a:t>nhà</a:t>
            </a:r>
            <a:r>
              <a:rPr lang="en-US" sz="1400" dirty="0">
                <a:latin typeface="Arial" panose="020B0604020202020204" pitchFamily="34" charset="0"/>
                <a:ea typeface="Calibri" panose="020F0502020204030204" pitchFamily="34" charset="0"/>
                <a:cs typeface="Arial" panose="020B0604020202020204" pitchFamily="34" charset="0"/>
              </a:rPr>
              <a:t> </a:t>
            </a:r>
            <a:r>
              <a:rPr lang="en-US" sz="1400" dirty="0" err="1">
                <a:latin typeface="Arial" panose="020B0604020202020204" pitchFamily="34" charset="0"/>
                <a:ea typeface="Calibri" panose="020F0502020204030204" pitchFamily="34" charset="0"/>
                <a:cs typeface="Arial" panose="020B0604020202020204" pitchFamily="34" charset="0"/>
              </a:rPr>
              <a:t>cung</a:t>
            </a:r>
            <a:r>
              <a:rPr lang="en-US" sz="1400" dirty="0">
                <a:latin typeface="Arial" panose="020B0604020202020204" pitchFamily="34" charset="0"/>
                <a:ea typeface="Calibri" panose="020F0502020204030204" pitchFamily="34" charset="0"/>
                <a:cs typeface="Arial" panose="020B0604020202020204" pitchFamily="34" charset="0"/>
              </a:rPr>
              <a:t> </a:t>
            </a:r>
            <a:r>
              <a:rPr lang="en-US" sz="1400" dirty="0" err="1">
                <a:latin typeface="Arial" panose="020B0604020202020204" pitchFamily="34" charset="0"/>
                <a:ea typeface="Calibri" panose="020F0502020204030204" pitchFamily="34" charset="0"/>
                <a:cs typeface="Arial" panose="020B0604020202020204" pitchFamily="34" charset="0"/>
              </a:rPr>
              <a:t>cấp</a:t>
            </a:r>
            <a:r>
              <a:rPr lang="en-US" sz="1400" dirty="0">
                <a:latin typeface="Arial" panose="020B0604020202020204" pitchFamily="34" charset="0"/>
                <a:ea typeface="Calibri" panose="020F0502020204030204" pitchFamily="34" charset="0"/>
                <a:cs typeface="Arial" panose="020B0604020202020204" pitchFamily="34" charset="0"/>
              </a:rPr>
              <a:t>, </a:t>
            </a:r>
            <a:r>
              <a:rPr lang="en-US" sz="1400" dirty="0" err="1">
                <a:latin typeface="Arial" panose="020B0604020202020204" pitchFamily="34" charset="0"/>
                <a:ea typeface="Calibri" panose="020F0502020204030204" pitchFamily="34" charset="0"/>
                <a:cs typeface="Arial" panose="020B0604020202020204" pitchFamily="34" charset="0"/>
              </a:rPr>
              <a:t>quản</a:t>
            </a:r>
            <a:r>
              <a:rPr lang="en-US" sz="1400" dirty="0">
                <a:latin typeface="Arial" panose="020B0604020202020204" pitchFamily="34" charset="0"/>
                <a:ea typeface="Calibri" panose="020F0502020204030204" pitchFamily="34" charset="0"/>
                <a:cs typeface="Arial" panose="020B0604020202020204" pitchFamily="34" charset="0"/>
              </a:rPr>
              <a:t> </a:t>
            </a:r>
            <a:r>
              <a:rPr lang="en-US" sz="1400" dirty="0" err="1">
                <a:latin typeface="Arial" panose="020B0604020202020204" pitchFamily="34" charset="0"/>
                <a:ea typeface="Calibri" panose="020F0502020204030204" pitchFamily="34" charset="0"/>
                <a:cs typeface="Arial" panose="020B0604020202020204" pitchFamily="34" charset="0"/>
              </a:rPr>
              <a:t>lý</a:t>
            </a:r>
            <a:r>
              <a:rPr lang="en-US" sz="1400" dirty="0">
                <a:latin typeface="Arial" panose="020B0604020202020204" pitchFamily="34" charset="0"/>
                <a:ea typeface="Calibri" panose="020F0502020204030204" pitchFamily="34" charset="0"/>
                <a:cs typeface="Arial" panose="020B0604020202020204" pitchFamily="34" charset="0"/>
              </a:rPr>
              <a:t> </a:t>
            </a:r>
            <a:r>
              <a:rPr lang="en-US" sz="1400" dirty="0" err="1">
                <a:latin typeface="Arial" panose="020B0604020202020204" pitchFamily="34" charset="0"/>
                <a:ea typeface="Calibri" panose="020F0502020204030204" pitchFamily="34" charset="0"/>
                <a:cs typeface="Arial" panose="020B0604020202020204" pitchFamily="34" charset="0"/>
              </a:rPr>
              <a:t>nhân</a:t>
            </a:r>
            <a:r>
              <a:rPr lang="en-US" sz="1400" dirty="0">
                <a:latin typeface="Arial" panose="020B0604020202020204" pitchFamily="34" charset="0"/>
                <a:ea typeface="Calibri" panose="020F0502020204030204" pitchFamily="34" charset="0"/>
                <a:cs typeface="Arial" panose="020B0604020202020204" pitchFamily="34" charset="0"/>
              </a:rPr>
              <a:t> </a:t>
            </a:r>
            <a:r>
              <a:rPr lang="en-US" sz="1400" dirty="0" err="1">
                <a:latin typeface="Arial" panose="020B0604020202020204" pitchFamily="34" charset="0"/>
                <a:ea typeface="Calibri" panose="020F0502020204030204" pitchFamily="34" charset="0"/>
                <a:cs typeface="Arial" panose="020B0604020202020204" pitchFamily="34" charset="0"/>
              </a:rPr>
              <a:t>viên</a:t>
            </a:r>
            <a:r>
              <a:rPr lang="en-US" sz="1400" dirty="0">
                <a:latin typeface="Arial" panose="020B0604020202020204" pitchFamily="34" charset="0"/>
                <a:ea typeface="Calibri" panose="020F0502020204030204" pitchFamily="34" charset="0"/>
                <a:cs typeface="Arial" panose="020B0604020202020204" pitchFamily="34" charset="0"/>
              </a:rPr>
              <a:t>.</a:t>
            </a:r>
          </a:p>
          <a:p>
            <a:pPr marL="938696" lvl="1" indent="-342900" algn="just">
              <a:lnSpc>
                <a:spcPct val="130000"/>
              </a:lnSpc>
              <a:spcAft>
                <a:spcPts val="600"/>
              </a:spcAft>
              <a:buFont typeface="Symbol" panose="05050102010706020507" pitchFamily="18" charset="2"/>
              <a:buChar char=""/>
            </a:pPr>
            <a:r>
              <a:rPr lang="en-US" sz="1400" dirty="0">
                <a:latin typeface="Arial" panose="020B0604020202020204" pitchFamily="34" charset="0"/>
                <a:ea typeface="Calibri" panose="020F0502020204030204" pitchFamily="34" charset="0"/>
                <a:cs typeface="Arial" panose="020B0604020202020204" pitchFamily="34" charset="0"/>
              </a:rPr>
              <a:t>T</a:t>
            </a:r>
            <a:r>
              <a:rPr lang="vi-VN" sz="1400" dirty="0">
                <a:effectLst/>
                <a:latin typeface="Arial" panose="020B0604020202020204" pitchFamily="34" charset="0"/>
                <a:ea typeface="Calibri" panose="020F0502020204030204" pitchFamily="34" charset="0"/>
                <a:cs typeface="Arial" panose="020B0604020202020204" pitchFamily="34" charset="0"/>
              </a:rPr>
              <a:t>hiết kế và triển khai </a:t>
            </a:r>
            <a:r>
              <a:rPr lang="en-US" sz="1400" dirty="0" err="1">
                <a:effectLst/>
                <a:latin typeface="Arial" panose="020B0604020202020204" pitchFamily="34" charset="0"/>
                <a:ea typeface="Calibri" panose="020F0502020204030204" pitchFamily="34" charset="0"/>
                <a:cs typeface="Arial" panose="020B0604020202020204" pitchFamily="34" charset="0"/>
              </a:rPr>
              <a:t>đóng</a:t>
            </a:r>
            <a:r>
              <a:rPr lang="en-US" sz="1400" dirty="0">
                <a:effectLst/>
                <a:latin typeface="Arial" panose="020B0604020202020204" pitchFamily="34" charset="0"/>
                <a:ea typeface="Calibri" panose="020F0502020204030204" pitchFamily="34" charset="0"/>
                <a:cs typeface="Arial" panose="020B0604020202020204" pitchFamily="34" charset="0"/>
              </a:rPr>
              <a:t> </a:t>
            </a:r>
            <a:r>
              <a:rPr lang="en-US" sz="1400" dirty="0" err="1">
                <a:effectLst/>
                <a:latin typeface="Arial" panose="020B0604020202020204" pitchFamily="34" charset="0"/>
                <a:ea typeface="Calibri" panose="020F0502020204030204" pitchFamily="34" charset="0"/>
                <a:cs typeface="Arial" panose="020B0604020202020204" pitchFamily="34" charset="0"/>
              </a:rPr>
              <a:t>gói</a:t>
            </a:r>
            <a:r>
              <a:rPr lang="en-US" sz="1400" dirty="0">
                <a:effectLst/>
                <a:latin typeface="Arial" panose="020B0604020202020204" pitchFamily="34" charset="0"/>
                <a:ea typeface="Calibri" panose="020F0502020204030204" pitchFamily="34" charset="0"/>
                <a:cs typeface="Arial" panose="020B0604020202020204" pitchFamily="34" charset="0"/>
              </a:rPr>
              <a:t> </a:t>
            </a:r>
            <a:r>
              <a:rPr lang="en-US" sz="1400" dirty="0" err="1">
                <a:effectLst/>
                <a:latin typeface="Arial" panose="020B0604020202020204" pitchFamily="34" charset="0"/>
                <a:ea typeface="Calibri" panose="020F0502020204030204" pitchFamily="34" charset="0"/>
                <a:cs typeface="Arial" panose="020B0604020202020204" pitchFamily="34" charset="0"/>
              </a:rPr>
              <a:t>ứng</a:t>
            </a:r>
            <a:r>
              <a:rPr lang="en-US" sz="1400" dirty="0">
                <a:effectLst/>
                <a:latin typeface="Arial" panose="020B0604020202020204" pitchFamily="34" charset="0"/>
                <a:ea typeface="Calibri" panose="020F0502020204030204" pitchFamily="34" charset="0"/>
                <a:cs typeface="Arial" panose="020B0604020202020204" pitchFamily="34" charset="0"/>
              </a:rPr>
              <a:t> </a:t>
            </a:r>
            <a:r>
              <a:rPr lang="en-US" sz="1400" dirty="0" err="1">
                <a:effectLst/>
                <a:latin typeface="Arial" panose="020B0604020202020204" pitchFamily="34" charset="0"/>
                <a:ea typeface="Calibri" panose="020F0502020204030204" pitchFamily="34" charset="0"/>
                <a:cs typeface="Arial" panose="020B0604020202020204" pitchFamily="34" charset="0"/>
              </a:rPr>
              <a:t>dụng</a:t>
            </a:r>
            <a:r>
              <a:rPr lang="en-US" sz="1400" dirty="0">
                <a:latin typeface="Arial" panose="020B0604020202020204" pitchFamily="34" charset="0"/>
                <a:ea typeface="Calibri" panose="020F0502020204030204" pitchFamily="34" charset="0"/>
                <a:cs typeface="Arial" panose="020B0604020202020204" pitchFamily="34" charset="0"/>
              </a:rPr>
              <a:t> </a:t>
            </a:r>
            <a:r>
              <a:rPr lang="en-US" sz="1400" dirty="0" err="1">
                <a:latin typeface="Arial" panose="020B0604020202020204" pitchFamily="34" charset="0"/>
                <a:ea typeface="Calibri" panose="020F0502020204030204" pitchFamily="34" charset="0"/>
                <a:cs typeface="Arial" panose="020B0604020202020204" pitchFamily="34" charset="0"/>
              </a:rPr>
              <a:t>cho</a:t>
            </a:r>
            <a:r>
              <a:rPr lang="en-US" sz="1400" dirty="0">
                <a:latin typeface="Arial" panose="020B0604020202020204" pitchFamily="34" charset="0"/>
                <a:ea typeface="Calibri" panose="020F0502020204030204" pitchFamily="34" charset="0"/>
                <a:cs typeface="Arial" panose="020B0604020202020204" pitchFamily="34" charset="0"/>
              </a:rPr>
              <a:t> </a:t>
            </a:r>
            <a:r>
              <a:rPr lang="en-US" sz="1400" dirty="0" err="1">
                <a:latin typeface="Arial" panose="020B0604020202020204" pitchFamily="34" charset="0"/>
                <a:ea typeface="Calibri" panose="020F0502020204030204" pitchFamily="34" charset="0"/>
                <a:cs typeface="Arial" panose="020B0604020202020204" pitchFamily="34" charset="0"/>
              </a:rPr>
              <a:t>nhiều</a:t>
            </a:r>
            <a:r>
              <a:rPr lang="en-US" sz="1400" dirty="0">
                <a:latin typeface="Arial" panose="020B0604020202020204" pitchFamily="34" charset="0"/>
                <a:ea typeface="Calibri" panose="020F0502020204030204" pitchFamily="34" charset="0"/>
                <a:cs typeface="Arial" panose="020B0604020202020204" pitchFamily="34" charset="0"/>
              </a:rPr>
              <a:t> </a:t>
            </a:r>
            <a:r>
              <a:rPr lang="en-US" sz="1400" dirty="0" err="1">
                <a:latin typeface="Arial" panose="020B0604020202020204" pitchFamily="34" charset="0"/>
                <a:ea typeface="Calibri" panose="020F0502020204030204" pitchFamily="34" charset="0"/>
                <a:cs typeface="Arial" panose="020B0604020202020204" pitchFamily="34" charset="0"/>
              </a:rPr>
              <a:t>máy</a:t>
            </a:r>
            <a:r>
              <a:rPr lang="en-US" sz="1400" dirty="0">
                <a:latin typeface="Arial" panose="020B0604020202020204" pitchFamily="34" charset="0"/>
                <a:ea typeface="Calibri" panose="020F0502020204030204" pitchFamily="34" charset="0"/>
                <a:cs typeface="Arial" panose="020B0604020202020204" pitchFamily="34" charset="0"/>
              </a:rPr>
              <a:t> </a:t>
            </a:r>
            <a:r>
              <a:rPr lang="en-US" sz="1400" dirty="0" err="1">
                <a:latin typeface="Arial" panose="020B0604020202020204" pitchFamily="34" charset="0"/>
                <a:ea typeface="Calibri" panose="020F0502020204030204" pitchFamily="34" charset="0"/>
                <a:cs typeface="Arial" panose="020B0604020202020204" pitchFamily="34" charset="0"/>
              </a:rPr>
              <a:t>tính</a:t>
            </a:r>
            <a:r>
              <a:rPr lang="en-US" sz="1400" dirty="0">
                <a:latin typeface="Arial" panose="020B0604020202020204" pitchFamily="34" charset="0"/>
                <a:ea typeface="Calibri" panose="020F0502020204030204" pitchFamily="34" charset="0"/>
                <a:cs typeface="Arial" panose="020B0604020202020204" pitchFamily="34" charset="0"/>
              </a:rPr>
              <a:t> </a:t>
            </a:r>
            <a:r>
              <a:rPr lang="en-US" sz="1400" dirty="0" err="1">
                <a:latin typeface="Arial" panose="020B0604020202020204" pitchFamily="34" charset="0"/>
                <a:ea typeface="Calibri" panose="020F0502020204030204" pitchFamily="34" charset="0"/>
                <a:cs typeface="Arial" panose="020B0604020202020204" pitchFamily="34" charset="0"/>
              </a:rPr>
              <a:t>khác</a:t>
            </a:r>
            <a:r>
              <a:rPr lang="en-US" sz="1400" dirty="0">
                <a:latin typeface="Arial" panose="020B0604020202020204" pitchFamily="34" charset="0"/>
                <a:ea typeface="Calibri" panose="020F0502020204030204" pitchFamily="34" charset="0"/>
                <a:cs typeface="Arial" panose="020B0604020202020204" pitchFamily="34" charset="0"/>
              </a:rPr>
              <a:t> </a:t>
            </a:r>
            <a:r>
              <a:rPr lang="en-US" sz="1400" dirty="0" err="1">
                <a:latin typeface="Arial" panose="020B0604020202020204" pitchFamily="34" charset="0"/>
                <a:ea typeface="Calibri" panose="020F0502020204030204" pitchFamily="34" charset="0"/>
                <a:cs typeface="Arial" panose="020B0604020202020204" pitchFamily="34" charset="0"/>
              </a:rPr>
              <a:t>nhau</a:t>
            </a:r>
            <a:r>
              <a:rPr lang="vi-VN" sz="1400" dirty="0">
                <a:effectLst/>
                <a:latin typeface="Arial" panose="020B0604020202020204" pitchFamily="34" charset="0"/>
                <a:ea typeface="Calibri" panose="020F0502020204030204" pitchFamily="34" charset="0"/>
                <a:cs typeface="Arial" panose="020B0604020202020204" pitchFamily="34" charset="0"/>
              </a:rPr>
              <a:t>.</a:t>
            </a:r>
            <a:endParaRPr lang="en-US" sz="1400" dirty="0">
              <a:effectLst/>
              <a:latin typeface="Arial" panose="020B0604020202020204" pitchFamily="34" charset="0"/>
              <a:ea typeface="Calibri" panose="020F0502020204030204" pitchFamily="34" charset="0"/>
              <a:cs typeface="Arial" panose="020B0604020202020204" pitchFamily="34" charset="0"/>
            </a:endParaRPr>
          </a:p>
          <a:p>
            <a:pPr marL="938696" lvl="1" indent="-342900" algn="just">
              <a:lnSpc>
                <a:spcPct val="130000"/>
              </a:lnSpc>
              <a:spcAft>
                <a:spcPts val="600"/>
              </a:spcAft>
              <a:buFont typeface="Symbol" panose="05050102010706020507" pitchFamily="18" charset="2"/>
              <a:buChar char=""/>
            </a:pPr>
            <a:r>
              <a:rPr lang="en-US" sz="1400" dirty="0" err="1">
                <a:effectLst/>
                <a:latin typeface="Arial" panose="020B0604020202020204" pitchFamily="34" charset="0"/>
                <a:ea typeface="Calibri" panose="020F0502020204030204" pitchFamily="34" charset="0"/>
                <a:cs typeface="Arial" panose="020B0604020202020204" pitchFamily="34" charset="0"/>
              </a:rPr>
              <a:t>Thực</a:t>
            </a:r>
            <a:r>
              <a:rPr lang="en-US" sz="1400" dirty="0">
                <a:effectLst/>
                <a:latin typeface="Arial" panose="020B0604020202020204" pitchFamily="34" charset="0"/>
                <a:ea typeface="Calibri" panose="020F0502020204030204" pitchFamily="34" charset="0"/>
                <a:cs typeface="Arial" panose="020B0604020202020204" pitchFamily="34" charset="0"/>
              </a:rPr>
              <a:t> </a:t>
            </a:r>
            <a:r>
              <a:rPr lang="en-US" sz="1400" dirty="0" err="1">
                <a:effectLst/>
                <a:latin typeface="Arial" panose="020B0604020202020204" pitchFamily="34" charset="0"/>
                <a:ea typeface="Calibri" panose="020F0502020204030204" pitchFamily="34" charset="0"/>
                <a:cs typeface="Arial" panose="020B0604020202020204" pitchFamily="34" charset="0"/>
              </a:rPr>
              <a:t>hiện</a:t>
            </a:r>
            <a:r>
              <a:rPr lang="en-US" sz="1400" dirty="0">
                <a:effectLst/>
                <a:latin typeface="Arial" panose="020B0604020202020204" pitchFamily="34" charset="0"/>
                <a:ea typeface="Calibri" panose="020F0502020204030204" pitchFamily="34" charset="0"/>
                <a:cs typeface="Arial" panose="020B0604020202020204" pitchFamily="34" charset="0"/>
              </a:rPr>
              <a:t> </a:t>
            </a:r>
            <a:r>
              <a:rPr lang="en-US" sz="1400" dirty="0" err="1">
                <a:effectLst/>
                <a:latin typeface="Arial" panose="020B0604020202020204" pitchFamily="34" charset="0"/>
                <a:ea typeface="Calibri" panose="020F0502020204030204" pitchFamily="34" charset="0"/>
                <a:cs typeface="Arial" panose="020B0604020202020204" pitchFamily="34" charset="0"/>
              </a:rPr>
              <a:t>kiểm</a:t>
            </a:r>
            <a:r>
              <a:rPr lang="en-US" sz="1400" dirty="0">
                <a:effectLst/>
                <a:latin typeface="Arial" panose="020B0604020202020204" pitchFamily="34" charset="0"/>
                <a:ea typeface="Calibri" panose="020F0502020204030204" pitchFamily="34" charset="0"/>
                <a:cs typeface="Arial" panose="020B0604020202020204" pitchFamily="34" charset="0"/>
              </a:rPr>
              <a:t> </a:t>
            </a:r>
            <a:r>
              <a:rPr lang="en-US" sz="1400" dirty="0" err="1">
                <a:effectLst/>
                <a:latin typeface="Arial" panose="020B0604020202020204" pitchFamily="34" charset="0"/>
                <a:ea typeface="Calibri" panose="020F0502020204030204" pitchFamily="34" charset="0"/>
                <a:cs typeface="Arial" panose="020B0604020202020204" pitchFamily="34" charset="0"/>
              </a:rPr>
              <a:t>thử</a:t>
            </a:r>
            <a:r>
              <a:rPr lang="en-US" sz="1400" dirty="0">
                <a:effectLst/>
                <a:latin typeface="Arial" panose="020B0604020202020204" pitchFamily="34" charset="0"/>
                <a:ea typeface="Calibri" panose="020F0502020204030204" pitchFamily="34" charset="0"/>
                <a:cs typeface="Arial" panose="020B0604020202020204" pitchFamily="34" charset="0"/>
              </a:rPr>
              <a:t> </a:t>
            </a:r>
            <a:r>
              <a:rPr lang="en-US" sz="1400" dirty="0" err="1">
                <a:latin typeface="Arial" panose="020B0604020202020204" pitchFamily="34" charset="0"/>
                <a:ea typeface="Calibri" panose="020F0502020204030204" pitchFamily="34" charset="0"/>
                <a:cs typeface="Arial" panose="020B0604020202020204" pitchFamily="34" charset="0"/>
              </a:rPr>
              <a:t>các</a:t>
            </a:r>
            <a:r>
              <a:rPr lang="en-US" sz="1400" dirty="0">
                <a:latin typeface="Arial" panose="020B0604020202020204" pitchFamily="34" charset="0"/>
                <a:ea typeface="Calibri" panose="020F0502020204030204" pitchFamily="34" charset="0"/>
                <a:cs typeface="Arial" panose="020B0604020202020204" pitchFamily="34" charset="0"/>
              </a:rPr>
              <a:t> </a:t>
            </a:r>
            <a:r>
              <a:rPr lang="en-US" sz="1400" dirty="0" err="1">
                <a:latin typeface="Arial" panose="020B0604020202020204" pitchFamily="34" charset="0"/>
                <a:ea typeface="Calibri" panose="020F0502020204030204" pitchFamily="34" charset="0"/>
                <a:cs typeface="Arial" panose="020B0604020202020204" pitchFamily="34" charset="0"/>
              </a:rPr>
              <a:t>chức</a:t>
            </a:r>
            <a:r>
              <a:rPr lang="en-US" sz="1400" dirty="0">
                <a:latin typeface="Arial" panose="020B0604020202020204" pitchFamily="34" charset="0"/>
                <a:ea typeface="Calibri" panose="020F0502020204030204" pitchFamily="34" charset="0"/>
                <a:cs typeface="Arial" panose="020B0604020202020204" pitchFamily="34" charset="0"/>
              </a:rPr>
              <a:t> </a:t>
            </a:r>
            <a:r>
              <a:rPr lang="en-US" sz="1400" dirty="0" err="1">
                <a:latin typeface="Arial" panose="020B0604020202020204" pitchFamily="34" charset="0"/>
                <a:ea typeface="Calibri" panose="020F0502020204030204" pitchFamily="34" charset="0"/>
                <a:cs typeface="Arial" panose="020B0604020202020204" pitchFamily="34" charset="0"/>
              </a:rPr>
              <a:t>năng</a:t>
            </a:r>
            <a:r>
              <a:rPr lang="en-US" sz="1400" dirty="0">
                <a:latin typeface="Arial" panose="020B0604020202020204" pitchFamily="34" charset="0"/>
                <a:ea typeface="Calibri" panose="020F0502020204030204" pitchFamily="34" charset="0"/>
                <a:cs typeface="Arial" panose="020B0604020202020204" pitchFamily="34" charset="0"/>
              </a:rPr>
              <a:t> </a:t>
            </a:r>
            <a:r>
              <a:rPr lang="en-US" sz="1400" dirty="0" err="1">
                <a:latin typeface="Arial" panose="020B0604020202020204" pitchFamily="34" charset="0"/>
                <a:ea typeface="Calibri" panose="020F0502020204030204" pitchFamily="34" charset="0"/>
                <a:cs typeface="Arial" panose="020B0604020202020204" pitchFamily="34" charset="0"/>
              </a:rPr>
              <a:t>khác</a:t>
            </a:r>
            <a:r>
              <a:rPr lang="en-US" sz="1400" dirty="0">
                <a:latin typeface="Arial" panose="020B0604020202020204" pitchFamily="34" charset="0"/>
                <a:ea typeface="Calibri" panose="020F0502020204030204" pitchFamily="34" charset="0"/>
                <a:cs typeface="Arial" panose="020B0604020202020204" pitchFamily="34" charset="0"/>
              </a:rPr>
              <a:t> </a:t>
            </a:r>
            <a:r>
              <a:rPr lang="en-US" sz="1400" dirty="0" err="1">
                <a:latin typeface="Arial" panose="020B0604020202020204" pitchFamily="34" charset="0"/>
                <a:ea typeface="Calibri" panose="020F0502020204030204" pitchFamily="34" charset="0"/>
                <a:cs typeface="Arial" panose="020B0604020202020204" pitchFamily="34" charset="0"/>
              </a:rPr>
              <a:t>nhau</a:t>
            </a:r>
            <a:r>
              <a:rPr lang="en-US" sz="1400" dirty="0">
                <a:latin typeface="Arial" panose="020B0604020202020204" pitchFamily="34" charset="0"/>
                <a:ea typeface="Calibri" panose="020F0502020204030204" pitchFamily="34" charset="0"/>
                <a:cs typeface="Arial" panose="020B0604020202020204" pitchFamily="34" charset="0"/>
              </a:rPr>
              <a:t> </a:t>
            </a:r>
            <a:r>
              <a:rPr lang="en-US" sz="1400" dirty="0" err="1">
                <a:latin typeface="Arial" panose="020B0604020202020204" pitchFamily="34" charset="0"/>
                <a:ea typeface="Calibri" panose="020F0502020204030204" pitchFamily="34" charset="0"/>
                <a:cs typeface="Arial" panose="020B0604020202020204" pitchFamily="34" charset="0"/>
              </a:rPr>
              <a:t>của</a:t>
            </a:r>
            <a:r>
              <a:rPr lang="en-US" sz="1400" dirty="0">
                <a:latin typeface="Arial" panose="020B0604020202020204" pitchFamily="34" charset="0"/>
                <a:ea typeface="Calibri" panose="020F0502020204030204" pitchFamily="34" charset="0"/>
                <a:cs typeface="Arial" panose="020B0604020202020204" pitchFamily="34" charset="0"/>
              </a:rPr>
              <a:t> </a:t>
            </a:r>
            <a:r>
              <a:rPr lang="en-US" sz="1400" dirty="0" err="1">
                <a:latin typeface="Arial" panose="020B0604020202020204" pitchFamily="34" charset="0"/>
                <a:ea typeface="Calibri" panose="020F0502020204030204" pitchFamily="34" charset="0"/>
                <a:cs typeface="Arial" panose="020B0604020202020204" pitchFamily="34" charset="0"/>
              </a:rPr>
              <a:t>ứng</a:t>
            </a:r>
            <a:r>
              <a:rPr lang="en-US" sz="1400" dirty="0">
                <a:latin typeface="Arial" panose="020B0604020202020204" pitchFamily="34" charset="0"/>
                <a:ea typeface="Calibri" panose="020F0502020204030204" pitchFamily="34" charset="0"/>
                <a:cs typeface="Arial" panose="020B0604020202020204" pitchFamily="34" charset="0"/>
              </a:rPr>
              <a:t> </a:t>
            </a:r>
            <a:r>
              <a:rPr lang="en-US" sz="1400" dirty="0" err="1">
                <a:latin typeface="Arial" panose="020B0604020202020204" pitchFamily="34" charset="0"/>
                <a:ea typeface="Calibri" panose="020F0502020204030204" pitchFamily="34" charset="0"/>
                <a:cs typeface="Arial" panose="020B0604020202020204" pitchFamily="34" charset="0"/>
              </a:rPr>
              <a:t>dụng</a:t>
            </a:r>
            <a:r>
              <a:rPr lang="en-US" sz="1400" dirty="0">
                <a:effectLst/>
                <a:latin typeface="Arial" panose="020B0604020202020204" pitchFamily="34" charset="0"/>
                <a:ea typeface="Calibri" panose="020F0502020204030204" pitchFamily="34" charset="0"/>
                <a:cs typeface="Arial" panose="020B0604020202020204" pitchFamily="34" charset="0"/>
              </a:rPr>
              <a:t>.</a:t>
            </a:r>
          </a:p>
          <a:p>
            <a:pPr marL="342900" marR="0" lvl="0" indent="-342900" algn="just">
              <a:lnSpc>
                <a:spcPct val="130000"/>
              </a:lnSpc>
              <a:spcBef>
                <a:spcPts val="0"/>
              </a:spcBef>
              <a:spcAft>
                <a:spcPts val="600"/>
              </a:spcAft>
              <a:buFont typeface="Wingdings" panose="05000000000000000000" pitchFamily="2" charset="2"/>
              <a:buChar char=""/>
            </a:pPr>
            <a:r>
              <a:rPr lang="en-US" sz="1800" b="1" dirty="0" err="1">
                <a:effectLst/>
                <a:latin typeface="Arial" panose="020B0604020202020204" pitchFamily="34" charset="0"/>
                <a:ea typeface="Calibri" panose="020F0502020204030204" pitchFamily="34" charset="0"/>
                <a:cs typeface="Arial" panose="020B0604020202020204" pitchFamily="34" charset="0"/>
              </a:rPr>
              <a:t>Một</a:t>
            </a:r>
            <a:r>
              <a:rPr lang="en-US" sz="1800" b="1" dirty="0">
                <a:effectLst/>
                <a:latin typeface="Arial" panose="020B0604020202020204" pitchFamily="34" charset="0"/>
                <a:ea typeface="Calibri" panose="020F0502020204030204" pitchFamily="34" charset="0"/>
                <a:cs typeface="Arial" panose="020B0604020202020204" pitchFamily="34" charset="0"/>
              </a:rPr>
              <a:t> </a:t>
            </a:r>
            <a:r>
              <a:rPr lang="en-US" sz="1800" b="1" dirty="0" err="1">
                <a:effectLst/>
                <a:latin typeface="Arial" panose="020B0604020202020204" pitchFamily="34" charset="0"/>
                <a:ea typeface="Calibri" panose="020F0502020204030204" pitchFamily="34" charset="0"/>
                <a:cs typeface="Arial" panose="020B0604020202020204" pitchFamily="34" charset="0"/>
              </a:rPr>
              <a:t>số</a:t>
            </a:r>
            <a:r>
              <a:rPr lang="en-US" sz="1800" b="1" dirty="0">
                <a:effectLst/>
                <a:latin typeface="Arial" panose="020B0604020202020204" pitchFamily="34" charset="0"/>
                <a:ea typeface="Calibri" panose="020F0502020204030204" pitchFamily="34" charset="0"/>
                <a:cs typeface="Arial" panose="020B0604020202020204" pitchFamily="34" charset="0"/>
              </a:rPr>
              <a:t> </a:t>
            </a:r>
            <a:r>
              <a:rPr lang="en-US" sz="1800" b="1" dirty="0" err="1">
                <a:effectLst/>
                <a:latin typeface="Arial" panose="020B0604020202020204" pitchFamily="34" charset="0"/>
                <a:ea typeface="Calibri" panose="020F0502020204030204" pitchFamily="34" charset="0"/>
                <a:cs typeface="Arial" panose="020B0604020202020204" pitchFamily="34" charset="0"/>
              </a:rPr>
              <a:t>hạn</a:t>
            </a:r>
            <a:r>
              <a:rPr lang="en-US" sz="1800" b="1" dirty="0">
                <a:effectLst/>
                <a:latin typeface="Arial" panose="020B0604020202020204" pitchFamily="34" charset="0"/>
                <a:ea typeface="Calibri" panose="020F0502020204030204" pitchFamily="34" charset="0"/>
                <a:cs typeface="Arial" panose="020B0604020202020204" pitchFamily="34" charset="0"/>
              </a:rPr>
              <a:t> </a:t>
            </a:r>
            <a:r>
              <a:rPr lang="en-US" sz="1800" b="1" dirty="0" err="1">
                <a:effectLst/>
                <a:latin typeface="Arial" panose="020B0604020202020204" pitchFamily="34" charset="0"/>
                <a:ea typeface="Calibri" panose="020F0502020204030204" pitchFamily="34" charset="0"/>
                <a:cs typeface="Arial" panose="020B0604020202020204" pitchFamily="34" charset="0"/>
              </a:rPr>
              <a:t>chế</a:t>
            </a:r>
            <a:r>
              <a:rPr lang="en-US" sz="1800" b="1" dirty="0">
                <a:effectLst/>
                <a:latin typeface="Arial" panose="020B0604020202020204" pitchFamily="34" charset="0"/>
                <a:ea typeface="Calibri" panose="020F0502020204030204" pitchFamily="34" charset="0"/>
                <a:cs typeface="Arial" panose="020B0604020202020204" pitchFamily="34" charset="0"/>
              </a:rPr>
              <a:t>:</a:t>
            </a:r>
            <a:endParaRPr lang="en-US" sz="1800" dirty="0">
              <a:effectLst/>
              <a:latin typeface="Arial" panose="020B0604020202020204" pitchFamily="34" charset="0"/>
              <a:ea typeface="Calibri" panose="020F0502020204030204" pitchFamily="34" charset="0"/>
              <a:cs typeface="Arial" panose="020B0604020202020204" pitchFamily="34" charset="0"/>
            </a:endParaRPr>
          </a:p>
          <a:p>
            <a:pPr marL="938696" lvl="1" indent="-342900" algn="just">
              <a:lnSpc>
                <a:spcPct val="130000"/>
              </a:lnSpc>
              <a:spcAft>
                <a:spcPts val="600"/>
              </a:spcAft>
              <a:buFont typeface="Symbol" panose="05050102010706020507" pitchFamily="18" charset="2"/>
              <a:buChar char=""/>
            </a:pPr>
            <a:r>
              <a:rPr lang="vi-VN" sz="1400" dirty="0">
                <a:effectLst/>
                <a:latin typeface="Arial" panose="020B0604020202020204" pitchFamily="34" charset="0"/>
                <a:ea typeface="Calibri" panose="020F0502020204030204" pitchFamily="34" charset="0"/>
                <a:cs typeface="Arial" panose="020B0604020202020204" pitchFamily="34" charset="0"/>
              </a:rPr>
              <a:t>Thời gian phát triển dự án bị hạn chế, dẫn đến việc một số tính năng chưa được triển khai đầy đủ.</a:t>
            </a:r>
            <a:endParaRPr lang="en-US" sz="1400" dirty="0">
              <a:effectLst/>
              <a:latin typeface="Arial" panose="020B0604020202020204" pitchFamily="34" charset="0"/>
              <a:ea typeface="Calibri" panose="020F0502020204030204" pitchFamily="34" charset="0"/>
              <a:cs typeface="Arial" panose="020B0604020202020204" pitchFamily="34" charset="0"/>
            </a:endParaRPr>
          </a:p>
          <a:p>
            <a:pPr marL="938696" lvl="1" indent="-342900" algn="just">
              <a:lnSpc>
                <a:spcPct val="130000"/>
              </a:lnSpc>
              <a:spcAft>
                <a:spcPts val="600"/>
              </a:spcAft>
              <a:buFont typeface="Symbol" panose="05050102010706020507" pitchFamily="18" charset="2"/>
              <a:buChar char=""/>
            </a:pPr>
            <a:r>
              <a:rPr lang="vi-VN" sz="1400" dirty="0">
                <a:effectLst/>
                <a:latin typeface="Arial" panose="020B0604020202020204" pitchFamily="34" charset="0"/>
                <a:ea typeface="Calibri" panose="020F0502020204030204" pitchFamily="34" charset="0"/>
                <a:cs typeface="Arial" panose="020B0604020202020204" pitchFamily="34" charset="0"/>
              </a:rPr>
              <a:t>Việc kiểm thử chưa được thực hiện toàn diện, có thể còn tồn tại một số lỗi nhỏ.</a:t>
            </a:r>
            <a:endParaRPr lang="en-US" sz="1400" dirty="0">
              <a:effectLst/>
              <a:latin typeface="Arial" panose="020B0604020202020204" pitchFamily="34" charset="0"/>
              <a:ea typeface="Calibri" panose="020F0502020204030204" pitchFamily="34" charset="0"/>
              <a:cs typeface="Arial" panose="020B0604020202020204" pitchFamily="34" charset="0"/>
            </a:endParaRPr>
          </a:p>
          <a:p>
            <a:pPr marL="342900" marR="0" lvl="0" indent="-342900" algn="just">
              <a:lnSpc>
                <a:spcPct val="130000"/>
              </a:lnSpc>
              <a:spcBef>
                <a:spcPts val="0"/>
              </a:spcBef>
              <a:spcAft>
                <a:spcPts val="600"/>
              </a:spcAft>
              <a:buFont typeface="Wingdings" panose="05000000000000000000" pitchFamily="2" charset="2"/>
              <a:buChar char=""/>
            </a:pPr>
            <a:r>
              <a:rPr lang="en-US" sz="1800" b="1" dirty="0" err="1">
                <a:effectLst/>
                <a:latin typeface="Arial" panose="020B0604020202020204" pitchFamily="34" charset="0"/>
                <a:ea typeface="Calibri" panose="020F0502020204030204" pitchFamily="34" charset="0"/>
                <a:cs typeface="Arial" panose="020B0604020202020204" pitchFamily="34" charset="0"/>
              </a:rPr>
              <a:t>Hướng</a:t>
            </a:r>
            <a:r>
              <a:rPr lang="en-US" sz="1800" b="1" dirty="0">
                <a:effectLst/>
                <a:latin typeface="Arial" panose="020B0604020202020204" pitchFamily="34" charset="0"/>
                <a:ea typeface="Calibri" panose="020F0502020204030204" pitchFamily="34" charset="0"/>
                <a:cs typeface="Arial" panose="020B0604020202020204" pitchFamily="34" charset="0"/>
              </a:rPr>
              <a:t> </a:t>
            </a:r>
            <a:r>
              <a:rPr lang="en-US" sz="1800" b="1" dirty="0" err="1">
                <a:effectLst/>
                <a:latin typeface="Arial" panose="020B0604020202020204" pitchFamily="34" charset="0"/>
                <a:ea typeface="Calibri" panose="020F0502020204030204" pitchFamily="34" charset="0"/>
                <a:cs typeface="Arial" panose="020B0604020202020204" pitchFamily="34" charset="0"/>
              </a:rPr>
              <a:t>phát</a:t>
            </a:r>
            <a:r>
              <a:rPr lang="en-US" sz="1800" b="1" dirty="0">
                <a:effectLst/>
                <a:latin typeface="Arial" panose="020B0604020202020204" pitchFamily="34" charset="0"/>
                <a:ea typeface="Calibri" panose="020F0502020204030204" pitchFamily="34" charset="0"/>
                <a:cs typeface="Arial" panose="020B0604020202020204" pitchFamily="34" charset="0"/>
              </a:rPr>
              <a:t> </a:t>
            </a:r>
            <a:r>
              <a:rPr lang="en-US" sz="1800" b="1" dirty="0" err="1">
                <a:effectLst/>
                <a:latin typeface="Arial" panose="020B0604020202020204" pitchFamily="34" charset="0"/>
                <a:ea typeface="Calibri" panose="020F0502020204030204" pitchFamily="34" charset="0"/>
                <a:cs typeface="Arial" panose="020B0604020202020204" pitchFamily="34" charset="0"/>
              </a:rPr>
              <a:t>triển</a:t>
            </a:r>
            <a:r>
              <a:rPr lang="en-US" sz="1800" b="1" dirty="0">
                <a:effectLst/>
                <a:latin typeface="Arial" panose="020B0604020202020204" pitchFamily="34" charset="0"/>
                <a:ea typeface="Calibri" panose="020F0502020204030204" pitchFamily="34" charset="0"/>
                <a:cs typeface="Arial" panose="020B0604020202020204" pitchFamily="34" charset="0"/>
              </a:rPr>
              <a:t>:</a:t>
            </a:r>
            <a:endParaRPr lang="en-US" sz="1800" dirty="0">
              <a:effectLst/>
              <a:latin typeface="Arial" panose="020B0604020202020204" pitchFamily="34" charset="0"/>
              <a:ea typeface="Calibri" panose="020F0502020204030204" pitchFamily="34" charset="0"/>
              <a:cs typeface="Arial" panose="020B0604020202020204" pitchFamily="34" charset="0"/>
            </a:endParaRPr>
          </a:p>
          <a:p>
            <a:pPr marL="938696" lvl="1" indent="-342900" algn="just">
              <a:lnSpc>
                <a:spcPct val="130000"/>
              </a:lnSpc>
              <a:spcAft>
                <a:spcPts val="600"/>
              </a:spcAft>
              <a:buFont typeface="Symbol" panose="05050102010706020507" pitchFamily="18" charset="2"/>
              <a:buChar char=""/>
            </a:pPr>
            <a:r>
              <a:rPr lang="vi-VN" sz="1400" dirty="0">
                <a:latin typeface="Arial" panose="020B0604020202020204" pitchFamily="34" charset="0"/>
                <a:cs typeface="Arial" panose="020B0604020202020204" pitchFamily="34" charset="0"/>
              </a:rPr>
              <a:t>Tiếp tục phát triển và hoàn thiện các tính năng còn thiếu như quản lý </a:t>
            </a:r>
            <a:r>
              <a:rPr lang="en-US" sz="1400" dirty="0" err="1">
                <a:latin typeface="Arial" panose="020B0604020202020204" pitchFamily="34" charset="0"/>
                <a:cs typeface="Arial" panose="020B0604020202020204" pitchFamily="34" charset="0"/>
              </a:rPr>
              <a:t>khách</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hàng</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hoá</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đơn</a:t>
            </a:r>
            <a:r>
              <a:rPr lang="en-US" sz="1400" dirty="0">
                <a:latin typeface="Arial" panose="020B0604020202020204" pitchFamily="34" charset="0"/>
                <a:cs typeface="Arial" panose="020B0604020202020204" pitchFamily="34" charset="0"/>
              </a:rPr>
              <a:t>...</a:t>
            </a:r>
          </a:p>
          <a:p>
            <a:pPr marL="938696" lvl="1" indent="-342900" algn="just">
              <a:lnSpc>
                <a:spcPct val="130000"/>
              </a:lnSpc>
              <a:spcAft>
                <a:spcPts val="600"/>
              </a:spcAft>
              <a:buFont typeface="Symbol" panose="05050102010706020507" pitchFamily="18" charset="2"/>
              <a:buChar char=""/>
            </a:pPr>
            <a:r>
              <a:rPr lang="en-US" sz="1400" dirty="0" err="1">
                <a:latin typeface="Arial" panose="020B0604020202020204" pitchFamily="34" charset="0"/>
                <a:cs typeface="Arial" panose="020B0604020202020204" pitchFamily="34" charset="0"/>
              </a:rPr>
              <a:t>Rà</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soát</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kiểm</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thử</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các</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chức</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năng</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hiện</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tại</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và</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thực</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hiện</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kiểm</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thử</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cho</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các</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chức</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năng</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mới</a:t>
            </a:r>
            <a:r>
              <a:rPr lang="en-US" sz="1400" dirty="0">
                <a:latin typeface="Arial" panose="020B0604020202020204" pitchFamily="34" charset="0"/>
                <a:cs typeface="Arial" panose="020B0604020202020204" pitchFamily="34" charset="0"/>
              </a:rPr>
              <a:t>.</a:t>
            </a:r>
            <a:endParaRPr lang="en-US" sz="1800" dirty="0">
              <a:effectLst/>
              <a:latin typeface="Arial" panose="020B0604020202020204" pitchFamily="34" charset="0"/>
              <a:ea typeface="Calibri" panose="020F0502020204030204" pitchFamily="34" charset="0"/>
              <a:cs typeface="Arial" panose="020B0604020202020204" pitchFamily="34" charset="0"/>
            </a:endParaRPr>
          </a:p>
        </p:txBody>
      </p:sp>
      <p:sp>
        <p:nvSpPr>
          <p:cNvPr id="5" name="Slide Number Placeholder 4"/>
          <p:cNvSpPr>
            <a:spLocks noGrp="1"/>
          </p:cNvSpPr>
          <p:nvPr>
            <p:ph type="sldNum" sz="quarter" idx="11"/>
          </p:nvPr>
        </p:nvSpPr>
        <p:spPr/>
        <p:txBody>
          <a:bodyPr/>
          <a:lstStyle/>
          <a:p>
            <a:fld id="{099B615F-C769-49CC-AD0C-AE566D56EEA8}" type="slidenum">
              <a:rPr lang="en-US" smtClean="0"/>
              <a:pPr/>
              <a:t>18</a:t>
            </a:fld>
            <a:endParaRPr lang="en-US" dirty="0"/>
          </a:p>
        </p:txBody>
      </p:sp>
    </p:spTree>
    <p:extLst>
      <p:ext uri="{BB962C8B-B14F-4D97-AF65-F5344CB8AC3E}">
        <p14:creationId xmlns:p14="http://schemas.microsoft.com/office/powerpoint/2010/main" val="36114960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Arial" panose="020B0604020202020204" pitchFamily="34" charset="0"/>
                <a:cs typeface="Arial" panose="020B0604020202020204" pitchFamily="34" charset="0"/>
              </a:rPr>
              <a:t>Nội</a:t>
            </a:r>
            <a:r>
              <a:rPr lang="en-US" dirty="0">
                <a:latin typeface="Arial" panose="020B0604020202020204" pitchFamily="34" charset="0"/>
                <a:cs typeface="Arial" panose="020B0604020202020204" pitchFamily="34" charset="0"/>
              </a:rPr>
              <a:t> dung</a:t>
            </a:r>
          </a:p>
        </p:txBody>
      </p:sp>
      <p:sp>
        <p:nvSpPr>
          <p:cNvPr id="3" name="Content Placeholder 2"/>
          <p:cNvSpPr>
            <a:spLocks noGrp="1"/>
          </p:cNvSpPr>
          <p:nvPr>
            <p:ph idx="1"/>
          </p:nvPr>
        </p:nvSpPr>
        <p:spPr>
          <a:xfrm>
            <a:off x="0" y="726440"/>
            <a:ext cx="9144000" cy="4886960"/>
          </a:xfrm>
        </p:spPr>
        <p:txBody>
          <a:bodyPr/>
          <a:lstStyle/>
          <a:p>
            <a:pPr marL="0" indent="0">
              <a:buNone/>
            </a:pPr>
            <a:r>
              <a:rPr lang="vi-VN" dirty="0">
                <a:latin typeface="Arial" panose="020B0604020202020204" pitchFamily="34" charset="0"/>
                <a:cs typeface="Arial" panose="020B0604020202020204" pitchFamily="34" charset="0"/>
              </a:rPr>
              <a:t>1. </a:t>
            </a:r>
            <a:r>
              <a:rPr lang="en-US" dirty="0">
                <a:latin typeface="Arial" panose="020B0604020202020204" pitchFamily="34" charset="0"/>
                <a:cs typeface="Arial" panose="020B0604020202020204" pitchFamily="34" charset="0"/>
              </a:rPr>
              <a:t>KẾ HOẠCH THỰC HIỆN</a:t>
            </a:r>
            <a:endParaRPr lang="vi-VN" dirty="0">
              <a:latin typeface="Arial" panose="020B0604020202020204" pitchFamily="34" charset="0"/>
              <a:cs typeface="Arial" panose="020B0604020202020204" pitchFamily="34" charset="0"/>
            </a:endParaRPr>
          </a:p>
          <a:p>
            <a:pPr marL="457200" indent="-457200">
              <a:buAutoNum type="arabicPeriod"/>
            </a:pPr>
            <a:endParaRPr lang="en-US" dirty="0">
              <a:latin typeface="Arial" panose="020B0604020202020204" pitchFamily="34" charset="0"/>
              <a:cs typeface="Arial" panose="020B0604020202020204" pitchFamily="34" charset="0"/>
            </a:endParaRPr>
          </a:p>
          <a:p>
            <a:pPr marL="0" indent="0">
              <a:buNone/>
            </a:pPr>
            <a:r>
              <a:rPr lang="vi-VN" dirty="0">
                <a:latin typeface="Arial" panose="020B0604020202020204" pitchFamily="34" charset="0"/>
                <a:cs typeface="Arial" panose="020B0604020202020204" pitchFamily="34" charset="0"/>
              </a:rPr>
              <a:t>2. THU THẬP, LÀM RÕ YÊU CẦU</a:t>
            </a:r>
          </a:p>
          <a:p>
            <a:pPr marL="0" indent="0">
              <a:buNone/>
            </a:pPr>
            <a:endParaRPr lang="en-US" dirty="0">
              <a:latin typeface="Arial" panose="020B0604020202020204" pitchFamily="34" charset="0"/>
              <a:cs typeface="Arial" panose="020B0604020202020204" pitchFamily="34" charset="0"/>
            </a:endParaRPr>
          </a:p>
          <a:p>
            <a:pPr marL="0" indent="0">
              <a:buNone/>
            </a:pPr>
            <a:r>
              <a:rPr lang="en-US" dirty="0">
                <a:latin typeface="Arial" panose="020B0604020202020204" pitchFamily="34" charset="0"/>
                <a:cs typeface="Arial" panose="020B0604020202020204" pitchFamily="34" charset="0"/>
              </a:rPr>
              <a:t>3. ĐẶC TẢ YÊU CẦU</a:t>
            </a:r>
          </a:p>
          <a:p>
            <a:pPr marL="0" indent="0">
              <a:buNone/>
            </a:pPr>
            <a:endParaRPr lang="en-US" dirty="0">
              <a:latin typeface="Arial" panose="020B0604020202020204" pitchFamily="34" charset="0"/>
              <a:cs typeface="Arial" panose="020B0604020202020204" pitchFamily="34" charset="0"/>
            </a:endParaRPr>
          </a:p>
          <a:p>
            <a:pPr marL="0" indent="0">
              <a:buNone/>
            </a:pPr>
            <a:r>
              <a:rPr lang="en-US" dirty="0">
                <a:latin typeface="Arial" panose="020B0604020202020204" pitchFamily="34" charset="0"/>
                <a:cs typeface="Arial" panose="020B0604020202020204" pitchFamily="34" charset="0"/>
              </a:rPr>
              <a:t>5. </a:t>
            </a:r>
            <a:r>
              <a:rPr lang="vi-VN" dirty="0">
                <a:latin typeface="Arial" panose="020B0604020202020204" pitchFamily="34" charset="0"/>
                <a:cs typeface="Arial" panose="020B0604020202020204" pitchFamily="34" charset="0"/>
              </a:rPr>
              <a:t>XÂY DỰNG ỨNG DỤNG </a:t>
            </a:r>
            <a:endParaRPr lang="en-US" dirty="0">
              <a:latin typeface="Arial" panose="020B0604020202020204" pitchFamily="34" charset="0"/>
              <a:cs typeface="Arial" panose="020B0604020202020204" pitchFamily="34" charset="0"/>
            </a:endParaRPr>
          </a:p>
          <a:p>
            <a:pPr marL="0" indent="0">
              <a:buNone/>
            </a:pPr>
            <a:endParaRPr lang="en-US" dirty="0">
              <a:latin typeface="Arial" panose="020B0604020202020204" pitchFamily="34" charset="0"/>
              <a:cs typeface="Arial" panose="020B0604020202020204" pitchFamily="34" charset="0"/>
            </a:endParaRPr>
          </a:p>
          <a:p>
            <a:pPr marL="0" indent="0">
              <a:buNone/>
            </a:pPr>
            <a:r>
              <a:rPr lang="en-US" dirty="0">
                <a:latin typeface="Arial" panose="020B0604020202020204" pitchFamily="34" charset="0"/>
                <a:cs typeface="Arial" panose="020B0604020202020204" pitchFamily="34" charset="0"/>
              </a:rPr>
              <a:t>6. KIỂM THỬ CHỨC NĂNG ỨNG DỤNG</a:t>
            </a:r>
          </a:p>
        </p:txBody>
      </p:sp>
      <p:sp>
        <p:nvSpPr>
          <p:cNvPr id="5" name="Slide Number Placeholder 4"/>
          <p:cNvSpPr>
            <a:spLocks noGrp="1"/>
          </p:cNvSpPr>
          <p:nvPr>
            <p:ph type="sldNum" sz="quarter" idx="11"/>
          </p:nvPr>
        </p:nvSpPr>
        <p:spPr/>
        <p:txBody>
          <a:bodyPr/>
          <a:lstStyle/>
          <a:p>
            <a:fld id="{099B615F-C769-49CC-AD0C-AE566D56EEA8}" type="slidenum">
              <a:rPr lang="en-US" smtClean="0"/>
              <a:pPr/>
              <a:t>2</a:t>
            </a:fld>
            <a:endParaRPr lang="en-US" dirty="0"/>
          </a:p>
        </p:txBody>
      </p:sp>
    </p:spTree>
    <p:extLst>
      <p:ext uri="{BB962C8B-B14F-4D97-AF65-F5344CB8AC3E}">
        <p14:creationId xmlns:p14="http://schemas.microsoft.com/office/powerpoint/2010/main" val="1878565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None/>
            </a:pPr>
            <a:r>
              <a:rPr lang="vi-VN" dirty="0">
                <a:latin typeface="Arial" panose="020B0604020202020204" pitchFamily="34" charset="0"/>
                <a:cs typeface="Arial" panose="020B0604020202020204" pitchFamily="34" charset="0"/>
              </a:rPr>
              <a:t>1. </a:t>
            </a:r>
            <a:r>
              <a:rPr lang="en-US" dirty="0">
                <a:latin typeface="Arial" panose="020B0604020202020204" pitchFamily="34" charset="0"/>
                <a:cs typeface="Arial" panose="020B0604020202020204" pitchFamily="34" charset="0"/>
              </a:rPr>
              <a:t>KẾ HOẠCH THỰC HIỆN</a:t>
            </a:r>
            <a:endParaRPr lang="vi-VN"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lstStyle/>
          <a:p>
            <a:pPr marL="0" indent="0">
              <a:buNone/>
            </a:pPr>
            <a:r>
              <a:rPr lang="vi-VN" sz="2200" dirty="0">
                <a:latin typeface="Arial" panose="020B0604020202020204" pitchFamily="34" charset="0"/>
                <a:cs typeface="Arial" panose="020B0604020202020204" pitchFamily="34" charset="0"/>
              </a:rPr>
              <a:t>1.1. Giới thiệu nhóm</a:t>
            </a:r>
          </a:p>
          <a:p>
            <a:pPr lvl="1"/>
            <a:r>
              <a:rPr lang="en-US" sz="2200" b="1" dirty="0" err="1">
                <a:latin typeface="Arial" panose="020B0604020202020204" pitchFamily="34" charset="0"/>
                <a:cs typeface="Arial" panose="020B0604020202020204" pitchFamily="34" charset="0"/>
              </a:rPr>
              <a:t>Phạm</a:t>
            </a:r>
            <a:r>
              <a:rPr lang="en-US" sz="2200" b="1" dirty="0">
                <a:latin typeface="Arial" panose="020B0604020202020204" pitchFamily="34" charset="0"/>
                <a:cs typeface="Arial" panose="020B0604020202020204" pitchFamily="34" charset="0"/>
              </a:rPr>
              <a:t> </a:t>
            </a:r>
            <a:r>
              <a:rPr lang="en-US" sz="2200" b="1" dirty="0" err="1">
                <a:latin typeface="Arial" panose="020B0604020202020204" pitchFamily="34" charset="0"/>
                <a:cs typeface="Arial" panose="020B0604020202020204" pitchFamily="34" charset="0"/>
              </a:rPr>
              <a:t>Văn</a:t>
            </a:r>
            <a:r>
              <a:rPr lang="en-US" sz="2200" b="1" dirty="0">
                <a:latin typeface="Arial" panose="020B0604020202020204" pitchFamily="34" charset="0"/>
                <a:cs typeface="Arial" panose="020B0604020202020204" pitchFamily="34" charset="0"/>
              </a:rPr>
              <a:t> </a:t>
            </a:r>
            <a:r>
              <a:rPr lang="en-US" sz="2200" b="1" dirty="0" err="1">
                <a:latin typeface="Arial" panose="020B0604020202020204" pitchFamily="34" charset="0"/>
                <a:cs typeface="Arial" panose="020B0604020202020204" pitchFamily="34" charset="0"/>
              </a:rPr>
              <a:t>Quyết</a:t>
            </a:r>
            <a:r>
              <a:rPr lang="en-US" sz="2200" b="1" dirty="0">
                <a:latin typeface="Arial" panose="020B0604020202020204" pitchFamily="34" charset="0"/>
                <a:cs typeface="Arial" panose="020B0604020202020204" pitchFamily="34" charset="0"/>
              </a:rPr>
              <a:t> -</a:t>
            </a:r>
            <a:r>
              <a:rPr lang="vi-VN" sz="2200" dirty="0">
                <a:latin typeface="Arial" panose="020B0604020202020204" pitchFamily="34" charset="0"/>
                <a:cs typeface="Arial" panose="020B0604020202020204" pitchFamily="34" charset="0"/>
              </a:rPr>
              <a:t> </a:t>
            </a:r>
            <a:r>
              <a:rPr lang="en-US" sz="2200" dirty="0">
                <a:latin typeface="Arial" panose="020B0604020202020204" pitchFamily="34" charset="0"/>
                <a:cs typeface="Arial" panose="020B0604020202020204" pitchFamily="34" charset="0"/>
              </a:rPr>
              <a:t>Leader, </a:t>
            </a:r>
            <a:r>
              <a:rPr lang="en-US" sz="2200" dirty="0" err="1">
                <a:latin typeface="Arial" panose="020B0604020202020204" pitchFamily="34" charset="0"/>
                <a:cs typeface="Arial" panose="020B0604020202020204" pitchFamily="34" charset="0"/>
              </a:rPr>
              <a:t>thực</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hiện</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phỏng</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vấn</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xác</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định</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yêu</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cầu</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chức</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năng</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và</a:t>
            </a:r>
            <a:r>
              <a:rPr lang="en-US" sz="2200" dirty="0">
                <a:latin typeface="Arial" panose="020B0604020202020204" pitchFamily="34" charset="0"/>
                <a:cs typeface="Arial" panose="020B0604020202020204" pitchFamily="34" charset="0"/>
              </a:rPr>
              <a:t> phi </a:t>
            </a:r>
            <a:r>
              <a:rPr lang="en-US" sz="2200" dirty="0" err="1">
                <a:latin typeface="Arial" panose="020B0604020202020204" pitchFamily="34" charset="0"/>
                <a:cs typeface="Arial" panose="020B0604020202020204" pitchFamily="34" charset="0"/>
              </a:rPr>
              <a:t>chức</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năng</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xây</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dựng</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usecase</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đặc</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tả</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usecase</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xây</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dựng</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phần</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mềm</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kiểm</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thử</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bảo</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trì</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sản</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phẩm</a:t>
            </a:r>
            <a:r>
              <a:rPr lang="en-US" sz="2200" dirty="0">
                <a:latin typeface="Arial" panose="020B0604020202020204" pitchFamily="34" charset="0"/>
                <a:cs typeface="Arial" panose="020B0604020202020204" pitchFamily="34" charset="0"/>
              </a:rPr>
              <a:t>.</a:t>
            </a:r>
            <a:endParaRPr lang="vi-VN" sz="2200" dirty="0">
              <a:latin typeface="Arial" panose="020B0604020202020204" pitchFamily="34" charset="0"/>
              <a:cs typeface="Arial" panose="020B0604020202020204" pitchFamily="34" charset="0"/>
            </a:endParaRPr>
          </a:p>
          <a:p>
            <a:pPr lvl="1"/>
            <a:r>
              <a:rPr lang="en-US" sz="2200" b="1" dirty="0">
                <a:latin typeface="Arial" panose="020B0604020202020204" pitchFamily="34" charset="0"/>
                <a:cs typeface="Arial" panose="020B0604020202020204" pitchFamily="34" charset="0"/>
              </a:rPr>
              <a:t>Nguyễn </a:t>
            </a:r>
            <a:r>
              <a:rPr lang="en-US" sz="2200" b="1" dirty="0" err="1">
                <a:latin typeface="Arial" panose="020B0604020202020204" pitchFamily="34" charset="0"/>
                <a:cs typeface="Arial" panose="020B0604020202020204" pitchFamily="34" charset="0"/>
              </a:rPr>
              <a:t>Hoàng</a:t>
            </a:r>
            <a:r>
              <a:rPr lang="en-US" sz="2200" b="1" dirty="0">
                <a:latin typeface="Arial" panose="020B0604020202020204" pitchFamily="34" charset="0"/>
                <a:cs typeface="Arial" panose="020B0604020202020204" pitchFamily="34" charset="0"/>
              </a:rPr>
              <a:t> Long - </a:t>
            </a:r>
            <a:r>
              <a:rPr lang="en-US" sz="2200" dirty="0" err="1">
                <a:latin typeface="Arial" panose="020B0604020202020204" pitchFamily="34" charset="0"/>
                <a:cs typeface="Arial" panose="020B0604020202020204" pitchFamily="34" charset="0"/>
              </a:rPr>
              <a:t>Thực</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hiện</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khảo</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sát</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thiết</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kế</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kiến</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trúc</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đặc</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tả</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usecase</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thiết</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kế</a:t>
            </a:r>
            <a:r>
              <a:rPr lang="en-US" sz="2200" dirty="0">
                <a:latin typeface="Arial" panose="020B0604020202020204" pitchFamily="34" charset="0"/>
                <a:cs typeface="Arial" panose="020B0604020202020204" pitchFamily="34" charset="0"/>
              </a:rPr>
              <a:t> database, </a:t>
            </a:r>
            <a:r>
              <a:rPr lang="en-US" sz="2200" dirty="0" err="1">
                <a:latin typeface="Arial" panose="020B0604020202020204" pitchFamily="34" charset="0"/>
                <a:cs typeface="Arial" panose="020B0604020202020204" pitchFamily="34" charset="0"/>
              </a:rPr>
              <a:t>xây</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dựng</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phần</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mềm</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kiểm</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thử</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báo</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cáo</a:t>
            </a:r>
            <a:r>
              <a:rPr lang="en-US" sz="2200" dirty="0">
                <a:latin typeface="Arial" panose="020B0604020202020204" pitchFamily="34" charset="0"/>
                <a:cs typeface="Arial" panose="020B0604020202020204" pitchFamily="34" charset="0"/>
              </a:rPr>
              <a:t>.</a:t>
            </a:r>
            <a:endParaRPr lang="vi-VN" sz="2200" dirty="0">
              <a:latin typeface="Arial" panose="020B0604020202020204" pitchFamily="34" charset="0"/>
              <a:cs typeface="Arial" panose="020B0604020202020204" pitchFamily="34" charset="0"/>
            </a:endParaRPr>
          </a:p>
          <a:p>
            <a:pPr lvl="1"/>
            <a:r>
              <a:rPr lang="vi-VN" sz="2200" b="1" dirty="0">
                <a:latin typeface="Arial" panose="020B0604020202020204" pitchFamily="34" charset="0"/>
                <a:cs typeface="Arial" panose="020B0604020202020204" pitchFamily="34" charset="0"/>
              </a:rPr>
              <a:t>Nguyễn </a:t>
            </a:r>
            <a:r>
              <a:rPr lang="en-US" sz="2200" b="1" dirty="0">
                <a:latin typeface="Arial" panose="020B0604020202020204" pitchFamily="34" charset="0"/>
                <a:cs typeface="Arial" panose="020B0604020202020204" pitchFamily="34" charset="0"/>
              </a:rPr>
              <a:t>Mạnh Cường - </a:t>
            </a:r>
            <a:r>
              <a:rPr lang="en-US" sz="2200" dirty="0" err="1">
                <a:latin typeface="Arial" panose="020B0604020202020204" pitchFamily="34" charset="0"/>
                <a:cs typeface="Arial" panose="020B0604020202020204" pitchFamily="34" charset="0"/>
              </a:rPr>
              <a:t>Thực</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hiện</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khảo</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sát</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đặc</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tả</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phần</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mềm</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đặc</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tả</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usecase</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biểu</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đồ</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trình</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tự</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xây</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dựng</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phần</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mềm</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kiểm</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thử</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thuyết</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trình</a:t>
            </a:r>
            <a:r>
              <a:rPr lang="en-US" sz="2200" dirty="0">
                <a:latin typeface="Arial" panose="020B0604020202020204" pitchFamily="34" charset="0"/>
                <a:cs typeface="Arial" panose="020B0604020202020204" pitchFamily="34" charset="0"/>
              </a:rPr>
              <a:t>.</a:t>
            </a:r>
          </a:p>
          <a:p>
            <a:pPr lvl="1"/>
            <a:r>
              <a:rPr lang="en-US" sz="2200" b="1" dirty="0" err="1">
                <a:latin typeface="Arial" panose="020B0604020202020204" pitchFamily="34" charset="0"/>
                <a:cs typeface="Arial" panose="020B0604020202020204" pitchFamily="34" charset="0"/>
              </a:rPr>
              <a:t>Dương</a:t>
            </a:r>
            <a:r>
              <a:rPr lang="en-US" sz="2200" b="1" dirty="0">
                <a:latin typeface="Arial" panose="020B0604020202020204" pitchFamily="34" charset="0"/>
                <a:cs typeface="Arial" panose="020B0604020202020204" pitchFamily="34" charset="0"/>
              </a:rPr>
              <a:t> </a:t>
            </a:r>
            <a:r>
              <a:rPr lang="en-US" sz="2200" b="1" dirty="0" err="1">
                <a:latin typeface="Arial" panose="020B0604020202020204" pitchFamily="34" charset="0"/>
                <a:cs typeface="Arial" panose="020B0604020202020204" pitchFamily="34" charset="0"/>
              </a:rPr>
              <a:t>Hữu</a:t>
            </a:r>
            <a:r>
              <a:rPr lang="en-US" sz="2200" b="1" dirty="0">
                <a:latin typeface="Arial" panose="020B0604020202020204" pitchFamily="34" charset="0"/>
                <a:cs typeface="Arial" panose="020B0604020202020204" pitchFamily="34" charset="0"/>
              </a:rPr>
              <a:t> </a:t>
            </a:r>
            <a:r>
              <a:rPr lang="en-US" sz="2200" b="1" dirty="0" err="1">
                <a:latin typeface="Arial" panose="020B0604020202020204" pitchFamily="34" charset="0"/>
                <a:cs typeface="Arial" panose="020B0604020202020204" pitchFamily="34" charset="0"/>
              </a:rPr>
              <a:t>Hoàng</a:t>
            </a:r>
            <a:r>
              <a:rPr lang="en-US" sz="2200" b="1" dirty="0">
                <a:latin typeface="Arial" panose="020B0604020202020204" pitchFamily="34" charset="0"/>
                <a:cs typeface="Arial" panose="020B0604020202020204" pitchFamily="34" charset="0"/>
              </a:rPr>
              <a:t> </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Thực</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hiện</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khảo</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sát</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tổng</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hợp</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kết</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quả</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khảo</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sát</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biểu</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đồ</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hoạt</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động</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xây</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dựng</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tài</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liệu</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hướng</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dẫn</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xác</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định</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môi</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trường</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kiểm</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thử</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kế</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hoạch</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triển</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khai</a:t>
            </a:r>
            <a:r>
              <a:rPr lang="en-US" sz="2200" dirty="0">
                <a:latin typeface="Arial" panose="020B0604020202020204" pitchFamily="34" charset="0"/>
                <a:cs typeface="Arial" panose="020B0604020202020204" pitchFamily="34" charset="0"/>
              </a:rPr>
              <a:t>.</a:t>
            </a:r>
            <a:endParaRPr lang="vi-VN" sz="2200" dirty="0">
              <a:latin typeface="Arial" panose="020B0604020202020204" pitchFamily="34" charset="0"/>
              <a:cs typeface="Arial" panose="020B0604020202020204" pitchFamily="34" charset="0"/>
            </a:endParaRPr>
          </a:p>
          <a:p>
            <a:endParaRPr lang="en-US" sz="2200" dirty="0">
              <a:latin typeface="Arial" panose="020B0604020202020204" pitchFamily="34" charset="0"/>
              <a:cs typeface="Arial" panose="020B0604020202020204" pitchFamily="34" charset="0"/>
            </a:endParaRPr>
          </a:p>
        </p:txBody>
      </p:sp>
      <p:sp>
        <p:nvSpPr>
          <p:cNvPr id="5" name="Slide Number Placeholder 4"/>
          <p:cNvSpPr>
            <a:spLocks noGrp="1"/>
          </p:cNvSpPr>
          <p:nvPr>
            <p:ph type="sldNum" sz="quarter" idx="11"/>
          </p:nvPr>
        </p:nvSpPr>
        <p:spPr/>
        <p:txBody>
          <a:bodyPr/>
          <a:lstStyle/>
          <a:p>
            <a:fld id="{099B615F-C769-49CC-AD0C-AE566D56EEA8}" type="slidenum">
              <a:rPr lang="en-US" smtClean="0">
                <a:latin typeface="Arial" panose="020B0604020202020204" pitchFamily="34" charset="0"/>
                <a:cs typeface="Arial" panose="020B0604020202020204" pitchFamily="34" charset="0"/>
              </a:rPr>
              <a:pPr/>
              <a:t>3</a:t>
            </a:fld>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720204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None/>
            </a:pPr>
            <a:r>
              <a:rPr lang="vi-VN" dirty="0">
                <a:latin typeface="Arial" panose="020B0604020202020204" pitchFamily="34" charset="0"/>
                <a:cs typeface="Arial" panose="020B0604020202020204" pitchFamily="34" charset="0"/>
              </a:rPr>
              <a:t>1. </a:t>
            </a:r>
            <a:r>
              <a:rPr lang="en-US" dirty="0">
                <a:latin typeface="Arial" panose="020B0604020202020204" pitchFamily="34" charset="0"/>
                <a:cs typeface="Arial" panose="020B0604020202020204" pitchFamily="34" charset="0"/>
              </a:rPr>
              <a:t>KẾ HOẠCH THỰC HIỆN</a:t>
            </a:r>
            <a:endParaRPr lang="vi-VN"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lstStyle/>
          <a:p>
            <a:pPr marL="0" indent="0">
              <a:buNone/>
            </a:pPr>
            <a:r>
              <a:rPr lang="vi-VN" dirty="0">
                <a:latin typeface="Arial" panose="020B0604020202020204" pitchFamily="34" charset="0"/>
                <a:cs typeface="Arial" panose="020B0604020202020204" pitchFamily="34" charset="0"/>
              </a:rPr>
              <a:t>1.2. Kế hoạch chi tiết</a:t>
            </a:r>
          </a:p>
          <a:p>
            <a:endParaRPr lang="en-US" dirty="0">
              <a:latin typeface="Arial" panose="020B0604020202020204" pitchFamily="34" charset="0"/>
              <a:cs typeface="Arial" panose="020B0604020202020204" pitchFamily="34" charset="0"/>
            </a:endParaRPr>
          </a:p>
        </p:txBody>
      </p:sp>
      <p:sp>
        <p:nvSpPr>
          <p:cNvPr id="5" name="Slide Number Placeholder 4"/>
          <p:cNvSpPr>
            <a:spLocks noGrp="1"/>
          </p:cNvSpPr>
          <p:nvPr>
            <p:ph type="sldNum" sz="quarter" idx="11"/>
          </p:nvPr>
        </p:nvSpPr>
        <p:spPr/>
        <p:txBody>
          <a:bodyPr/>
          <a:lstStyle/>
          <a:p>
            <a:fld id="{099B615F-C769-49CC-AD0C-AE566D56EEA8}" type="slidenum">
              <a:rPr lang="en-US" smtClean="0"/>
              <a:pPr/>
              <a:t>4</a:t>
            </a:fld>
            <a:endParaRPr lang="en-US" dirty="0"/>
          </a:p>
        </p:txBody>
      </p:sp>
      <p:graphicFrame>
        <p:nvGraphicFramePr>
          <p:cNvPr id="7" name="Table 7">
            <a:extLst>
              <a:ext uri="{FF2B5EF4-FFF2-40B4-BE49-F238E27FC236}">
                <a16:creationId xmlns:a16="http://schemas.microsoft.com/office/drawing/2014/main" id="{DAE4E831-55BA-4AAB-9848-664E909CD89A}"/>
              </a:ext>
            </a:extLst>
          </p:cNvPr>
          <p:cNvGraphicFramePr>
            <a:graphicFrameLocks noGrp="1"/>
          </p:cNvGraphicFramePr>
          <p:nvPr>
            <p:extLst>
              <p:ext uri="{D42A27DB-BD31-4B8C-83A1-F6EECF244321}">
                <p14:modId xmlns:p14="http://schemas.microsoft.com/office/powerpoint/2010/main" val="2973767646"/>
              </p:ext>
            </p:extLst>
          </p:nvPr>
        </p:nvGraphicFramePr>
        <p:xfrm>
          <a:off x="117988" y="1146277"/>
          <a:ext cx="4454012" cy="4413865"/>
        </p:xfrm>
        <a:graphic>
          <a:graphicData uri="http://schemas.openxmlformats.org/drawingml/2006/table">
            <a:tbl>
              <a:tblPr firstRow="1" bandRow="1">
                <a:tableStyleId>{5C22544A-7EE6-4342-B048-85BDC9FD1C3A}</a:tableStyleId>
              </a:tblPr>
              <a:tblGrid>
                <a:gridCol w="707922">
                  <a:extLst>
                    <a:ext uri="{9D8B030D-6E8A-4147-A177-3AD203B41FA5}">
                      <a16:colId xmlns:a16="http://schemas.microsoft.com/office/drawing/2014/main" val="2177727646"/>
                    </a:ext>
                  </a:extLst>
                </a:gridCol>
                <a:gridCol w="1518186">
                  <a:extLst>
                    <a:ext uri="{9D8B030D-6E8A-4147-A177-3AD203B41FA5}">
                      <a16:colId xmlns:a16="http://schemas.microsoft.com/office/drawing/2014/main" val="4193820551"/>
                    </a:ext>
                  </a:extLst>
                </a:gridCol>
                <a:gridCol w="1714049">
                  <a:extLst>
                    <a:ext uri="{9D8B030D-6E8A-4147-A177-3AD203B41FA5}">
                      <a16:colId xmlns:a16="http://schemas.microsoft.com/office/drawing/2014/main" val="2278400081"/>
                    </a:ext>
                  </a:extLst>
                </a:gridCol>
                <a:gridCol w="513855">
                  <a:extLst>
                    <a:ext uri="{9D8B030D-6E8A-4147-A177-3AD203B41FA5}">
                      <a16:colId xmlns:a16="http://schemas.microsoft.com/office/drawing/2014/main" val="3697367735"/>
                    </a:ext>
                  </a:extLst>
                </a:gridCol>
              </a:tblGrid>
              <a:tr h="828417">
                <a:tc>
                  <a:txBody>
                    <a:bodyPr/>
                    <a:lstStyle/>
                    <a:p>
                      <a:pPr fontAlgn="t"/>
                      <a:br>
                        <a:rPr lang="en-US" sz="1200" dirty="0">
                          <a:effectLst/>
                          <a:latin typeface="Arial" panose="020B0604020202020204" pitchFamily="34" charset="0"/>
                          <a:cs typeface="Arial" panose="020B0604020202020204" pitchFamily="34" charset="0"/>
                        </a:rPr>
                      </a:br>
                      <a:endParaRPr lang="en-US" sz="1200" dirty="0">
                        <a:effectLst/>
                        <a:latin typeface="Arial" panose="020B0604020202020204" pitchFamily="34" charset="0"/>
                        <a:cs typeface="Arial" panose="020B0604020202020204" pitchFamily="34" charset="0"/>
                      </a:endParaRPr>
                    </a:p>
                  </a:txBody>
                  <a:tcPr marL="68580" marR="68580" anchor="ctr"/>
                </a:tc>
                <a:tc>
                  <a:txBody>
                    <a:bodyPr/>
                    <a:lstStyle/>
                    <a:p>
                      <a:pPr algn="ctr" rtl="0" fontAlgn="t">
                        <a:spcBef>
                          <a:spcPts val="0"/>
                        </a:spcBef>
                        <a:spcAft>
                          <a:spcPts val="0"/>
                        </a:spcAft>
                      </a:pPr>
                      <a:r>
                        <a:rPr lang="en-US" sz="1200" b="1" i="1" u="none" strike="noStrike" dirty="0" err="1">
                          <a:solidFill>
                            <a:srgbClr val="000000"/>
                          </a:solidFill>
                          <a:effectLst/>
                          <a:latin typeface="Arial" panose="020B0604020202020204" pitchFamily="34" charset="0"/>
                          <a:cs typeface="Arial" panose="020B0604020202020204" pitchFamily="34" charset="0"/>
                        </a:rPr>
                        <a:t>Công</a:t>
                      </a:r>
                      <a:r>
                        <a:rPr lang="en-US" sz="1200" b="1" i="1" u="none" strike="noStrike" dirty="0">
                          <a:solidFill>
                            <a:srgbClr val="000000"/>
                          </a:solidFill>
                          <a:effectLst/>
                          <a:latin typeface="Arial" panose="020B0604020202020204" pitchFamily="34" charset="0"/>
                          <a:cs typeface="Arial" panose="020B0604020202020204" pitchFamily="34" charset="0"/>
                        </a:rPr>
                        <a:t> </a:t>
                      </a:r>
                      <a:r>
                        <a:rPr lang="en-US" sz="1200" b="1" i="1" u="none" strike="noStrike" dirty="0" err="1">
                          <a:solidFill>
                            <a:srgbClr val="000000"/>
                          </a:solidFill>
                          <a:effectLst/>
                          <a:latin typeface="Arial" panose="020B0604020202020204" pitchFamily="34" charset="0"/>
                          <a:cs typeface="Arial" panose="020B0604020202020204" pitchFamily="34" charset="0"/>
                        </a:rPr>
                        <a:t>việc</a:t>
                      </a:r>
                      <a:endParaRPr lang="en-US" sz="1200" dirty="0">
                        <a:effectLst/>
                        <a:latin typeface="Arial" panose="020B0604020202020204" pitchFamily="34" charset="0"/>
                        <a:cs typeface="Arial" panose="020B0604020202020204" pitchFamily="34" charset="0"/>
                      </a:endParaRPr>
                    </a:p>
                  </a:txBody>
                  <a:tcPr marL="68580" marR="68580" anchor="ctr"/>
                </a:tc>
                <a:tc>
                  <a:txBody>
                    <a:bodyPr/>
                    <a:lstStyle/>
                    <a:p>
                      <a:pPr algn="ctr" rtl="0" fontAlgn="t">
                        <a:spcBef>
                          <a:spcPts val="0"/>
                        </a:spcBef>
                        <a:spcAft>
                          <a:spcPts val="0"/>
                        </a:spcAft>
                      </a:pPr>
                      <a:r>
                        <a:rPr lang="en-US" sz="1200" b="1" i="1" u="none" strike="noStrike" dirty="0" err="1">
                          <a:solidFill>
                            <a:srgbClr val="000000"/>
                          </a:solidFill>
                          <a:effectLst/>
                          <a:latin typeface="Arial" panose="020B0604020202020204" pitchFamily="34" charset="0"/>
                          <a:cs typeface="Arial" panose="020B0604020202020204" pitchFamily="34" charset="0"/>
                        </a:rPr>
                        <a:t>Thành</a:t>
                      </a:r>
                      <a:r>
                        <a:rPr lang="en-US" sz="1200" b="1" i="1" u="none" strike="noStrike" dirty="0">
                          <a:solidFill>
                            <a:srgbClr val="000000"/>
                          </a:solidFill>
                          <a:effectLst/>
                          <a:latin typeface="Arial" panose="020B0604020202020204" pitchFamily="34" charset="0"/>
                          <a:cs typeface="Arial" panose="020B0604020202020204" pitchFamily="34" charset="0"/>
                        </a:rPr>
                        <a:t> </a:t>
                      </a:r>
                      <a:r>
                        <a:rPr lang="en-US" sz="1200" b="1" i="1" u="none" strike="noStrike" dirty="0" err="1">
                          <a:solidFill>
                            <a:srgbClr val="000000"/>
                          </a:solidFill>
                          <a:effectLst/>
                          <a:latin typeface="Arial" panose="020B0604020202020204" pitchFamily="34" charset="0"/>
                          <a:cs typeface="Arial" panose="020B0604020202020204" pitchFamily="34" charset="0"/>
                        </a:rPr>
                        <a:t>viên</a:t>
                      </a:r>
                      <a:r>
                        <a:rPr lang="en-US" sz="1200" b="1" i="1" u="none" strike="noStrike" dirty="0">
                          <a:solidFill>
                            <a:srgbClr val="000000"/>
                          </a:solidFill>
                          <a:effectLst/>
                          <a:latin typeface="Arial" panose="020B0604020202020204" pitchFamily="34" charset="0"/>
                          <a:cs typeface="Arial" panose="020B0604020202020204" pitchFamily="34" charset="0"/>
                        </a:rPr>
                        <a:t> </a:t>
                      </a:r>
                      <a:r>
                        <a:rPr lang="en-US" sz="1200" b="1" i="1" u="none" strike="noStrike" dirty="0" err="1">
                          <a:solidFill>
                            <a:srgbClr val="000000"/>
                          </a:solidFill>
                          <a:effectLst/>
                          <a:latin typeface="Arial" panose="020B0604020202020204" pitchFamily="34" charset="0"/>
                          <a:cs typeface="Arial" panose="020B0604020202020204" pitchFamily="34" charset="0"/>
                        </a:rPr>
                        <a:t>thực</a:t>
                      </a:r>
                      <a:r>
                        <a:rPr lang="en-US" sz="1200" b="1" i="1" u="none" strike="noStrike" dirty="0">
                          <a:solidFill>
                            <a:srgbClr val="000000"/>
                          </a:solidFill>
                          <a:effectLst/>
                          <a:latin typeface="Arial" panose="020B0604020202020204" pitchFamily="34" charset="0"/>
                          <a:cs typeface="Arial" panose="020B0604020202020204" pitchFamily="34" charset="0"/>
                        </a:rPr>
                        <a:t> </a:t>
                      </a:r>
                      <a:r>
                        <a:rPr lang="en-US" sz="1200" b="1" i="1" u="none" strike="noStrike" dirty="0" err="1">
                          <a:solidFill>
                            <a:srgbClr val="000000"/>
                          </a:solidFill>
                          <a:effectLst/>
                          <a:latin typeface="Arial" panose="020B0604020202020204" pitchFamily="34" charset="0"/>
                          <a:cs typeface="Arial" panose="020B0604020202020204" pitchFamily="34" charset="0"/>
                        </a:rPr>
                        <a:t>hiện</a:t>
                      </a:r>
                      <a:endParaRPr lang="en-US" sz="1200" dirty="0">
                        <a:effectLst/>
                        <a:latin typeface="Arial" panose="020B0604020202020204" pitchFamily="34" charset="0"/>
                        <a:cs typeface="Arial" panose="020B0604020202020204" pitchFamily="34" charset="0"/>
                      </a:endParaRPr>
                    </a:p>
                  </a:txBody>
                  <a:tcPr marL="68580" marR="68580" anchor="ctr"/>
                </a:tc>
                <a:tc>
                  <a:txBody>
                    <a:bodyPr/>
                    <a:lstStyle/>
                    <a:p>
                      <a:pPr algn="ctr" rtl="0" fontAlgn="t">
                        <a:spcBef>
                          <a:spcPts val="0"/>
                        </a:spcBef>
                        <a:spcAft>
                          <a:spcPts val="0"/>
                        </a:spcAft>
                      </a:pPr>
                      <a:r>
                        <a:rPr lang="en-US" sz="1200" b="1" i="1" u="none" strike="noStrike" dirty="0" err="1">
                          <a:solidFill>
                            <a:srgbClr val="000000"/>
                          </a:solidFill>
                          <a:effectLst/>
                          <a:latin typeface="Arial" panose="020B0604020202020204" pitchFamily="34" charset="0"/>
                          <a:cs typeface="Arial" panose="020B0604020202020204" pitchFamily="34" charset="0"/>
                        </a:rPr>
                        <a:t>Ghi</a:t>
                      </a:r>
                      <a:r>
                        <a:rPr lang="en-US" sz="1200" b="1" i="1" u="none" strike="noStrike" dirty="0">
                          <a:solidFill>
                            <a:srgbClr val="000000"/>
                          </a:solidFill>
                          <a:effectLst/>
                          <a:latin typeface="Arial" panose="020B0604020202020204" pitchFamily="34" charset="0"/>
                          <a:cs typeface="Arial" panose="020B0604020202020204" pitchFamily="34" charset="0"/>
                        </a:rPr>
                        <a:t> </a:t>
                      </a:r>
                      <a:r>
                        <a:rPr lang="en-US" sz="1200" b="1" i="1" u="none" strike="noStrike" dirty="0" err="1">
                          <a:solidFill>
                            <a:srgbClr val="000000"/>
                          </a:solidFill>
                          <a:effectLst/>
                          <a:latin typeface="Arial" panose="020B0604020202020204" pitchFamily="34" charset="0"/>
                          <a:cs typeface="Arial" panose="020B0604020202020204" pitchFamily="34" charset="0"/>
                        </a:rPr>
                        <a:t>chú</a:t>
                      </a:r>
                      <a:endParaRPr lang="en-US" sz="1200" dirty="0">
                        <a:effectLst/>
                        <a:latin typeface="Arial" panose="020B0604020202020204" pitchFamily="34" charset="0"/>
                        <a:cs typeface="Arial" panose="020B0604020202020204" pitchFamily="34" charset="0"/>
                      </a:endParaRPr>
                    </a:p>
                  </a:txBody>
                  <a:tcPr marL="68580" marR="68580" anchor="ctr"/>
                </a:tc>
                <a:extLst>
                  <a:ext uri="{0D108BD9-81ED-4DB2-BD59-A6C34878D82A}">
                    <a16:rowId xmlns:a16="http://schemas.microsoft.com/office/drawing/2014/main" val="204241579"/>
                  </a:ext>
                </a:extLst>
              </a:tr>
              <a:tr h="1070221">
                <a:tc rowSpan="4">
                  <a:txBody>
                    <a:bodyPr/>
                    <a:lstStyle/>
                    <a:p>
                      <a:pPr rtl="0" fontAlgn="ctr">
                        <a:spcBef>
                          <a:spcPts val="0"/>
                        </a:spcBef>
                        <a:spcAft>
                          <a:spcPts val="0"/>
                        </a:spcAft>
                      </a:pPr>
                      <a:r>
                        <a:rPr lang="en-US" sz="1200" b="1" i="0" u="none" strike="noStrike" dirty="0" err="1">
                          <a:solidFill>
                            <a:srgbClr val="000000"/>
                          </a:solidFill>
                          <a:effectLst/>
                          <a:latin typeface="Arial" panose="020B0604020202020204" pitchFamily="34" charset="0"/>
                          <a:cs typeface="Arial" panose="020B0604020202020204" pitchFamily="34" charset="0"/>
                        </a:rPr>
                        <a:t>Tuần</a:t>
                      </a:r>
                      <a:r>
                        <a:rPr lang="en-US" sz="1200" b="1" i="0" u="none" strike="noStrike" dirty="0">
                          <a:solidFill>
                            <a:srgbClr val="000000"/>
                          </a:solidFill>
                          <a:effectLst/>
                          <a:latin typeface="Arial" panose="020B0604020202020204" pitchFamily="34" charset="0"/>
                          <a:cs typeface="Arial" panose="020B0604020202020204" pitchFamily="34" charset="0"/>
                        </a:rPr>
                        <a:t> 01</a:t>
                      </a:r>
                      <a:endParaRPr lang="en-US" sz="1200" dirty="0">
                        <a:effectLst/>
                        <a:latin typeface="Arial" panose="020B0604020202020204" pitchFamily="34" charset="0"/>
                        <a:cs typeface="Arial" panose="020B0604020202020204" pitchFamily="34" charset="0"/>
                      </a:endParaRPr>
                    </a:p>
                    <a:p>
                      <a:pPr fontAlgn="ctr"/>
                      <a:br>
                        <a:rPr lang="en-US" sz="1200" dirty="0">
                          <a:effectLst/>
                          <a:latin typeface="Arial" panose="020B0604020202020204" pitchFamily="34" charset="0"/>
                          <a:cs typeface="Arial" panose="020B0604020202020204" pitchFamily="34" charset="0"/>
                        </a:rPr>
                      </a:br>
                      <a:endParaRPr lang="en-US" sz="1200" dirty="0">
                        <a:effectLst/>
                        <a:latin typeface="Arial" panose="020B0604020202020204" pitchFamily="34" charset="0"/>
                        <a:cs typeface="Arial" panose="020B0604020202020204" pitchFamily="34" charset="0"/>
                      </a:endParaRPr>
                    </a:p>
                  </a:txBody>
                  <a:tcPr marL="68580" marR="68580" anchor="ctr"/>
                </a:tc>
                <a:tc>
                  <a:txBody>
                    <a:bodyPr/>
                    <a:lstStyle/>
                    <a:p>
                      <a:pPr rtl="0" fontAlgn="ctr">
                        <a:spcBef>
                          <a:spcPts val="0"/>
                        </a:spcBef>
                        <a:spcAft>
                          <a:spcPts val="0"/>
                        </a:spcAft>
                      </a:pPr>
                      <a:r>
                        <a:rPr lang="en-US" sz="1200" b="0" i="0" u="none" strike="noStrike" dirty="0" err="1">
                          <a:solidFill>
                            <a:srgbClr val="000000"/>
                          </a:solidFill>
                          <a:effectLst/>
                          <a:latin typeface="Arial" panose="020B0604020202020204" pitchFamily="34" charset="0"/>
                          <a:cs typeface="Arial" panose="020B0604020202020204" pitchFamily="34" charset="0"/>
                        </a:rPr>
                        <a:t>Chuẩn</a:t>
                      </a:r>
                      <a:r>
                        <a:rPr lang="en-US" sz="1200" b="0" i="0" u="none" strike="noStrike" dirty="0">
                          <a:solidFill>
                            <a:srgbClr val="000000"/>
                          </a:solidFill>
                          <a:effectLst/>
                          <a:latin typeface="Arial" panose="020B0604020202020204" pitchFamily="34" charset="0"/>
                          <a:cs typeface="Arial" panose="020B0604020202020204" pitchFamily="34" charset="0"/>
                        </a:rPr>
                        <a:t> </a:t>
                      </a:r>
                      <a:r>
                        <a:rPr lang="en-US" sz="1200" b="0" i="0" u="none" strike="noStrike" dirty="0" err="1">
                          <a:solidFill>
                            <a:srgbClr val="000000"/>
                          </a:solidFill>
                          <a:effectLst/>
                          <a:latin typeface="Arial" panose="020B0604020202020204" pitchFamily="34" charset="0"/>
                          <a:cs typeface="Arial" panose="020B0604020202020204" pitchFamily="34" charset="0"/>
                        </a:rPr>
                        <a:t>bị</a:t>
                      </a:r>
                      <a:r>
                        <a:rPr lang="en-US" sz="1200" b="0" i="0" u="none" strike="noStrike" dirty="0">
                          <a:solidFill>
                            <a:srgbClr val="000000"/>
                          </a:solidFill>
                          <a:effectLst/>
                          <a:latin typeface="Arial" panose="020B0604020202020204" pitchFamily="34" charset="0"/>
                          <a:cs typeface="Arial" panose="020B0604020202020204" pitchFamily="34" charset="0"/>
                        </a:rPr>
                        <a:t> </a:t>
                      </a:r>
                      <a:r>
                        <a:rPr lang="en-US" sz="1200" b="0" i="0" u="none" strike="noStrike" dirty="0" err="1">
                          <a:solidFill>
                            <a:srgbClr val="000000"/>
                          </a:solidFill>
                          <a:effectLst/>
                          <a:latin typeface="Arial" panose="020B0604020202020204" pitchFamily="34" charset="0"/>
                          <a:cs typeface="Arial" panose="020B0604020202020204" pitchFamily="34" charset="0"/>
                        </a:rPr>
                        <a:t>các</a:t>
                      </a:r>
                      <a:r>
                        <a:rPr lang="en-US" sz="1200" b="0" i="0" u="none" strike="noStrike" dirty="0">
                          <a:solidFill>
                            <a:srgbClr val="000000"/>
                          </a:solidFill>
                          <a:effectLst/>
                          <a:latin typeface="Arial" panose="020B0604020202020204" pitchFamily="34" charset="0"/>
                          <a:cs typeface="Arial" panose="020B0604020202020204" pitchFamily="34" charset="0"/>
                        </a:rPr>
                        <a:t> </a:t>
                      </a:r>
                      <a:r>
                        <a:rPr lang="en-US" sz="1200" b="0" i="0" u="none" strike="noStrike" dirty="0" err="1">
                          <a:solidFill>
                            <a:srgbClr val="000000"/>
                          </a:solidFill>
                          <a:effectLst/>
                          <a:latin typeface="Arial" panose="020B0604020202020204" pitchFamily="34" charset="0"/>
                          <a:cs typeface="Arial" panose="020B0604020202020204" pitchFamily="34" charset="0"/>
                        </a:rPr>
                        <a:t>câu</a:t>
                      </a:r>
                      <a:r>
                        <a:rPr lang="en-US" sz="1200" b="0" i="0" u="none" strike="noStrike" dirty="0">
                          <a:solidFill>
                            <a:srgbClr val="000000"/>
                          </a:solidFill>
                          <a:effectLst/>
                          <a:latin typeface="Arial" panose="020B0604020202020204" pitchFamily="34" charset="0"/>
                          <a:cs typeface="Arial" panose="020B0604020202020204" pitchFamily="34" charset="0"/>
                        </a:rPr>
                        <a:t> </a:t>
                      </a:r>
                      <a:r>
                        <a:rPr lang="en-US" sz="1200" b="0" i="0" u="none" strike="noStrike" dirty="0" err="1">
                          <a:solidFill>
                            <a:srgbClr val="000000"/>
                          </a:solidFill>
                          <a:effectLst/>
                          <a:latin typeface="Arial" panose="020B0604020202020204" pitchFamily="34" charset="0"/>
                          <a:cs typeface="Arial" panose="020B0604020202020204" pitchFamily="34" charset="0"/>
                        </a:rPr>
                        <a:t>hỏi</a:t>
                      </a:r>
                      <a:r>
                        <a:rPr lang="en-US" sz="1200" b="0" i="0" u="none" strike="noStrike" dirty="0">
                          <a:solidFill>
                            <a:srgbClr val="000000"/>
                          </a:solidFill>
                          <a:effectLst/>
                          <a:latin typeface="Arial" panose="020B0604020202020204" pitchFamily="34" charset="0"/>
                          <a:cs typeface="Arial" panose="020B0604020202020204" pitchFamily="34" charset="0"/>
                        </a:rPr>
                        <a:t> </a:t>
                      </a:r>
                      <a:r>
                        <a:rPr lang="en-US" sz="1200" b="0" i="0" u="none" strike="noStrike" dirty="0" err="1">
                          <a:solidFill>
                            <a:srgbClr val="000000"/>
                          </a:solidFill>
                          <a:effectLst/>
                          <a:latin typeface="Arial" panose="020B0604020202020204" pitchFamily="34" charset="0"/>
                          <a:cs typeface="Arial" panose="020B0604020202020204" pitchFamily="34" charset="0"/>
                        </a:rPr>
                        <a:t>khảo</a:t>
                      </a:r>
                      <a:r>
                        <a:rPr lang="en-US" sz="1200" b="0" i="0" u="none" strike="noStrike" dirty="0">
                          <a:solidFill>
                            <a:srgbClr val="000000"/>
                          </a:solidFill>
                          <a:effectLst/>
                          <a:latin typeface="Arial" panose="020B0604020202020204" pitchFamily="34" charset="0"/>
                          <a:cs typeface="Arial" panose="020B0604020202020204" pitchFamily="34" charset="0"/>
                        </a:rPr>
                        <a:t> </a:t>
                      </a:r>
                      <a:r>
                        <a:rPr lang="en-US" sz="1200" b="0" i="0" u="none" strike="noStrike" dirty="0" err="1">
                          <a:solidFill>
                            <a:srgbClr val="000000"/>
                          </a:solidFill>
                          <a:effectLst/>
                          <a:latin typeface="Arial" panose="020B0604020202020204" pitchFamily="34" charset="0"/>
                          <a:cs typeface="Arial" panose="020B0604020202020204" pitchFamily="34" charset="0"/>
                        </a:rPr>
                        <a:t>sát</a:t>
                      </a:r>
                      <a:r>
                        <a:rPr lang="en-US" sz="1200" b="0" i="0" u="none" strike="noStrike" dirty="0">
                          <a:solidFill>
                            <a:srgbClr val="000000"/>
                          </a:solidFill>
                          <a:effectLst/>
                          <a:latin typeface="Arial" panose="020B0604020202020204" pitchFamily="34" charset="0"/>
                          <a:cs typeface="Arial" panose="020B0604020202020204" pitchFamily="34" charset="0"/>
                        </a:rPr>
                        <a:t>, </a:t>
                      </a:r>
                      <a:r>
                        <a:rPr lang="en-US" sz="1200" b="0" i="0" u="none" strike="noStrike" dirty="0" err="1">
                          <a:solidFill>
                            <a:srgbClr val="000000"/>
                          </a:solidFill>
                          <a:effectLst/>
                          <a:latin typeface="Arial" panose="020B0604020202020204" pitchFamily="34" charset="0"/>
                          <a:cs typeface="Arial" panose="020B0604020202020204" pitchFamily="34" charset="0"/>
                        </a:rPr>
                        <a:t>bảng</a:t>
                      </a:r>
                      <a:r>
                        <a:rPr lang="en-US" sz="1200" b="0" i="0" u="none" strike="noStrike" dirty="0">
                          <a:solidFill>
                            <a:srgbClr val="000000"/>
                          </a:solidFill>
                          <a:effectLst/>
                          <a:latin typeface="Arial" panose="020B0604020202020204" pitchFamily="34" charset="0"/>
                          <a:cs typeface="Arial" panose="020B0604020202020204" pitchFamily="34" charset="0"/>
                        </a:rPr>
                        <a:t> </a:t>
                      </a:r>
                      <a:r>
                        <a:rPr lang="en-US" sz="1200" b="0" i="0" u="none" strike="noStrike" dirty="0" err="1">
                          <a:solidFill>
                            <a:srgbClr val="000000"/>
                          </a:solidFill>
                          <a:effectLst/>
                          <a:latin typeface="Arial" panose="020B0604020202020204" pitchFamily="34" charset="0"/>
                          <a:cs typeface="Arial" panose="020B0604020202020204" pitchFamily="34" charset="0"/>
                        </a:rPr>
                        <a:t>hỏi</a:t>
                      </a:r>
                      <a:endParaRPr lang="en-US" sz="1200" dirty="0">
                        <a:effectLst/>
                        <a:latin typeface="Arial" panose="020B0604020202020204" pitchFamily="34" charset="0"/>
                        <a:cs typeface="Arial" panose="020B0604020202020204" pitchFamily="34" charset="0"/>
                      </a:endParaRPr>
                    </a:p>
                  </a:txBody>
                  <a:tcPr marL="68580" marR="68580" anchor="ctr"/>
                </a:tc>
                <a:tc>
                  <a:txBody>
                    <a:bodyPr/>
                    <a:lstStyle/>
                    <a:p>
                      <a:pPr rtl="0" fontAlgn="ctr">
                        <a:spcBef>
                          <a:spcPts val="0"/>
                        </a:spcBef>
                        <a:spcAft>
                          <a:spcPts val="0"/>
                        </a:spcAft>
                      </a:pPr>
                      <a:r>
                        <a:rPr lang="vi-VN" sz="1200" b="0" i="0" u="none" strike="noStrike" dirty="0">
                          <a:solidFill>
                            <a:srgbClr val="000000"/>
                          </a:solidFill>
                          <a:effectLst/>
                          <a:latin typeface="Arial" panose="020B0604020202020204" pitchFamily="34" charset="0"/>
                          <a:cs typeface="Arial" panose="020B0604020202020204" pitchFamily="34" charset="0"/>
                        </a:rPr>
                        <a:t>Nguyễn Hoàng Long</a:t>
                      </a:r>
                      <a:br>
                        <a:rPr lang="vi-VN" sz="1200" b="0" i="0" u="none" strike="noStrike" dirty="0">
                          <a:solidFill>
                            <a:srgbClr val="000000"/>
                          </a:solidFill>
                          <a:effectLst/>
                          <a:latin typeface="Arial" panose="020B0604020202020204" pitchFamily="34" charset="0"/>
                          <a:cs typeface="Arial" panose="020B0604020202020204" pitchFamily="34" charset="0"/>
                        </a:rPr>
                      </a:br>
                      <a:r>
                        <a:rPr lang="vi-VN" sz="1200" b="0" i="0" u="none" strike="noStrike" dirty="0">
                          <a:solidFill>
                            <a:srgbClr val="000000"/>
                          </a:solidFill>
                          <a:effectLst/>
                          <a:latin typeface="Arial" panose="020B0604020202020204" pitchFamily="34" charset="0"/>
                          <a:cs typeface="Arial" panose="020B0604020202020204" pitchFamily="34" charset="0"/>
                        </a:rPr>
                        <a:t>Nguyễn Mạnh Cường</a:t>
                      </a:r>
                      <a:br>
                        <a:rPr lang="vi-VN" sz="1200" b="0" i="0" u="none" strike="noStrike" dirty="0">
                          <a:solidFill>
                            <a:srgbClr val="000000"/>
                          </a:solidFill>
                          <a:effectLst/>
                          <a:latin typeface="Arial" panose="020B0604020202020204" pitchFamily="34" charset="0"/>
                          <a:cs typeface="Arial" panose="020B0604020202020204" pitchFamily="34" charset="0"/>
                        </a:rPr>
                      </a:br>
                      <a:r>
                        <a:rPr lang="vi-VN" sz="1200" b="0" i="0" u="none" strike="noStrike" dirty="0">
                          <a:solidFill>
                            <a:srgbClr val="000000"/>
                          </a:solidFill>
                          <a:effectLst/>
                          <a:latin typeface="Arial" panose="020B0604020202020204" pitchFamily="34" charset="0"/>
                          <a:cs typeface="Arial" panose="020B0604020202020204" pitchFamily="34" charset="0"/>
                        </a:rPr>
                        <a:t>Dương Hữu Hoàng</a:t>
                      </a:r>
                      <a:endParaRPr lang="vi-VN" sz="1200" dirty="0">
                        <a:effectLst/>
                        <a:latin typeface="Arial" panose="020B0604020202020204" pitchFamily="34" charset="0"/>
                        <a:cs typeface="Arial" panose="020B0604020202020204" pitchFamily="34" charset="0"/>
                      </a:endParaRPr>
                    </a:p>
                  </a:txBody>
                  <a:tcPr marL="68580" marR="68580" anchor="ctr"/>
                </a:tc>
                <a:tc>
                  <a:txBody>
                    <a:bodyPr/>
                    <a:lstStyle/>
                    <a:p>
                      <a:pPr rtl="0" fontAlgn="t">
                        <a:spcBef>
                          <a:spcPts val="0"/>
                        </a:spcBef>
                        <a:spcAft>
                          <a:spcPts val="0"/>
                        </a:spcAft>
                      </a:pPr>
                      <a:r>
                        <a:rPr lang="en-US" sz="1200" b="1" i="1" u="none" strike="noStrike">
                          <a:solidFill>
                            <a:srgbClr val="FF0000"/>
                          </a:solidFill>
                          <a:effectLst/>
                          <a:latin typeface="Arial" panose="020B0604020202020204" pitchFamily="34" charset="0"/>
                          <a:cs typeface="Arial" panose="020B0604020202020204" pitchFamily="34" charset="0"/>
                        </a:rPr>
                        <a:t>30 câu hỏi</a:t>
                      </a:r>
                      <a:endParaRPr lang="en-US" sz="1200">
                        <a:effectLst/>
                        <a:latin typeface="Arial" panose="020B0604020202020204" pitchFamily="34" charset="0"/>
                        <a:cs typeface="Arial" panose="020B0604020202020204" pitchFamily="34" charset="0"/>
                      </a:endParaRPr>
                    </a:p>
                  </a:txBody>
                  <a:tcPr marL="68580" marR="68580" anchor="ctr"/>
                </a:tc>
                <a:extLst>
                  <a:ext uri="{0D108BD9-81ED-4DB2-BD59-A6C34878D82A}">
                    <a16:rowId xmlns:a16="http://schemas.microsoft.com/office/drawing/2014/main" val="737938797"/>
                  </a:ext>
                </a:extLst>
              </a:tr>
              <a:tr h="828417">
                <a:tc vMerge="1">
                  <a:txBody>
                    <a:bodyPr/>
                    <a:lstStyle/>
                    <a:p>
                      <a:endParaRPr lang="en-US"/>
                    </a:p>
                  </a:txBody>
                  <a:tcPr/>
                </a:tc>
                <a:tc>
                  <a:txBody>
                    <a:bodyPr/>
                    <a:lstStyle/>
                    <a:p>
                      <a:pPr rtl="0" fontAlgn="ctr">
                        <a:spcBef>
                          <a:spcPts val="0"/>
                        </a:spcBef>
                        <a:spcAft>
                          <a:spcPts val="0"/>
                        </a:spcAft>
                      </a:pPr>
                      <a:r>
                        <a:rPr lang="en-US" sz="1200" b="0" i="0" u="none" strike="noStrike">
                          <a:solidFill>
                            <a:srgbClr val="000000"/>
                          </a:solidFill>
                          <a:effectLst/>
                          <a:latin typeface="Arial" panose="020B0604020202020204" pitchFamily="34" charset="0"/>
                          <a:cs typeface="Arial" panose="020B0604020202020204" pitchFamily="34" charset="0"/>
                        </a:rPr>
                        <a:t>Thực hiện phỏng vấn trực tiếp</a:t>
                      </a:r>
                      <a:endParaRPr lang="en-US" sz="1200">
                        <a:effectLst/>
                        <a:latin typeface="Arial" panose="020B0604020202020204" pitchFamily="34" charset="0"/>
                        <a:cs typeface="Arial" panose="020B0604020202020204" pitchFamily="34" charset="0"/>
                      </a:endParaRPr>
                    </a:p>
                  </a:txBody>
                  <a:tcPr marL="68580" marR="68580" anchor="ctr"/>
                </a:tc>
                <a:tc>
                  <a:txBody>
                    <a:bodyPr/>
                    <a:lstStyle/>
                    <a:p>
                      <a:pPr rtl="0" fontAlgn="ctr">
                        <a:spcBef>
                          <a:spcPts val="0"/>
                        </a:spcBef>
                        <a:spcAft>
                          <a:spcPts val="0"/>
                        </a:spcAft>
                      </a:pPr>
                      <a:r>
                        <a:rPr lang="en-US" sz="1200" b="0" i="0" u="none" strike="noStrike" dirty="0" err="1">
                          <a:solidFill>
                            <a:srgbClr val="000000"/>
                          </a:solidFill>
                          <a:effectLst/>
                          <a:latin typeface="Arial" panose="020B0604020202020204" pitchFamily="34" charset="0"/>
                          <a:cs typeface="Arial" panose="020B0604020202020204" pitchFamily="34" charset="0"/>
                        </a:rPr>
                        <a:t>Phạm</a:t>
                      </a:r>
                      <a:r>
                        <a:rPr lang="en-US" sz="1200" b="0" i="0" u="none" strike="noStrike" dirty="0">
                          <a:solidFill>
                            <a:srgbClr val="000000"/>
                          </a:solidFill>
                          <a:effectLst/>
                          <a:latin typeface="Arial" panose="020B0604020202020204" pitchFamily="34" charset="0"/>
                          <a:cs typeface="Arial" panose="020B0604020202020204" pitchFamily="34" charset="0"/>
                        </a:rPr>
                        <a:t> </a:t>
                      </a:r>
                      <a:r>
                        <a:rPr lang="en-US" sz="1200" b="0" i="0" u="none" strike="noStrike" dirty="0" err="1">
                          <a:solidFill>
                            <a:srgbClr val="000000"/>
                          </a:solidFill>
                          <a:effectLst/>
                          <a:latin typeface="Arial" panose="020B0604020202020204" pitchFamily="34" charset="0"/>
                          <a:cs typeface="Arial" panose="020B0604020202020204" pitchFamily="34" charset="0"/>
                        </a:rPr>
                        <a:t>Văn</a:t>
                      </a:r>
                      <a:r>
                        <a:rPr lang="en-US" sz="1200" b="0" i="0" u="none" strike="noStrike" dirty="0">
                          <a:solidFill>
                            <a:srgbClr val="000000"/>
                          </a:solidFill>
                          <a:effectLst/>
                          <a:latin typeface="Arial" panose="020B0604020202020204" pitchFamily="34" charset="0"/>
                          <a:cs typeface="Arial" panose="020B0604020202020204" pitchFamily="34" charset="0"/>
                        </a:rPr>
                        <a:t> </a:t>
                      </a:r>
                      <a:r>
                        <a:rPr lang="en-US" sz="1200" b="0" i="0" u="none" strike="noStrike" dirty="0" err="1">
                          <a:solidFill>
                            <a:srgbClr val="000000"/>
                          </a:solidFill>
                          <a:effectLst/>
                          <a:latin typeface="Arial" panose="020B0604020202020204" pitchFamily="34" charset="0"/>
                          <a:cs typeface="Arial" panose="020B0604020202020204" pitchFamily="34" charset="0"/>
                        </a:rPr>
                        <a:t>Quyết</a:t>
                      </a:r>
                      <a:endParaRPr lang="en-US" sz="1200" dirty="0">
                        <a:effectLst/>
                        <a:latin typeface="Arial" panose="020B0604020202020204" pitchFamily="34" charset="0"/>
                        <a:cs typeface="Arial" panose="020B0604020202020204" pitchFamily="34" charset="0"/>
                      </a:endParaRPr>
                    </a:p>
                  </a:txBody>
                  <a:tcPr marL="68580" marR="68580" anchor="ctr"/>
                </a:tc>
                <a:tc>
                  <a:txBody>
                    <a:bodyPr/>
                    <a:lstStyle/>
                    <a:p>
                      <a:pPr fontAlgn="t"/>
                      <a:br>
                        <a:rPr lang="en-US" sz="1200" dirty="0">
                          <a:effectLst/>
                          <a:latin typeface="Arial" panose="020B0604020202020204" pitchFamily="34" charset="0"/>
                          <a:cs typeface="Arial" panose="020B0604020202020204" pitchFamily="34" charset="0"/>
                        </a:rPr>
                      </a:br>
                      <a:endParaRPr lang="en-US" sz="1200" dirty="0">
                        <a:effectLst/>
                        <a:latin typeface="Arial" panose="020B0604020202020204" pitchFamily="34" charset="0"/>
                        <a:cs typeface="Arial" panose="020B0604020202020204" pitchFamily="34" charset="0"/>
                      </a:endParaRPr>
                    </a:p>
                  </a:txBody>
                  <a:tcPr marL="68580" marR="68580" anchor="ctr"/>
                </a:tc>
                <a:extLst>
                  <a:ext uri="{0D108BD9-81ED-4DB2-BD59-A6C34878D82A}">
                    <a16:rowId xmlns:a16="http://schemas.microsoft.com/office/drawing/2014/main" val="2547140380"/>
                  </a:ext>
                </a:extLst>
              </a:tr>
              <a:tr h="948831">
                <a:tc vMerge="1">
                  <a:txBody>
                    <a:bodyPr/>
                    <a:lstStyle/>
                    <a:p>
                      <a:endParaRPr lang="en-US"/>
                    </a:p>
                  </a:txBody>
                  <a:tcPr/>
                </a:tc>
                <a:tc>
                  <a:txBody>
                    <a:bodyPr/>
                    <a:lstStyle/>
                    <a:p>
                      <a:pPr rtl="0" fontAlgn="ctr">
                        <a:spcBef>
                          <a:spcPts val="0"/>
                        </a:spcBef>
                        <a:spcAft>
                          <a:spcPts val="0"/>
                        </a:spcAft>
                      </a:pPr>
                      <a:r>
                        <a:rPr lang="en-US" sz="1200" b="0" i="0" u="none" strike="noStrike">
                          <a:solidFill>
                            <a:srgbClr val="000000"/>
                          </a:solidFill>
                          <a:effectLst/>
                          <a:latin typeface="Arial" panose="020B0604020202020204" pitchFamily="34" charset="0"/>
                          <a:cs typeface="Arial" panose="020B0604020202020204" pitchFamily="34" charset="0"/>
                        </a:rPr>
                        <a:t>Thực hiện phỏng vấn gián tiếp</a:t>
                      </a:r>
                      <a:endParaRPr lang="en-US" sz="1200">
                        <a:effectLst/>
                        <a:latin typeface="Arial" panose="020B0604020202020204" pitchFamily="34" charset="0"/>
                        <a:cs typeface="Arial" panose="020B0604020202020204" pitchFamily="34" charset="0"/>
                      </a:endParaRPr>
                    </a:p>
                  </a:txBody>
                  <a:tcPr marL="68580" marR="68580" anchor="ctr"/>
                </a:tc>
                <a:tc>
                  <a:txBody>
                    <a:bodyPr/>
                    <a:lstStyle/>
                    <a:p>
                      <a:pPr rtl="0" fontAlgn="ctr">
                        <a:spcBef>
                          <a:spcPts val="0"/>
                        </a:spcBef>
                        <a:spcAft>
                          <a:spcPts val="0"/>
                        </a:spcAft>
                      </a:pPr>
                      <a:r>
                        <a:rPr lang="en-US" sz="1200" b="0" i="0" u="none" strike="noStrike" dirty="0">
                          <a:solidFill>
                            <a:srgbClr val="000000"/>
                          </a:solidFill>
                          <a:effectLst/>
                          <a:latin typeface="Arial" panose="020B0604020202020204" pitchFamily="34" charset="0"/>
                          <a:cs typeface="Arial" panose="020B0604020202020204" pitchFamily="34" charset="0"/>
                        </a:rPr>
                        <a:t>Nguyễn </a:t>
                      </a:r>
                      <a:r>
                        <a:rPr lang="en-US" sz="1200" b="0" i="0" u="none" strike="noStrike" dirty="0" err="1">
                          <a:solidFill>
                            <a:srgbClr val="000000"/>
                          </a:solidFill>
                          <a:effectLst/>
                          <a:latin typeface="Arial" panose="020B0604020202020204" pitchFamily="34" charset="0"/>
                          <a:cs typeface="Arial" panose="020B0604020202020204" pitchFamily="34" charset="0"/>
                        </a:rPr>
                        <a:t>Hoàng</a:t>
                      </a:r>
                      <a:r>
                        <a:rPr lang="en-US" sz="1200" b="0" i="0" u="none" strike="noStrike" dirty="0">
                          <a:solidFill>
                            <a:srgbClr val="000000"/>
                          </a:solidFill>
                          <a:effectLst/>
                          <a:latin typeface="Arial" panose="020B0604020202020204" pitchFamily="34" charset="0"/>
                          <a:cs typeface="Arial" panose="020B0604020202020204" pitchFamily="34" charset="0"/>
                        </a:rPr>
                        <a:t> Long</a:t>
                      </a:r>
                      <a:endParaRPr lang="en-US" sz="1200" dirty="0">
                        <a:effectLst/>
                        <a:latin typeface="Arial" panose="020B0604020202020204" pitchFamily="34" charset="0"/>
                        <a:cs typeface="Arial" panose="020B0604020202020204" pitchFamily="34" charset="0"/>
                      </a:endParaRPr>
                    </a:p>
                  </a:txBody>
                  <a:tcPr marL="68580" marR="68580" anchor="ctr"/>
                </a:tc>
                <a:tc>
                  <a:txBody>
                    <a:bodyPr/>
                    <a:lstStyle/>
                    <a:p>
                      <a:pPr rtl="0" fontAlgn="t">
                        <a:spcBef>
                          <a:spcPts val="0"/>
                        </a:spcBef>
                        <a:spcAft>
                          <a:spcPts val="0"/>
                        </a:spcAft>
                      </a:pPr>
                      <a:r>
                        <a:rPr lang="en-US" sz="1200" b="0" i="1" u="none" strike="noStrike" dirty="0" err="1">
                          <a:solidFill>
                            <a:srgbClr val="FF0000"/>
                          </a:solidFill>
                          <a:effectLst/>
                          <a:latin typeface="Arial" panose="020B0604020202020204" pitchFamily="34" charset="0"/>
                          <a:cs typeface="Arial" panose="020B0604020202020204" pitchFamily="34" charset="0"/>
                        </a:rPr>
                        <a:t>Sử</a:t>
                      </a:r>
                      <a:r>
                        <a:rPr lang="en-US" sz="1200" b="0" i="1" u="none" strike="noStrike" dirty="0">
                          <a:solidFill>
                            <a:srgbClr val="FF0000"/>
                          </a:solidFill>
                          <a:effectLst/>
                          <a:latin typeface="Arial" panose="020B0604020202020204" pitchFamily="34" charset="0"/>
                          <a:cs typeface="Arial" panose="020B0604020202020204" pitchFamily="34" charset="0"/>
                        </a:rPr>
                        <a:t> </a:t>
                      </a:r>
                      <a:r>
                        <a:rPr lang="en-US" sz="1200" b="0" i="1" u="none" strike="noStrike" dirty="0" err="1">
                          <a:solidFill>
                            <a:srgbClr val="FF0000"/>
                          </a:solidFill>
                          <a:effectLst/>
                          <a:latin typeface="Arial" panose="020B0604020202020204" pitchFamily="34" charset="0"/>
                          <a:cs typeface="Arial" panose="020B0604020202020204" pitchFamily="34" charset="0"/>
                        </a:rPr>
                        <a:t>dụng</a:t>
                      </a:r>
                      <a:r>
                        <a:rPr lang="en-US" sz="1200" b="0" i="1" u="none" strike="noStrike" dirty="0">
                          <a:solidFill>
                            <a:srgbClr val="FF0000"/>
                          </a:solidFill>
                          <a:effectLst/>
                          <a:latin typeface="Arial" panose="020B0604020202020204" pitchFamily="34" charset="0"/>
                          <a:cs typeface="Arial" panose="020B0604020202020204" pitchFamily="34" charset="0"/>
                        </a:rPr>
                        <a:t> GG Form</a:t>
                      </a:r>
                      <a:endParaRPr lang="en-US" sz="1200" dirty="0">
                        <a:effectLst/>
                        <a:latin typeface="Arial" panose="020B0604020202020204" pitchFamily="34" charset="0"/>
                        <a:cs typeface="Arial" panose="020B0604020202020204" pitchFamily="34" charset="0"/>
                      </a:endParaRPr>
                    </a:p>
                  </a:txBody>
                  <a:tcPr marL="68580" marR="68580" anchor="ctr"/>
                </a:tc>
                <a:extLst>
                  <a:ext uri="{0D108BD9-81ED-4DB2-BD59-A6C34878D82A}">
                    <a16:rowId xmlns:a16="http://schemas.microsoft.com/office/drawing/2014/main" val="2992209541"/>
                  </a:ext>
                </a:extLst>
              </a:tr>
              <a:tr h="737979">
                <a:tc vMerge="1">
                  <a:txBody>
                    <a:bodyPr/>
                    <a:lstStyle/>
                    <a:p>
                      <a:endParaRPr lang="en-US"/>
                    </a:p>
                  </a:txBody>
                  <a:tcPr/>
                </a:tc>
                <a:tc>
                  <a:txBody>
                    <a:bodyPr/>
                    <a:lstStyle/>
                    <a:p>
                      <a:pPr rtl="0" fontAlgn="ctr">
                        <a:spcBef>
                          <a:spcPts val="0"/>
                        </a:spcBef>
                        <a:spcAft>
                          <a:spcPts val="0"/>
                        </a:spcAft>
                      </a:pPr>
                      <a:r>
                        <a:rPr lang="vi-VN" sz="1200" b="0" i="0" u="none" strike="noStrike" dirty="0">
                          <a:solidFill>
                            <a:srgbClr val="000000"/>
                          </a:solidFill>
                          <a:effectLst/>
                          <a:latin typeface="Arial" panose="020B0604020202020204" pitchFamily="34" charset="0"/>
                          <a:cs typeface="Arial" panose="020B0604020202020204" pitchFamily="34" charset="0"/>
                        </a:rPr>
                        <a:t>Phân tích các phần mềm tương tự</a:t>
                      </a:r>
                      <a:endParaRPr lang="vi-VN" sz="1200" dirty="0">
                        <a:effectLst/>
                        <a:latin typeface="Arial" panose="020B0604020202020204" pitchFamily="34" charset="0"/>
                        <a:cs typeface="Arial" panose="020B0604020202020204" pitchFamily="34" charset="0"/>
                      </a:endParaRPr>
                    </a:p>
                  </a:txBody>
                  <a:tcPr marL="68580" marR="68580" anchor="ctr"/>
                </a:tc>
                <a:tc>
                  <a:txBody>
                    <a:bodyPr/>
                    <a:lstStyle/>
                    <a:p>
                      <a:pPr rtl="0" fontAlgn="ctr">
                        <a:spcBef>
                          <a:spcPts val="0"/>
                        </a:spcBef>
                        <a:spcAft>
                          <a:spcPts val="0"/>
                        </a:spcAft>
                      </a:pPr>
                      <a:r>
                        <a:rPr lang="vi-VN" sz="1200" b="0" i="0" u="none" strike="noStrike" dirty="0">
                          <a:solidFill>
                            <a:srgbClr val="000000"/>
                          </a:solidFill>
                          <a:effectLst/>
                          <a:latin typeface="Arial" panose="020B0604020202020204" pitchFamily="34" charset="0"/>
                          <a:cs typeface="Arial" panose="020B0604020202020204" pitchFamily="34" charset="0"/>
                        </a:rPr>
                        <a:t>Nguyễn Mạnh Cường</a:t>
                      </a:r>
                      <a:endParaRPr lang="vi-VN" sz="1200" dirty="0">
                        <a:effectLst/>
                        <a:latin typeface="Arial" panose="020B0604020202020204" pitchFamily="34" charset="0"/>
                        <a:cs typeface="Arial" panose="020B0604020202020204" pitchFamily="34" charset="0"/>
                      </a:endParaRPr>
                    </a:p>
                  </a:txBody>
                  <a:tcPr marL="68580" marR="68580" anchor="ctr"/>
                </a:tc>
                <a:tc>
                  <a:txBody>
                    <a:bodyPr/>
                    <a:lstStyle/>
                    <a:p>
                      <a:pPr fontAlgn="t"/>
                      <a:br>
                        <a:rPr lang="en-US" sz="1200" dirty="0">
                          <a:effectLst/>
                          <a:latin typeface="Arial" panose="020B0604020202020204" pitchFamily="34" charset="0"/>
                          <a:cs typeface="Arial" panose="020B0604020202020204" pitchFamily="34" charset="0"/>
                        </a:rPr>
                      </a:br>
                      <a:endParaRPr lang="en-US" sz="1200" dirty="0">
                        <a:effectLst/>
                        <a:latin typeface="Arial" panose="020B0604020202020204" pitchFamily="34" charset="0"/>
                        <a:cs typeface="Arial" panose="020B0604020202020204" pitchFamily="34" charset="0"/>
                      </a:endParaRPr>
                    </a:p>
                  </a:txBody>
                  <a:tcPr marL="68580" marR="68580" anchor="ctr"/>
                </a:tc>
                <a:extLst>
                  <a:ext uri="{0D108BD9-81ED-4DB2-BD59-A6C34878D82A}">
                    <a16:rowId xmlns:a16="http://schemas.microsoft.com/office/drawing/2014/main" val="2782283750"/>
                  </a:ext>
                </a:extLst>
              </a:tr>
            </a:tbl>
          </a:graphicData>
        </a:graphic>
      </p:graphicFrame>
      <p:graphicFrame>
        <p:nvGraphicFramePr>
          <p:cNvPr id="8" name="Table 7">
            <a:extLst>
              <a:ext uri="{FF2B5EF4-FFF2-40B4-BE49-F238E27FC236}">
                <a16:creationId xmlns:a16="http://schemas.microsoft.com/office/drawing/2014/main" id="{06CDF0E7-19B9-4EF7-A3AC-3BA82B0E24A4}"/>
              </a:ext>
            </a:extLst>
          </p:cNvPr>
          <p:cNvGraphicFramePr>
            <a:graphicFrameLocks noGrp="1"/>
          </p:cNvGraphicFramePr>
          <p:nvPr>
            <p:extLst>
              <p:ext uri="{D42A27DB-BD31-4B8C-83A1-F6EECF244321}">
                <p14:modId xmlns:p14="http://schemas.microsoft.com/office/powerpoint/2010/main" val="517004647"/>
              </p:ext>
            </p:extLst>
          </p:nvPr>
        </p:nvGraphicFramePr>
        <p:xfrm>
          <a:off x="4572001" y="1146277"/>
          <a:ext cx="4495799" cy="4427884"/>
        </p:xfrm>
        <a:graphic>
          <a:graphicData uri="http://schemas.openxmlformats.org/drawingml/2006/table">
            <a:tbl>
              <a:tblPr firstRow="1" bandRow="1">
                <a:tableStyleId>{5C22544A-7EE6-4342-B048-85BDC9FD1C3A}</a:tableStyleId>
              </a:tblPr>
              <a:tblGrid>
                <a:gridCol w="722670">
                  <a:extLst>
                    <a:ext uri="{9D8B030D-6E8A-4147-A177-3AD203B41FA5}">
                      <a16:colId xmlns:a16="http://schemas.microsoft.com/office/drawing/2014/main" val="4070858891"/>
                    </a:ext>
                  </a:extLst>
                </a:gridCol>
                <a:gridCol w="1658220">
                  <a:extLst>
                    <a:ext uri="{9D8B030D-6E8A-4147-A177-3AD203B41FA5}">
                      <a16:colId xmlns:a16="http://schemas.microsoft.com/office/drawing/2014/main" val="3586039064"/>
                    </a:ext>
                  </a:extLst>
                </a:gridCol>
                <a:gridCol w="1638044">
                  <a:extLst>
                    <a:ext uri="{9D8B030D-6E8A-4147-A177-3AD203B41FA5}">
                      <a16:colId xmlns:a16="http://schemas.microsoft.com/office/drawing/2014/main" val="290112799"/>
                    </a:ext>
                  </a:extLst>
                </a:gridCol>
                <a:gridCol w="476865">
                  <a:extLst>
                    <a:ext uri="{9D8B030D-6E8A-4147-A177-3AD203B41FA5}">
                      <a16:colId xmlns:a16="http://schemas.microsoft.com/office/drawing/2014/main" val="3200096143"/>
                    </a:ext>
                  </a:extLst>
                </a:gridCol>
              </a:tblGrid>
              <a:tr h="831321">
                <a:tc>
                  <a:txBody>
                    <a:bodyPr/>
                    <a:lstStyle/>
                    <a:p>
                      <a:pPr fontAlgn="ctr"/>
                      <a:endParaRPr lang="en-US" sz="1200" dirty="0">
                        <a:effectLst/>
                        <a:latin typeface="Arial" panose="020B0604020202020204" pitchFamily="34" charset="0"/>
                        <a:cs typeface="Arial" panose="020B0604020202020204" pitchFamily="34" charset="0"/>
                      </a:endParaRPr>
                    </a:p>
                  </a:txBody>
                  <a:tcPr marL="68580" marR="68580" anchor="ctr"/>
                </a:tc>
                <a:tc>
                  <a:txBody>
                    <a:bodyPr/>
                    <a:lstStyle/>
                    <a:p>
                      <a:pPr algn="ctr" rtl="0" fontAlgn="t">
                        <a:spcBef>
                          <a:spcPts val="0"/>
                        </a:spcBef>
                        <a:spcAft>
                          <a:spcPts val="0"/>
                        </a:spcAft>
                      </a:pPr>
                      <a:r>
                        <a:rPr lang="en-US" sz="1200" b="1" i="1" u="none" strike="noStrike" dirty="0" err="1">
                          <a:solidFill>
                            <a:srgbClr val="000000"/>
                          </a:solidFill>
                          <a:effectLst/>
                          <a:latin typeface="Arial" panose="020B0604020202020204" pitchFamily="34" charset="0"/>
                          <a:cs typeface="Arial" panose="020B0604020202020204" pitchFamily="34" charset="0"/>
                        </a:rPr>
                        <a:t>Công</a:t>
                      </a:r>
                      <a:r>
                        <a:rPr lang="en-US" sz="1200" b="1" i="1" u="none" strike="noStrike" dirty="0">
                          <a:solidFill>
                            <a:srgbClr val="000000"/>
                          </a:solidFill>
                          <a:effectLst/>
                          <a:latin typeface="Arial" panose="020B0604020202020204" pitchFamily="34" charset="0"/>
                          <a:cs typeface="Arial" panose="020B0604020202020204" pitchFamily="34" charset="0"/>
                        </a:rPr>
                        <a:t> </a:t>
                      </a:r>
                      <a:r>
                        <a:rPr lang="en-US" sz="1200" b="1" i="1" u="none" strike="noStrike" dirty="0" err="1">
                          <a:solidFill>
                            <a:srgbClr val="000000"/>
                          </a:solidFill>
                          <a:effectLst/>
                          <a:latin typeface="Arial" panose="020B0604020202020204" pitchFamily="34" charset="0"/>
                          <a:cs typeface="Arial" panose="020B0604020202020204" pitchFamily="34" charset="0"/>
                        </a:rPr>
                        <a:t>việc</a:t>
                      </a:r>
                      <a:endParaRPr lang="en-US" sz="1200" dirty="0">
                        <a:effectLst/>
                        <a:latin typeface="Arial" panose="020B0604020202020204" pitchFamily="34" charset="0"/>
                        <a:cs typeface="Arial" panose="020B0604020202020204" pitchFamily="34" charset="0"/>
                      </a:endParaRPr>
                    </a:p>
                  </a:txBody>
                  <a:tcPr marL="68580" marR="68580" anchor="ctr"/>
                </a:tc>
                <a:tc>
                  <a:txBody>
                    <a:bodyPr/>
                    <a:lstStyle/>
                    <a:p>
                      <a:pPr algn="ctr" rtl="0" fontAlgn="t">
                        <a:spcBef>
                          <a:spcPts val="0"/>
                        </a:spcBef>
                        <a:spcAft>
                          <a:spcPts val="0"/>
                        </a:spcAft>
                      </a:pPr>
                      <a:r>
                        <a:rPr lang="en-US" sz="1200" b="1" i="1" u="none" strike="noStrike" dirty="0" err="1">
                          <a:solidFill>
                            <a:srgbClr val="000000"/>
                          </a:solidFill>
                          <a:effectLst/>
                          <a:latin typeface="Arial" panose="020B0604020202020204" pitchFamily="34" charset="0"/>
                          <a:cs typeface="Arial" panose="020B0604020202020204" pitchFamily="34" charset="0"/>
                        </a:rPr>
                        <a:t>Thành</a:t>
                      </a:r>
                      <a:r>
                        <a:rPr lang="en-US" sz="1200" b="1" i="1" u="none" strike="noStrike" dirty="0">
                          <a:solidFill>
                            <a:srgbClr val="000000"/>
                          </a:solidFill>
                          <a:effectLst/>
                          <a:latin typeface="Arial" panose="020B0604020202020204" pitchFamily="34" charset="0"/>
                          <a:cs typeface="Arial" panose="020B0604020202020204" pitchFamily="34" charset="0"/>
                        </a:rPr>
                        <a:t> </a:t>
                      </a:r>
                      <a:r>
                        <a:rPr lang="en-US" sz="1200" b="1" i="1" u="none" strike="noStrike" dirty="0" err="1">
                          <a:solidFill>
                            <a:srgbClr val="000000"/>
                          </a:solidFill>
                          <a:effectLst/>
                          <a:latin typeface="Arial" panose="020B0604020202020204" pitchFamily="34" charset="0"/>
                          <a:cs typeface="Arial" panose="020B0604020202020204" pitchFamily="34" charset="0"/>
                        </a:rPr>
                        <a:t>viên</a:t>
                      </a:r>
                      <a:r>
                        <a:rPr lang="en-US" sz="1200" b="1" i="1" u="none" strike="noStrike" dirty="0">
                          <a:solidFill>
                            <a:srgbClr val="000000"/>
                          </a:solidFill>
                          <a:effectLst/>
                          <a:latin typeface="Arial" panose="020B0604020202020204" pitchFamily="34" charset="0"/>
                          <a:cs typeface="Arial" panose="020B0604020202020204" pitchFamily="34" charset="0"/>
                        </a:rPr>
                        <a:t> </a:t>
                      </a:r>
                      <a:r>
                        <a:rPr lang="en-US" sz="1200" b="1" i="1" u="none" strike="noStrike" dirty="0" err="1">
                          <a:solidFill>
                            <a:srgbClr val="000000"/>
                          </a:solidFill>
                          <a:effectLst/>
                          <a:latin typeface="Arial" panose="020B0604020202020204" pitchFamily="34" charset="0"/>
                          <a:cs typeface="Arial" panose="020B0604020202020204" pitchFamily="34" charset="0"/>
                        </a:rPr>
                        <a:t>thực</a:t>
                      </a:r>
                      <a:r>
                        <a:rPr lang="en-US" sz="1200" b="1" i="1" u="none" strike="noStrike" dirty="0">
                          <a:solidFill>
                            <a:srgbClr val="000000"/>
                          </a:solidFill>
                          <a:effectLst/>
                          <a:latin typeface="Arial" panose="020B0604020202020204" pitchFamily="34" charset="0"/>
                          <a:cs typeface="Arial" panose="020B0604020202020204" pitchFamily="34" charset="0"/>
                        </a:rPr>
                        <a:t> </a:t>
                      </a:r>
                      <a:r>
                        <a:rPr lang="en-US" sz="1200" b="1" i="1" u="none" strike="noStrike" dirty="0" err="1">
                          <a:solidFill>
                            <a:srgbClr val="000000"/>
                          </a:solidFill>
                          <a:effectLst/>
                          <a:latin typeface="Arial" panose="020B0604020202020204" pitchFamily="34" charset="0"/>
                          <a:cs typeface="Arial" panose="020B0604020202020204" pitchFamily="34" charset="0"/>
                        </a:rPr>
                        <a:t>hiện</a:t>
                      </a:r>
                      <a:endParaRPr lang="en-US" sz="1200" dirty="0">
                        <a:effectLst/>
                        <a:latin typeface="Arial" panose="020B0604020202020204" pitchFamily="34" charset="0"/>
                        <a:cs typeface="Arial" panose="020B0604020202020204" pitchFamily="34" charset="0"/>
                      </a:endParaRPr>
                    </a:p>
                  </a:txBody>
                  <a:tcPr marL="68580" marR="68580" anchor="ctr"/>
                </a:tc>
                <a:tc>
                  <a:txBody>
                    <a:bodyPr/>
                    <a:lstStyle/>
                    <a:p>
                      <a:pPr algn="ctr" rtl="0" fontAlgn="t">
                        <a:spcBef>
                          <a:spcPts val="0"/>
                        </a:spcBef>
                        <a:spcAft>
                          <a:spcPts val="0"/>
                        </a:spcAft>
                      </a:pPr>
                      <a:r>
                        <a:rPr lang="en-US" sz="1200" b="1" i="1" u="none" strike="noStrike" dirty="0" err="1">
                          <a:solidFill>
                            <a:srgbClr val="000000"/>
                          </a:solidFill>
                          <a:effectLst/>
                          <a:latin typeface="Arial" panose="020B0604020202020204" pitchFamily="34" charset="0"/>
                          <a:cs typeface="Arial" panose="020B0604020202020204" pitchFamily="34" charset="0"/>
                        </a:rPr>
                        <a:t>Ghi</a:t>
                      </a:r>
                      <a:r>
                        <a:rPr lang="en-US" sz="1200" b="1" i="1" u="none" strike="noStrike" dirty="0">
                          <a:solidFill>
                            <a:srgbClr val="000000"/>
                          </a:solidFill>
                          <a:effectLst/>
                          <a:latin typeface="Arial" panose="020B0604020202020204" pitchFamily="34" charset="0"/>
                          <a:cs typeface="Arial" panose="020B0604020202020204" pitchFamily="34" charset="0"/>
                        </a:rPr>
                        <a:t> </a:t>
                      </a:r>
                      <a:r>
                        <a:rPr lang="en-US" sz="1200" b="1" i="1" u="none" strike="noStrike" dirty="0" err="1">
                          <a:solidFill>
                            <a:srgbClr val="000000"/>
                          </a:solidFill>
                          <a:effectLst/>
                          <a:latin typeface="Arial" panose="020B0604020202020204" pitchFamily="34" charset="0"/>
                          <a:cs typeface="Arial" panose="020B0604020202020204" pitchFamily="34" charset="0"/>
                        </a:rPr>
                        <a:t>chú</a:t>
                      </a:r>
                      <a:endParaRPr lang="en-US" sz="1200" dirty="0">
                        <a:effectLst/>
                        <a:latin typeface="Arial" panose="020B0604020202020204" pitchFamily="34" charset="0"/>
                        <a:cs typeface="Arial" panose="020B0604020202020204" pitchFamily="34" charset="0"/>
                      </a:endParaRPr>
                    </a:p>
                  </a:txBody>
                  <a:tcPr marL="68580" marR="68580" anchor="ctr"/>
                </a:tc>
                <a:extLst>
                  <a:ext uri="{0D108BD9-81ED-4DB2-BD59-A6C34878D82A}">
                    <a16:rowId xmlns:a16="http://schemas.microsoft.com/office/drawing/2014/main" val="2042029507"/>
                  </a:ext>
                </a:extLst>
              </a:tr>
              <a:tr h="877936">
                <a:tc rowSpan="4">
                  <a:txBody>
                    <a:bodyPr/>
                    <a:lstStyle/>
                    <a:p>
                      <a:pPr rtl="0" fontAlgn="ctr">
                        <a:spcBef>
                          <a:spcPts val="0"/>
                        </a:spcBef>
                        <a:spcAft>
                          <a:spcPts val="0"/>
                        </a:spcAft>
                      </a:pPr>
                      <a:r>
                        <a:rPr lang="en-US" sz="1200" b="1" i="0" u="none" strike="noStrike" dirty="0" err="1">
                          <a:solidFill>
                            <a:srgbClr val="000000"/>
                          </a:solidFill>
                          <a:effectLst/>
                          <a:latin typeface="Arial" panose="020B0604020202020204" pitchFamily="34" charset="0"/>
                          <a:cs typeface="Arial" panose="020B0604020202020204" pitchFamily="34" charset="0"/>
                        </a:rPr>
                        <a:t>Tuần</a:t>
                      </a:r>
                      <a:r>
                        <a:rPr lang="en-US" sz="1200" b="1" i="0" u="none" strike="noStrike" dirty="0">
                          <a:solidFill>
                            <a:srgbClr val="000000"/>
                          </a:solidFill>
                          <a:effectLst/>
                          <a:latin typeface="Arial" panose="020B0604020202020204" pitchFamily="34" charset="0"/>
                          <a:cs typeface="Arial" panose="020B0604020202020204" pitchFamily="34" charset="0"/>
                        </a:rPr>
                        <a:t> 02</a:t>
                      </a:r>
                      <a:r>
                        <a:rPr lang="en-US" sz="1200" b="0" i="0" u="none" strike="noStrike" dirty="0">
                          <a:solidFill>
                            <a:srgbClr val="000000"/>
                          </a:solidFill>
                          <a:effectLst/>
                          <a:latin typeface="Arial" panose="020B0604020202020204" pitchFamily="34" charset="0"/>
                          <a:cs typeface="Arial" panose="020B0604020202020204" pitchFamily="34" charset="0"/>
                        </a:rPr>
                        <a:t> </a:t>
                      </a:r>
                      <a:endParaRPr lang="en-US" sz="1200" dirty="0">
                        <a:effectLst/>
                        <a:latin typeface="Arial" panose="020B0604020202020204" pitchFamily="34" charset="0"/>
                        <a:cs typeface="Arial" panose="020B0604020202020204" pitchFamily="34" charset="0"/>
                      </a:endParaRPr>
                    </a:p>
                    <a:p>
                      <a:pPr fontAlgn="ctr"/>
                      <a:br>
                        <a:rPr lang="en-US" sz="1200" dirty="0">
                          <a:effectLst/>
                          <a:latin typeface="Arial" panose="020B0604020202020204" pitchFamily="34" charset="0"/>
                          <a:cs typeface="Arial" panose="020B0604020202020204" pitchFamily="34" charset="0"/>
                        </a:rPr>
                      </a:br>
                      <a:endParaRPr lang="en-US" sz="1200" dirty="0">
                        <a:effectLst/>
                        <a:latin typeface="Arial" panose="020B0604020202020204" pitchFamily="34" charset="0"/>
                        <a:cs typeface="Arial" panose="020B0604020202020204" pitchFamily="34" charset="0"/>
                      </a:endParaRPr>
                    </a:p>
                  </a:txBody>
                  <a:tcPr marL="68580" marR="68580" anchor="ctr"/>
                </a:tc>
                <a:tc>
                  <a:txBody>
                    <a:bodyPr/>
                    <a:lstStyle/>
                    <a:p>
                      <a:pPr rtl="0" fontAlgn="ctr">
                        <a:spcBef>
                          <a:spcPts val="0"/>
                        </a:spcBef>
                        <a:spcAft>
                          <a:spcPts val="0"/>
                        </a:spcAft>
                      </a:pPr>
                      <a:r>
                        <a:rPr lang="vi-VN" sz="1200" b="0" i="0" u="none" strike="noStrike" dirty="0">
                          <a:solidFill>
                            <a:srgbClr val="000000"/>
                          </a:solidFill>
                          <a:effectLst/>
                          <a:latin typeface="Arial" panose="020B0604020202020204" pitchFamily="34" charset="0"/>
                          <a:cs typeface="Arial" panose="020B0604020202020204" pitchFamily="34" charset="0"/>
                        </a:rPr>
                        <a:t>Tổng hợp kết quả khảo sát và vẽ sơ đồ phân cấp chức năng của phần mềm</a:t>
                      </a:r>
                      <a:endParaRPr lang="vi-VN" sz="1200" dirty="0">
                        <a:effectLst/>
                        <a:latin typeface="Arial" panose="020B0604020202020204" pitchFamily="34" charset="0"/>
                        <a:cs typeface="Arial" panose="020B0604020202020204" pitchFamily="34" charset="0"/>
                      </a:endParaRPr>
                    </a:p>
                  </a:txBody>
                  <a:tcPr marL="68580" marR="68580" anchor="ctr"/>
                </a:tc>
                <a:tc>
                  <a:txBody>
                    <a:bodyPr/>
                    <a:lstStyle/>
                    <a:p>
                      <a:pPr rtl="0" fontAlgn="ctr">
                        <a:spcBef>
                          <a:spcPts val="0"/>
                        </a:spcBef>
                        <a:spcAft>
                          <a:spcPts val="0"/>
                        </a:spcAft>
                      </a:pPr>
                      <a:r>
                        <a:rPr lang="vi-VN" sz="1200" b="0" i="0" u="none" strike="noStrike" dirty="0">
                          <a:solidFill>
                            <a:srgbClr val="000000"/>
                          </a:solidFill>
                          <a:effectLst/>
                          <a:latin typeface="Arial" panose="020B0604020202020204" pitchFamily="34" charset="0"/>
                          <a:cs typeface="Arial" panose="020B0604020202020204" pitchFamily="34" charset="0"/>
                        </a:rPr>
                        <a:t>Dương Hữu Hoàng</a:t>
                      </a:r>
                      <a:endParaRPr lang="vi-VN" sz="1200" dirty="0">
                        <a:effectLst/>
                        <a:latin typeface="Arial" panose="020B0604020202020204" pitchFamily="34" charset="0"/>
                        <a:cs typeface="Arial" panose="020B0604020202020204" pitchFamily="34" charset="0"/>
                      </a:endParaRPr>
                    </a:p>
                  </a:txBody>
                  <a:tcPr marL="68580" marR="68580" anchor="ctr"/>
                </a:tc>
                <a:tc rowSpan="2">
                  <a:txBody>
                    <a:bodyPr/>
                    <a:lstStyle/>
                    <a:p>
                      <a:pPr fontAlgn="t"/>
                      <a:br>
                        <a:rPr lang="en-US" sz="1200" dirty="0">
                          <a:effectLst/>
                          <a:latin typeface="Arial" panose="020B0604020202020204" pitchFamily="34" charset="0"/>
                          <a:cs typeface="Arial" panose="020B0604020202020204" pitchFamily="34" charset="0"/>
                        </a:rPr>
                      </a:br>
                      <a:endParaRPr lang="en-US" sz="1200" dirty="0">
                        <a:effectLst/>
                        <a:latin typeface="Arial" panose="020B0604020202020204" pitchFamily="34" charset="0"/>
                        <a:cs typeface="Arial" panose="020B0604020202020204" pitchFamily="34" charset="0"/>
                      </a:endParaRPr>
                    </a:p>
                  </a:txBody>
                  <a:tcPr marL="68580" marR="68580" anchor="ctr"/>
                </a:tc>
                <a:extLst>
                  <a:ext uri="{0D108BD9-81ED-4DB2-BD59-A6C34878D82A}">
                    <a16:rowId xmlns:a16="http://schemas.microsoft.com/office/drawing/2014/main" val="1753690249"/>
                  </a:ext>
                </a:extLst>
              </a:tr>
              <a:tr h="808941">
                <a:tc vMerge="1">
                  <a:txBody>
                    <a:bodyPr/>
                    <a:lstStyle/>
                    <a:p>
                      <a:endParaRPr lang="en-US"/>
                    </a:p>
                  </a:txBody>
                  <a:tcPr/>
                </a:tc>
                <a:tc>
                  <a:txBody>
                    <a:bodyPr/>
                    <a:lstStyle/>
                    <a:p>
                      <a:pPr rtl="0" fontAlgn="ctr">
                        <a:spcBef>
                          <a:spcPts val="0"/>
                        </a:spcBef>
                        <a:spcAft>
                          <a:spcPts val="0"/>
                        </a:spcAft>
                      </a:pPr>
                      <a:r>
                        <a:rPr lang="en-US" sz="1200" b="0" i="0" u="none" strike="noStrike" dirty="0" err="1">
                          <a:solidFill>
                            <a:srgbClr val="000000"/>
                          </a:solidFill>
                          <a:effectLst/>
                          <a:latin typeface="Arial" panose="020B0604020202020204" pitchFamily="34" charset="0"/>
                          <a:cs typeface="Arial" panose="020B0604020202020204" pitchFamily="34" charset="0"/>
                        </a:rPr>
                        <a:t>Xác</a:t>
                      </a:r>
                      <a:r>
                        <a:rPr lang="en-US" sz="1200" b="0" i="0" u="none" strike="noStrike" dirty="0">
                          <a:solidFill>
                            <a:srgbClr val="000000"/>
                          </a:solidFill>
                          <a:effectLst/>
                          <a:latin typeface="Arial" panose="020B0604020202020204" pitchFamily="34" charset="0"/>
                          <a:cs typeface="Arial" panose="020B0604020202020204" pitchFamily="34" charset="0"/>
                        </a:rPr>
                        <a:t> </a:t>
                      </a:r>
                      <a:r>
                        <a:rPr lang="en-US" sz="1200" b="0" i="0" u="none" strike="noStrike" dirty="0" err="1">
                          <a:solidFill>
                            <a:srgbClr val="000000"/>
                          </a:solidFill>
                          <a:effectLst/>
                          <a:latin typeface="Arial" panose="020B0604020202020204" pitchFamily="34" charset="0"/>
                          <a:cs typeface="Arial" panose="020B0604020202020204" pitchFamily="34" charset="0"/>
                        </a:rPr>
                        <a:t>định</a:t>
                      </a:r>
                      <a:r>
                        <a:rPr lang="en-US" sz="1200" b="0" i="0" u="none" strike="noStrike" dirty="0">
                          <a:solidFill>
                            <a:srgbClr val="000000"/>
                          </a:solidFill>
                          <a:effectLst/>
                          <a:latin typeface="Arial" panose="020B0604020202020204" pitchFamily="34" charset="0"/>
                          <a:cs typeface="Arial" panose="020B0604020202020204" pitchFamily="34" charset="0"/>
                        </a:rPr>
                        <a:t> </a:t>
                      </a:r>
                      <a:r>
                        <a:rPr lang="en-US" sz="1200" b="0" i="0" u="none" strike="noStrike" dirty="0" err="1">
                          <a:solidFill>
                            <a:srgbClr val="000000"/>
                          </a:solidFill>
                          <a:effectLst/>
                          <a:latin typeface="Arial" panose="020B0604020202020204" pitchFamily="34" charset="0"/>
                          <a:cs typeface="Arial" panose="020B0604020202020204" pitchFamily="34" charset="0"/>
                        </a:rPr>
                        <a:t>các</a:t>
                      </a:r>
                      <a:r>
                        <a:rPr lang="en-US" sz="1200" b="0" i="0" u="none" strike="noStrike" dirty="0">
                          <a:solidFill>
                            <a:srgbClr val="000000"/>
                          </a:solidFill>
                          <a:effectLst/>
                          <a:latin typeface="Arial" panose="020B0604020202020204" pitchFamily="34" charset="0"/>
                          <a:cs typeface="Arial" panose="020B0604020202020204" pitchFamily="34" charset="0"/>
                        </a:rPr>
                        <a:t> </a:t>
                      </a:r>
                      <a:r>
                        <a:rPr lang="en-US" sz="1200" b="0" i="0" u="none" strike="noStrike" dirty="0" err="1">
                          <a:solidFill>
                            <a:srgbClr val="000000"/>
                          </a:solidFill>
                          <a:effectLst/>
                          <a:latin typeface="Arial" panose="020B0604020202020204" pitchFamily="34" charset="0"/>
                          <a:cs typeface="Arial" panose="020B0604020202020204" pitchFamily="34" charset="0"/>
                        </a:rPr>
                        <a:t>yêu</a:t>
                      </a:r>
                      <a:r>
                        <a:rPr lang="en-US" sz="1200" b="0" i="0" u="none" strike="noStrike" dirty="0">
                          <a:solidFill>
                            <a:srgbClr val="000000"/>
                          </a:solidFill>
                          <a:effectLst/>
                          <a:latin typeface="Arial" panose="020B0604020202020204" pitchFamily="34" charset="0"/>
                          <a:cs typeface="Arial" panose="020B0604020202020204" pitchFamily="34" charset="0"/>
                        </a:rPr>
                        <a:t> </a:t>
                      </a:r>
                      <a:r>
                        <a:rPr lang="en-US" sz="1200" b="0" i="0" u="none" strike="noStrike" dirty="0" err="1">
                          <a:solidFill>
                            <a:srgbClr val="000000"/>
                          </a:solidFill>
                          <a:effectLst/>
                          <a:latin typeface="Arial" panose="020B0604020202020204" pitchFamily="34" charset="0"/>
                          <a:cs typeface="Arial" panose="020B0604020202020204" pitchFamily="34" charset="0"/>
                        </a:rPr>
                        <a:t>cầu</a:t>
                      </a:r>
                      <a:r>
                        <a:rPr lang="en-US" sz="1200" b="0" i="0" u="none" strike="noStrike" dirty="0">
                          <a:solidFill>
                            <a:srgbClr val="000000"/>
                          </a:solidFill>
                          <a:effectLst/>
                          <a:latin typeface="Arial" panose="020B0604020202020204" pitchFamily="34" charset="0"/>
                          <a:cs typeface="Arial" panose="020B0604020202020204" pitchFamily="34" charset="0"/>
                        </a:rPr>
                        <a:t> </a:t>
                      </a:r>
                      <a:r>
                        <a:rPr lang="en-US" sz="1200" b="0" i="0" u="none" strike="noStrike" dirty="0" err="1">
                          <a:solidFill>
                            <a:srgbClr val="000000"/>
                          </a:solidFill>
                          <a:effectLst/>
                          <a:latin typeface="Arial" panose="020B0604020202020204" pitchFamily="34" charset="0"/>
                          <a:cs typeface="Arial" panose="020B0604020202020204" pitchFamily="34" charset="0"/>
                        </a:rPr>
                        <a:t>chức</a:t>
                      </a:r>
                      <a:r>
                        <a:rPr lang="en-US" sz="1200" b="0" i="0" u="none" strike="noStrike" dirty="0">
                          <a:solidFill>
                            <a:srgbClr val="000000"/>
                          </a:solidFill>
                          <a:effectLst/>
                          <a:latin typeface="Arial" panose="020B0604020202020204" pitchFamily="34" charset="0"/>
                          <a:cs typeface="Arial" panose="020B0604020202020204" pitchFamily="34" charset="0"/>
                        </a:rPr>
                        <a:t> </a:t>
                      </a:r>
                      <a:r>
                        <a:rPr lang="en-US" sz="1200" b="0" i="0" u="none" strike="noStrike" dirty="0" err="1">
                          <a:solidFill>
                            <a:srgbClr val="000000"/>
                          </a:solidFill>
                          <a:effectLst/>
                          <a:latin typeface="Arial" panose="020B0604020202020204" pitchFamily="34" charset="0"/>
                          <a:cs typeface="Arial" panose="020B0604020202020204" pitchFamily="34" charset="0"/>
                        </a:rPr>
                        <a:t>năng</a:t>
                      </a:r>
                      <a:r>
                        <a:rPr lang="en-US" sz="1200" b="0" i="0" u="none" strike="noStrike" dirty="0">
                          <a:solidFill>
                            <a:srgbClr val="000000"/>
                          </a:solidFill>
                          <a:effectLst/>
                          <a:latin typeface="Arial" panose="020B0604020202020204" pitchFamily="34" charset="0"/>
                          <a:cs typeface="Arial" panose="020B0604020202020204" pitchFamily="34" charset="0"/>
                        </a:rPr>
                        <a:t> </a:t>
                      </a:r>
                      <a:r>
                        <a:rPr lang="en-US" sz="1200" b="0" i="0" u="none" strike="noStrike" dirty="0" err="1">
                          <a:solidFill>
                            <a:srgbClr val="000000"/>
                          </a:solidFill>
                          <a:effectLst/>
                          <a:latin typeface="Arial" panose="020B0604020202020204" pitchFamily="34" charset="0"/>
                          <a:cs typeface="Arial" panose="020B0604020202020204" pitchFamily="34" charset="0"/>
                        </a:rPr>
                        <a:t>và</a:t>
                      </a:r>
                      <a:r>
                        <a:rPr lang="en-US" sz="1200" b="0" i="0" u="none" strike="noStrike" dirty="0">
                          <a:solidFill>
                            <a:srgbClr val="000000"/>
                          </a:solidFill>
                          <a:effectLst/>
                          <a:latin typeface="Arial" panose="020B0604020202020204" pitchFamily="34" charset="0"/>
                          <a:cs typeface="Arial" panose="020B0604020202020204" pitchFamily="34" charset="0"/>
                        </a:rPr>
                        <a:t> phi </a:t>
                      </a:r>
                      <a:r>
                        <a:rPr lang="en-US" sz="1200" b="0" i="0" u="none" strike="noStrike" dirty="0" err="1">
                          <a:solidFill>
                            <a:srgbClr val="000000"/>
                          </a:solidFill>
                          <a:effectLst/>
                          <a:latin typeface="Arial" panose="020B0604020202020204" pitchFamily="34" charset="0"/>
                          <a:cs typeface="Arial" panose="020B0604020202020204" pitchFamily="34" charset="0"/>
                        </a:rPr>
                        <a:t>chức</a:t>
                      </a:r>
                      <a:r>
                        <a:rPr lang="en-US" sz="1200" b="0" i="0" u="none" strike="noStrike" dirty="0">
                          <a:solidFill>
                            <a:srgbClr val="000000"/>
                          </a:solidFill>
                          <a:effectLst/>
                          <a:latin typeface="Arial" panose="020B0604020202020204" pitchFamily="34" charset="0"/>
                          <a:cs typeface="Arial" panose="020B0604020202020204" pitchFamily="34" charset="0"/>
                        </a:rPr>
                        <a:t> </a:t>
                      </a:r>
                      <a:r>
                        <a:rPr lang="en-US" sz="1200" b="0" i="0" u="none" strike="noStrike" dirty="0" err="1">
                          <a:solidFill>
                            <a:srgbClr val="000000"/>
                          </a:solidFill>
                          <a:effectLst/>
                          <a:latin typeface="Arial" panose="020B0604020202020204" pitchFamily="34" charset="0"/>
                          <a:cs typeface="Arial" panose="020B0604020202020204" pitchFamily="34" charset="0"/>
                        </a:rPr>
                        <a:t>năng</a:t>
                      </a:r>
                      <a:r>
                        <a:rPr lang="en-US" sz="1200" b="0" i="0" u="none" strike="noStrike" dirty="0">
                          <a:solidFill>
                            <a:srgbClr val="000000"/>
                          </a:solidFill>
                          <a:effectLst/>
                          <a:latin typeface="Arial" panose="020B0604020202020204" pitchFamily="34" charset="0"/>
                          <a:cs typeface="Arial" panose="020B0604020202020204" pitchFamily="34" charset="0"/>
                        </a:rPr>
                        <a:t> </a:t>
                      </a:r>
                      <a:r>
                        <a:rPr lang="en-US" sz="1200" b="0" i="0" u="none" strike="noStrike" dirty="0" err="1">
                          <a:solidFill>
                            <a:srgbClr val="000000"/>
                          </a:solidFill>
                          <a:effectLst/>
                          <a:latin typeface="Arial" panose="020B0604020202020204" pitchFamily="34" charset="0"/>
                          <a:cs typeface="Arial" panose="020B0604020202020204" pitchFamily="34" charset="0"/>
                        </a:rPr>
                        <a:t>của</a:t>
                      </a:r>
                      <a:r>
                        <a:rPr lang="en-US" sz="1200" b="0" i="0" u="none" strike="noStrike" dirty="0">
                          <a:solidFill>
                            <a:srgbClr val="000000"/>
                          </a:solidFill>
                          <a:effectLst/>
                          <a:latin typeface="Arial" panose="020B0604020202020204" pitchFamily="34" charset="0"/>
                          <a:cs typeface="Arial" panose="020B0604020202020204" pitchFamily="34" charset="0"/>
                        </a:rPr>
                        <a:t> </a:t>
                      </a:r>
                      <a:r>
                        <a:rPr lang="en-US" sz="1200" b="0" i="0" u="none" strike="noStrike" dirty="0" err="1">
                          <a:solidFill>
                            <a:srgbClr val="000000"/>
                          </a:solidFill>
                          <a:effectLst/>
                          <a:latin typeface="Arial" panose="020B0604020202020204" pitchFamily="34" charset="0"/>
                          <a:cs typeface="Arial" panose="020B0604020202020204" pitchFamily="34" charset="0"/>
                        </a:rPr>
                        <a:t>phần</a:t>
                      </a:r>
                      <a:r>
                        <a:rPr lang="en-US" sz="1200" b="0" i="0" u="none" strike="noStrike" dirty="0">
                          <a:solidFill>
                            <a:srgbClr val="000000"/>
                          </a:solidFill>
                          <a:effectLst/>
                          <a:latin typeface="Arial" panose="020B0604020202020204" pitchFamily="34" charset="0"/>
                          <a:cs typeface="Arial" panose="020B0604020202020204" pitchFamily="34" charset="0"/>
                        </a:rPr>
                        <a:t> </a:t>
                      </a:r>
                      <a:r>
                        <a:rPr lang="en-US" sz="1200" b="0" i="0" u="none" strike="noStrike" dirty="0" err="1">
                          <a:solidFill>
                            <a:srgbClr val="000000"/>
                          </a:solidFill>
                          <a:effectLst/>
                          <a:latin typeface="Arial" panose="020B0604020202020204" pitchFamily="34" charset="0"/>
                          <a:cs typeface="Arial" panose="020B0604020202020204" pitchFamily="34" charset="0"/>
                        </a:rPr>
                        <a:t>mềm</a:t>
                      </a:r>
                      <a:endParaRPr lang="en-US" sz="1200" dirty="0">
                        <a:effectLst/>
                        <a:latin typeface="Arial" panose="020B0604020202020204" pitchFamily="34" charset="0"/>
                        <a:cs typeface="Arial" panose="020B0604020202020204" pitchFamily="34" charset="0"/>
                      </a:endParaRPr>
                    </a:p>
                  </a:txBody>
                  <a:tcPr marL="68580" marR="68580" anchor="ctr"/>
                </a:tc>
                <a:tc>
                  <a:txBody>
                    <a:bodyPr/>
                    <a:lstStyle/>
                    <a:p>
                      <a:pPr rtl="0" fontAlgn="ctr">
                        <a:spcBef>
                          <a:spcPts val="0"/>
                        </a:spcBef>
                        <a:spcAft>
                          <a:spcPts val="0"/>
                        </a:spcAft>
                      </a:pPr>
                      <a:r>
                        <a:rPr lang="en-US" sz="1200" b="0" i="0" u="none" strike="noStrike" dirty="0" err="1">
                          <a:solidFill>
                            <a:srgbClr val="000000"/>
                          </a:solidFill>
                          <a:effectLst/>
                          <a:latin typeface="Arial" panose="020B0604020202020204" pitchFamily="34" charset="0"/>
                          <a:cs typeface="Arial" panose="020B0604020202020204" pitchFamily="34" charset="0"/>
                        </a:rPr>
                        <a:t>Phạm</a:t>
                      </a:r>
                      <a:r>
                        <a:rPr lang="en-US" sz="1200" b="0" i="0" u="none" strike="noStrike" dirty="0">
                          <a:solidFill>
                            <a:srgbClr val="000000"/>
                          </a:solidFill>
                          <a:effectLst/>
                          <a:latin typeface="Arial" panose="020B0604020202020204" pitchFamily="34" charset="0"/>
                          <a:cs typeface="Arial" panose="020B0604020202020204" pitchFamily="34" charset="0"/>
                        </a:rPr>
                        <a:t> </a:t>
                      </a:r>
                      <a:r>
                        <a:rPr lang="en-US" sz="1200" b="0" i="0" u="none" strike="noStrike" dirty="0" err="1">
                          <a:solidFill>
                            <a:srgbClr val="000000"/>
                          </a:solidFill>
                          <a:effectLst/>
                          <a:latin typeface="Arial" panose="020B0604020202020204" pitchFamily="34" charset="0"/>
                          <a:cs typeface="Arial" panose="020B0604020202020204" pitchFamily="34" charset="0"/>
                        </a:rPr>
                        <a:t>Văn</a:t>
                      </a:r>
                      <a:r>
                        <a:rPr lang="en-US" sz="1200" b="0" i="0" u="none" strike="noStrike" dirty="0">
                          <a:solidFill>
                            <a:srgbClr val="000000"/>
                          </a:solidFill>
                          <a:effectLst/>
                          <a:latin typeface="Arial" panose="020B0604020202020204" pitchFamily="34" charset="0"/>
                          <a:cs typeface="Arial" panose="020B0604020202020204" pitchFamily="34" charset="0"/>
                        </a:rPr>
                        <a:t> </a:t>
                      </a:r>
                      <a:r>
                        <a:rPr lang="en-US" sz="1200" b="0" i="0" u="none" strike="noStrike" dirty="0" err="1">
                          <a:solidFill>
                            <a:srgbClr val="000000"/>
                          </a:solidFill>
                          <a:effectLst/>
                          <a:latin typeface="Arial" panose="020B0604020202020204" pitchFamily="34" charset="0"/>
                          <a:cs typeface="Arial" panose="020B0604020202020204" pitchFamily="34" charset="0"/>
                        </a:rPr>
                        <a:t>Quyết</a:t>
                      </a:r>
                      <a:endParaRPr lang="en-US" sz="1200" dirty="0">
                        <a:effectLst/>
                        <a:latin typeface="Arial" panose="020B0604020202020204" pitchFamily="34" charset="0"/>
                        <a:cs typeface="Arial" panose="020B0604020202020204" pitchFamily="34" charset="0"/>
                      </a:endParaRPr>
                    </a:p>
                  </a:txBody>
                  <a:tcPr marL="68580" marR="68580" anchor="ctr"/>
                </a:tc>
                <a:tc vMerge="1">
                  <a:txBody>
                    <a:bodyPr/>
                    <a:lstStyle/>
                    <a:p>
                      <a:endParaRPr lang="en-US"/>
                    </a:p>
                  </a:txBody>
                  <a:tcPr/>
                </a:tc>
                <a:extLst>
                  <a:ext uri="{0D108BD9-81ED-4DB2-BD59-A6C34878D82A}">
                    <a16:rowId xmlns:a16="http://schemas.microsoft.com/office/drawing/2014/main" val="3861851412"/>
                  </a:ext>
                </a:extLst>
              </a:tr>
              <a:tr h="766519">
                <a:tc vMerge="1">
                  <a:txBody>
                    <a:bodyPr/>
                    <a:lstStyle/>
                    <a:p>
                      <a:endParaRPr lang="en-US"/>
                    </a:p>
                  </a:txBody>
                  <a:tcPr/>
                </a:tc>
                <a:tc>
                  <a:txBody>
                    <a:bodyPr/>
                    <a:lstStyle/>
                    <a:p>
                      <a:pPr rtl="0" fontAlgn="ctr">
                        <a:spcBef>
                          <a:spcPts val="0"/>
                        </a:spcBef>
                        <a:spcAft>
                          <a:spcPts val="0"/>
                        </a:spcAft>
                      </a:pPr>
                      <a:r>
                        <a:rPr lang="en-US" sz="1200" b="0" i="0" u="none" strike="noStrike" dirty="0" err="1">
                          <a:solidFill>
                            <a:srgbClr val="000000"/>
                          </a:solidFill>
                          <a:effectLst/>
                          <a:latin typeface="Arial" panose="020B0604020202020204" pitchFamily="34" charset="0"/>
                          <a:cs typeface="Arial" panose="020B0604020202020204" pitchFamily="34" charset="0"/>
                        </a:rPr>
                        <a:t>Thiết</a:t>
                      </a:r>
                      <a:r>
                        <a:rPr lang="en-US" sz="1200" b="0" i="0" u="none" strike="noStrike" dirty="0">
                          <a:solidFill>
                            <a:srgbClr val="000000"/>
                          </a:solidFill>
                          <a:effectLst/>
                          <a:latin typeface="Arial" panose="020B0604020202020204" pitchFamily="34" charset="0"/>
                          <a:cs typeface="Arial" panose="020B0604020202020204" pitchFamily="34" charset="0"/>
                        </a:rPr>
                        <a:t> </a:t>
                      </a:r>
                      <a:r>
                        <a:rPr lang="en-US" sz="1200" b="0" i="0" u="none" strike="noStrike" dirty="0" err="1">
                          <a:solidFill>
                            <a:srgbClr val="000000"/>
                          </a:solidFill>
                          <a:effectLst/>
                          <a:latin typeface="Arial" panose="020B0604020202020204" pitchFamily="34" charset="0"/>
                          <a:cs typeface="Arial" panose="020B0604020202020204" pitchFamily="34" charset="0"/>
                        </a:rPr>
                        <a:t>kế</a:t>
                      </a:r>
                      <a:r>
                        <a:rPr lang="en-US" sz="1200" b="0" i="0" u="none" strike="noStrike" dirty="0">
                          <a:solidFill>
                            <a:srgbClr val="000000"/>
                          </a:solidFill>
                          <a:effectLst/>
                          <a:latin typeface="Arial" panose="020B0604020202020204" pitchFamily="34" charset="0"/>
                          <a:cs typeface="Arial" panose="020B0604020202020204" pitchFamily="34" charset="0"/>
                        </a:rPr>
                        <a:t> </a:t>
                      </a:r>
                      <a:r>
                        <a:rPr lang="en-US" sz="1200" b="0" i="0" u="none" strike="noStrike" dirty="0" err="1">
                          <a:solidFill>
                            <a:srgbClr val="000000"/>
                          </a:solidFill>
                          <a:effectLst/>
                          <a:latin typeface="Arial" panose="020B0604020202020204" pitchFamily="34" charset="0"/>
                          <a:cs typeface="Arial" panose="020B0604020202020204" pitchFamily="34" charset="0"/>
                        </a:rPr>
                        <a:t>kiến</a:t>
                      </a:r>
                      <a:r>
                        <a:rPr lang="en-US" sz="1200" b="0" i="0" u="none" strike="noStrike" dirty="0">
                          <a:solidFill>
                            <a:srgbClr val="000000"/>
                          </a:solidFill>
                          <a:effectLst/>
                          <a:latin typeface="Arial" panose="020B0604020202020204" pitchFamily="34" charset="0"/>
                          <a:cs typeface="Arial" panose="020B0604020202020204" pitchFamily="34" charset="0"/>
                        </a:rPr>
                        <a:t> </a:t>
                      </a:r>
                      <a:r>
                        <a:rPr lang="en-US" sz="1200" b="0" i="0" u="none" strike="noStrike" dirty="0" err="1">
                          <a:solidFill>
                            <a:srgbClr val="000000"/>
                          </a:solidFill>
                          <a:effectLst/>
                          <a:latin typeface="Arial" panose="020B0604020202020204" pitchFamily="34" charset="0"/>
                          <a:cs typeface="Arial" panose="020B0604020202020204" pitchFamily="34" charset="0"/>
                        </a:rPr>
                        <a:t>trúc</a:t>
                      </a:r>
                      <a:r>
                        <a:rPr lang="en-US" sz="1200" b="0" i="0" u="none" strike="noStrike" dirty="0">
                          <a:solidFill>
                            <a:srgbClr val="000000"/>
                          </a:solidFill>
                          <a:effectLst/>
                          <a:latin typeface="Arial" panose="020B0604020202020204" pitchFamily="34" charset="0"/>
                          <a:cs typeface="Arial" panose="020B0604020202020204" pitchFamily="34" charset="0"/>
                        </a:rPr>
                        <a:t> </a:t>
                      </a:r>
                      <a:r>
                        <a:rPr lang="en-US" sz="1200" b="0" i="0" u="none" strike="noStrike" dirty="0" err="1">
                          <a:solidFill>
                            <a:srgbClr val="000000"/>
                          </a:solidFill>
                          <a:effectLst/>
                          <a:latin typeface="Arial" panose="020B0604020202020204" pitchFamily="34" charset="0"/>
                          <a:cs typeface="Arial" panose="020B0604020202020204" pitchFamily="34" charset="0"/>
                        </a:rPr>
                        <a:t>hệ</a:t>
                      </a:r>
                      <a:r>
                        <a:rPr lang="en-US" sz="1200" b="0" i="0" u="none" strike="noStrike" dirty="0">
                          <a:solidFill>
                            <a:srgbClr val="000000"/>
                          </a:solidFill>
                          <a:effectLst/>
                          <a:latin typeface="Arial" panose="020B0604020202020204" pitchFamily="34" charset="0"/>
                          <a:cs typeface="Arial" panose="020B0604020202020204" pitchFamily="34" charset="0"/>
                        </a:rPr>
                        <a:t> </a:t>
                      </a:r>
                      <a:r>
                        <a:rPr lang="en-US" sz="1200" b="0" i="0" u="none" strike="noStrike" dirty="0" err="1">
                          <a:solidFill>
                            <a:srgbClr val="000000"/>
                          </a:solidFill>
                          <a:effectLst/>
                          <a:latin typeface="Arial" panose="020B0604020202020204" pitchFamily="34" charset="0"/>
                          <a:cs typeface="Arial" panose="020B0604020202020204" pitchFamily="34" charset="0"/>
                        </a:rPr>
                        <a:t>thống</a:t>
                      </a:r>
                      <a:endParaRPr lang="en-US" sz="1200" dirty="0">
                        <a:effectLst/>
                        <a:latin typeface="Arial" panose="020B0604020202020204" pitchFamily="34" charset="0"/>
                        <a:cs typeface="Arial" panose="020B0604020202020204" pitchFamily="34" charset="0"/>
                      </a:endParaRPr>
                    </a:p>
                  </a:txBody>
                  <a:tcPr marL="68580" marR="68580" anchor="ctr"/>
                </a:tc>
                <a:tc>
                  <a:txBody>
                    <a:bodyPr/>
                    <a:lstStyle/>
                    <a:p>
                      <a:pPr rtl="0" fontAlgn="ctr">
                        <a:spcBef>
                          <a:spcPts val="0"/>
                        </a:spcBef>
                        <a:spcAft>
                          <a:spcPts val="0"/>
                        </a:spcAft>
                      </a:pPr>
                      <a:r>
                        <a:rPr lang="en-US" sz="1200" b="0" i="0" u="none" strike="noStrike" dirty="0">
                          <a:solidFill>
                            <a:srgbClr val="000000"/>
                          </a:solidFill>
                          <a:effectLst/>
                          <a:latin typeface="Arial" panose="020B0604020202020204" pitchFamily="34" charset="0"/>
                          <a:cs typeface="Arial" panose="020B0604020202020204" pitchFamily="34" charset="0"/>
                        </a:rPr>
                        <a:t>Nguyễn </a:t>
                      </a:r>
                      <a:r>
                        <a:rPr lang="en-US" sz="1200" b="0" i="0" u="none" strike="noStrike" dirty="0" err="1">
                          <a:solidFill>
                            <a:srgbClr val="000000"/>
                          </a:solidFill>
                          <a:effectLst/>
                          <a:latin typeface="Arial" panose="020B0604020202020204" pitchFamily="34" charset="0"/>
                          <a:cs typeface="Arial" panose="020B0604020202020204" pitchFamily="34" charset="0"/>
                        </a:rPr>
                        <a:t>Hoàng</a:t>
                      </a:r>
                      <a:r>
                        <a:rPr lang="en-US" sz="1200" b="0" i="0" u="none" strike="noStrike" dirty="0">
                          <a:solidFill>
                            <a:srgbClr val="000000"/>
                          </a:solidFill>
                          <a:effectLst/>
                          <a:latin typeface="Arial" panose="020B0604020202020204" pitchFamily="34" charset="0"/>
                          <a:cs typeface="Arial" panose="020B0604020202020204" pitchFamily="34" charset="0"/>
                        </a:rPr>
                        <a:t> Long</a:t>
                      </a:r>
                      <a:endParaRPr lang="en-US" sz="1200" dirty="0">
                        <a:effectLst/>
                        <a:latin typeface="Arial" panose="020B0604020202020204" pitchFamily="34" charset="0"/>
                        <a:cs typeface="Arial" panose="020B0604020202020204" pitchFamily="34" charset="0"/>
                      </a:endParaRPr>
                    </a:p>
                  </a:txBody>
                  <a:tcPr marL="68580" marR="68580" anchor="ctr"/>
                </a:tc>
                <a:tc>
                  <a:txBody>
                    <a:bodyPr/>
                    <a:lstStyle/>
                    <a:p>
                      <a:pPr fontAlgn="t"/>
                      <a:br>
                        <a:rPr lang="en-US" sz="1200">
                          <a:effectLst/>
                          <a:latin typeface="Arial" panose="020B0604020202020204" pitchFamily="34" charset="0"/>
                          <a:cs typeface="Arial" panose="020B0604020202020204" pitchFamily="34" charset="0"/>
                        </a:rPr>
                      </a:br>
                      <a:endParaRPr lang="en-US" sz="1200">
                        <a:effectLst/>
                        <a:latin typeface="Arial" panose="020B0604020202020204" pitchFamily="34" charset="0"/>
                        <a:cs typeface="Arial" panose="020B0604020202020204" pitchFamily="34" charset="0"/>
                      </a:endParaRPr>
                    </a:p>
                  </a:txBody>
                  <a:tcPr marL="68580" marR="68580" anchor="ctr"/>
                </a:tc>
                <a:extLst>
                  <a:ext uri="{0D108BD9-81ED-4DB2-BD59-A6C34878D82A}">
                    <a16:rowId xmlns:a16="http://schemas.microsoft.com/office/drawing/2014/main" val="2862738768"/>
                  </a:ext>
                </a:extLst>
              </a:tr>
              <a:tr h="1129148">
                <a:tc vMerge="1">
                  <a:txBody>
                    <a:bodyPr/>
                    <a:lstStyle/>
                    <a:p>
                      <a:endParaRPr lang="en-US"/>
                    </a:p>
                  </a:txBody>
                  <a:tcPr/>
                </a:tc>
                <a:tc>
                  <a:txBody>
                    <a:bodyPr/>
                    <a:lstStyle/>
                    <a:p>
                      <a:pPr rtl="0" fontAlgn="ctr">
                        <a:spcBef>
                          <a:spcPts val="0"/>
                        </a:spcBef>
                        <a:spcAft>
                          <a:spcPts val="0"/>
                        </a:spcAft>
                      </a:pPr>
                      <a:r>
                        <a:rPr lang="en-US" sz="1200" b="0" i="0" u="none" strike="noStrike" dirty="0" err="1">
                          <a:solidFill>
                            <a:srgbClr val="000000"/>
                          </a:solidFill>
                          <a:effectLst/>
                          <a:latin typeface="Arial" panose="020B0604020202020204" pitchFamily="34" charset="0"/>
                          <a:cs typeface="Arial" panose="020B0604020202020204" pitchFamily="34" charset="0"/>
                        </a:rPr>
                        <a:t>Viết</a:t>
                      </a:r>
                      <a:r>
                        <a:rPr lang="en-US" sz="1200" b="0" i="0" u="none" strike="noStrike" dirty="0">
                          <a:solidFill>
                            <a:srgbClr val="000000"/>
                          </a:solidFill>
                          <a:effectLst/>
                          <a:latin typeface="Arial" panose="020B0604020202020204" pitchFamily="34" charset="0"/>
                          <a:cs typeface="Arial" panose="020B0604020202020204" pitchFamily="34" charset="0"/>
                        </a:rPr>
                        <a:t> </a:t>
                      </a:r>
                      <a:r>
                        <a:rPr lang="en-US" sz="1200" b="0" i="0" u="none" strike="noStrike" dirty="0" err="1">
                          <a:solidFill>
                            <a:srgbClr val="000000"/>
                          </a:solidFill>
                          <a:effectLst/>
                          <a:latin typeface="Arial" panose="020B0604020202020204" pitchFamily="34" charset="0"/>
                          <a:cs typeface="Arial" panose="020B0604020202020204" pitchFamily="34" charset="0"/>
                        </a:rPr>
                        <a:t>bản</a:t>
                      </a:r>
                      <a:r>
                        <a:rPr lang="en-US" sz="1200" b="0" i="0" u="none" strike="noStrike" dirty="0">
                          <a:solidFill>
                            <a:srgbClr val="000000"/>
                          </a:solidFill>
                          <a:effectLst/>
                          <a:latin typeface="Arial" panose="020B0604020202020204" pitchFamily="34" charset="0"/>
                          <a:cs typeface="Arial" panose="020B0604020202020204" pitchFamily="34" charset="0"/>
                        </a:rPr>
                        <a:t> </a:t>
                      </a:r>
                      <a:r>
                        <a:rPr lang="en-US" sz="1200" b="0" i="0" u="none" strike="noStrike" dirty="0" err="1">
                          <a:solidFill>
                            <a:srgbClr val="000000"/>
                          </a:solidFill>
                          <a:effectLst/>
                          <a:latin typeface="Arial" panose="020B0604020202020204" pitchFamily="34" charset="0"/>
                          <a:cs typeface="Arial" panose="020B0604020202020204" pitchFamily="34" charset="0"/>
                        </a:rPr>
                        <a:t>đặc</a:t>
                      </a:r>
                      <a:r>
                        <a:rPr lang="en-US" sz="1200" b="0" i="0" u="none" strike="noStrike" dirty="0">
                          <a:solidFill>
                            <a:srgbClr val="000000"/>
                          </a:solidFill>
                          <a:effectLst/>
                          <a:latin typeface="Arial" panose="020B0604020202020204" pitchFamily="34" charset="0"/>
                          <a:cs typeface="Arial" panose="020B0604020202020204" pitchFamily="34" charset="0"/>
                        </a:rPr>
                        <a:t> </a:t>
                      </a:r>
                      <a:r>
                        <a:rPr lang="en-US" sz="1200" b="0" i="0" u="none" strike="noStrike" dirty="0" err="1">
                          <a:solidFill>
                            <a:srgbClr val="000000"/>
                          </a:solidFill>
                          <a:effectLst/>
                          <a:latin typeface="Arial" panose="020B0604020202020204" pitchFamily="34" charset="0"/>
                          <a:cs typeface="Arial" panose="020B0604020202020204" pitchFamily="34" charset="0"/>
                        </a:rPr>
                        <a:t>tả</a:t>
                      </a:r>
                      <a:r>
                        <a:rPr lang="en-US" sz="1200" b="0" i="0" u="none" strike="noStrike" dirty="0">
                          <a:solidFill>
                            <a:srgbClr val="000000"/>
                          </a:solidFill>
                          <a:effectLst/>
                          <a:latin typeface="Arial" panose="020B0604020202020204" pitchFamily="34" charset="0"/>
                          <a:cs typeface="Arial" panose="020B0604020202020204" pitchFamily="34" charset="0"/>
                        </a:rPr>
                        <a:t> </a:t>
                      </a:r>
                      <a:r>
                        <a:rPr lang="en-US" sz="1200" b="0" i="0" u="none" strike="noStrike" dirty="0" err="1">
                          <a:solidFill>
                            <a:srgbClr val="000000"/>
                          </a:solidFill>
                          <a:effectLst/>
                          <a:latin typeface="Arial" panose="020B0604020202020204" pitchFamily="34" charset="0"/>
                          <a:cs typeface="Arial" panose="020B0604020202020204" pitchFamily="34" charset="0"/>
                        </a:rPr>
                        <a:t>phần</a:t>
                      </a:r>
                      <a:r>
                        <a:rPr lang="en-US" sz="1200" b="0" i="0" u="none" strike="noStrike" dirty="0">
                          <a:solidFill>
                            <a:srgbClr val="000000"/>
                          </a:solidFill>
                          <a:effectLst/>
                          <a:latin typeface="Arial" panose="020B0604020202020204" pitchFamily="34" charset="0"/>
                          <a:cs typeface="Arial" panose="020B0604020202020204" pitchFamily="34" charset="0"/>
                        </a:rPr>
                        <a:t> </a:t>
                      </a:r>
                      <a:r>
                        <a:rPr lang="en-US" sz="1200" b="0" i="0" u="none" strike="noStrike" dirty="0" err="1">
                          <a:solidFill>
                            <a:srgbClr val="000000"/>
                          </a:solidFill>
                          <a:effectLst/>
                          <a:latin typeface="Arial" panose="020B0604020202020204" pitchFamily="34" charset="0"/>
                          <a:cs typeface="Arial" panose="020B0604020202020204" pitchFamily="34" charset="0"/>
                        </a:rPr>
                        <a:t>mềm</a:t>
                      </a:r>
                      <a:endParaRPr lang="en-US" sz="1200" dirty="0">
                        <a:effectLst/>
                        <a:latin typeface="Arial" panose="020B0604020202020204" pitchFamily="34" charset="0"/>
                        <a:cs typeface="Arial" panose="020B0604020202020204" pitchFamily="34" charset="0"/>
                      </a:endParaRPr>
                    </a:p>
                  </a:txBody>
                  <a:tcPr marL="68580" marR="68580" anchor="ctr"/>
                </a:tc>
                <a:tc>
                  <a:txBody>
                    <a:bodyPr/>
                    <a:lstStyle/>
                    <a:p>
                      <a:pPr rtl="0" fontAlgn="ctr">
                        <a:spcBef>
                          <a:spcPts val="0"/>
                        </a:spcBef>
                        <a:spcAft>
                          <a:spcPts val="0"/>
                        </a:spcAft>
                      </a:pPr>
                      <a:r>
                        <a:rPr lang="vi-VN" sz="1200" b="0" i="0" u="none" strike="noStrike" dirty="0">
                          <a:solidFill>
                            <a:srgbClr val="000000"/>
                          </a:solidFill>
                          <a:effectLst/>
                          <a:latin typeface="Arial" panose="020B0604020202020204" pitchFamily="34" charset="0"/>
                          <a:cs typeface="Arial" panose="020B0604020202020204" pitchFamily="34" charset="0"/>
                        </a:rPr>
                        <a:t>Nguyễn Mạnh Cường</a:t>
                      </a:r>
                      <a:endParaRPr lang="vi-VN" sz="1200" dirty="0">
                        <a:effectLst/>
                        <a:latin typeface="Arial" panose="020B0604020202020204" pitchFamily="34" charset="0"/>
                        <a:cs typeface="Arial" panose="020B0604020202020204" pitchFamily="34" charset="0"/>
                      </a:endParaRPr>
                    </a:p>
                    <a:p>
                      <a:pPr fontAlgn="ctr"/>
                      <a:br>
                        <a:rPr lang="vi-VN" sz="1200" dirty="0">
                          <a:effectLst/>
                          <a:latin typeface="Arial" panose="020B0604020202020204" pitchFamily="34" charset="0"/>
                          <a:cs typeface="Arial" panose="020B0604020202020204" pitchFamily="34" charset="0"/>
                        </a:rPr>
                      </a:br>
                      <a:endParaRPr lang="vi-VN" sz="1200" dirty="0">
                        <a:effectLst/>
                        <a:latin typeface="Arial" panose="020B0604020202020204" pitchFamily="34" charset="0"/>
                        <a:cs typeface="Arial" panose="020B0604020202020204" pitchFamily="34" charset="0"/>
                      </a:endParaRPr>
                    </a:p>
                  </a:txBody>
                  <a:tcPr marL="68580" marR="68580" anchor="ctr"/>
                </a:tc>
                <a:tc>
                  <a:txBody>
                    <a:bodyPr/>
                    <a:lstStyle/>
                    <a:p>
                      <a:pPr fontAlgn="t"/>
                      <a:br>
                        <a:rPr lang="en-US" sz="1200" dirty="0">
                          <a:effectLst/>
                          <a:latin typeface="Arial" panose="020B0604020202020204" pitchFamily="34" charset="0"/>
                          <a:cs typeface="Arial" panose="020B0604020202020204" pitchFamily="34" charset="0"/>
                        </a:rPr>
                      </a:br>
                      <a:endParaRPr lang="en-US" sz="1200" dirty="0">
                        <a:effectLst/>
                        <a:latin typeface="Arial" panose="020B0604020202020204" pitchFamily="34" charset="0"/>
                        <a:cs typeface="Arial" panose="020B0604020202020204" pitchFamily="34" charset="0"/>
                      </a:endParaRPr>
                    </a:p>
                  </a:txBody>
                  <a:tcPr marL="68580" marR="68580" anchor="ctr"/>
                </a:tc>
                <a:extLst>
                  <a:ext uri="{0D108BD9-81ED-4DB2-BD59-A6C34878D82A}">
                    <a16:rowId xmlns:a16="http://schemas.microsoft.com/office/drawing/2014/main" val="3916347817"/>
                  </a:ext>
                </a:extLst>
              </a:tr>
            </a:tbl>
          </a:graphicData>
        </a:graphic>
      </p:graphicFrame>
    </p:spTree>
    <p:extLst>
      <p:ext uri="{BB962C8B-B14F-4D97-AF65-F5344CB8AC3E}">
        <p14:creationId xmlns:p14="http://schemas.microsoft.com/office/powerpoint/2010/main" val="36392118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099B615F-C769-49CC-AD0C-AE566D56EEA8}" type="slidenum">
              <a:rPr lang="en-US" smtClean="0"/>
              <a:pPr/>
              <a:t>5</a:t>
            </a:fld>
            <a:endParaRPr lang="en-US" dirty="0"/>
          </a:p>
        </p:txBody>
      </p:sp>
      <p:graphicFrame>
        <p:nvGraphicFramePr>
          <p:cNvPr id="7" name="Table 7">
            <a:extLst>
              <a:ext uri="{FF2B5EF4-FFF2-40B4-BE49-F238E27FC236}">
                <a16:creationId xmlns:a16="http://schemas.microsoft.com/office/drawing/2014/main" id="{DAE4E831-55BA-4AAB-9848-664E909CD89A}"/>
              </a:ext>
            </a:extLst>
          </p:cNvPr>
          <p:cNvGraphicFramePr>
            <a:graphicFrameLocks noGrp="1"/>
          </p:cNvGraphicFramePr>
          <p:nvPr>
            <p:extLst>
              <p:ext uri="{D42A27DB-BD31-4B8C-83A1-F6EECF244321}">
                <p14:modId xmlns:p14="http://schemas.microsoft.com/office/powerpoint/2010/main" val="1845116419"/>
              </p:ext>
            </p:extLst>
          </p:nvPr>
        </p:nvGraphicFramePr>
        <p:xfrm>
          <a:off x="1" y="0"/>
          <a:ext cx="4719484" cy="5746380"/>
        </p:xfrm>
        <a:graphic>
          <a:graphicData uri="http://schemas.openxmlformats.org/drawingml/2006/table">
            <a:tbl>
              <a:tblPr firstRow="1" bandRow="1">
                <a:tableStyleId>{5C22544A-7EE6-4342-B048-85BDC9FD1C3A}</a:tableStyleId>
              </a:tblPr>
              <a:tblGrid>
                <a:gridCol w="744793">
                  <a:extLst>
                    <a:ext uri="{9D8B030D-6E8A-4147-A177-3AD203B41FA5}">
                      <a16:colId xmlns:a16="http://schemas.microsoft.com/office/drawing/2014/main" val="2177727646"/>
                    </a:ext>
                  </a:extLst>
                </a:gridCol>
                <a:gridCol w="1511709">
                  <a:extLst>
                    <a:ext uri="{9D8B030D-6E8A-4147-A177-3AD203B41FA5}">
                      <a16:colId xmlns:a16="http://schemas.microsoft.com/office/drawing/2014/main" val="4193820551"/>
                    </a:ext>
                  </a:extLst>
                </a:gridCol>
                <a:gridCol w="1916032">
                  <a:extLst>
                    <a:ext uri="{9D8B030D-6E8A-4147-A177-3AD203B41FA5}">
                      <a16:colId xmlns:a16="http://schemas.microsoft.com/office/drawing/2014/main" val="2278400081"/>
                    </a:ext>
                  </a:extLst>
                </a:gridCol>
                <a:gridCol w="546950">
                  <a:extLst>
                    <a:ext uri="{9D8B030D-6E8A-4147-A177-3AD203B41FA5}">
                      <a16:colId xmlns:a16="http://schemas.microsoft.com/office/drawing/2014/main" val="3697367735"/>
                    </a:ext>
                  </a:extLst>
                </a:gridCol>
              </a:tblGrid>
              <a:tr h="678484">
                <a:tc>
                  <a:txBody>
                    <a:bodyPr/>
                    <a:lstStyle/>
                    <a:p>
                      <a:pPr fontAlgn="t"/>
                      <a:br>
                        <a:rPr lang="en-US" sz="1200" dirty="0">
                          <a:effectLst/>
                          <a:latin typeface="Arial" panose="020B0604020202020204" pitchFamily="34" charset="0"/>
                          <a:cs typeface="Arial" panose="020B0604020202020204" pitchFamily="34" charset="0"/>
                        </a:rPr>
                      </a:br>
                      <a:endParaRPr lang="en-US" sz="1200" dirty="0">
                        <a:effectLst/>
                        <a:latin typeface="Arial" panose="020B0604020202020204" pitchFamily="34" charset="0"/>
                        <a:cs typeface="Arial" panose="020B0604020202020204" pitchFamily="34" charset="0"/>
                      </a:endParaRPr>
                    </a:p>
                  </a:txBody>
                  <a:tcPr marL="68580" marR="68580" anchor="ctr"/>
                </a:tc>
                <a:tc>
                  <a:txBody>
                    <a:bodyPr/>
                    <a:lstStyle/>
                    <a:p>
                      <a:pPr algn="ctr" rtl="0" fontAlgn="t">
                        <a:spcBef>
                          <a:spcPts val="0"/>
                        </a:spcBef>
                        <a:spcAft>
                          <a:spcPts val="0"/>
                        </a:spcAft>
                      </a:pPr>
                      <a:r>
                        <a:rPr lang="en-US" sz="1200" b="1" i="1" u="none" strike="noStrike" dirty="0" err="1">
                          <a:solidFill>
                            <a:srgbClr val="000000"/>
                          </a:solidFill>
                          <a:effectLst/>
                          <a:latin typeface="Arial" panose="020B0604020202020204" pitchFamily="34" charset="0"/>
                          <a:cs typeface="Arial" panose="020B0604020202020204" pitchFamily="34" charset="0"/>
                        </a:rPr>
                        <a:t>Công</a:t>
                      </a:r>
                      <a:r>
                        <a:rPr lang="en-US" sz="1200" b="1" i="1" u="none" strike="noStrike" dirty="0">
                          <a:solidFill>
                            <a:srgbClr val="000000"/>
                          </a:solidFill>
                          <a:effectLst/>
                          <a:latin typeface="Arial" panose="020B0604020202020204" pitchFamily="34" charset="0"/>
                          <a:cs typeface="Arial" panose="020B0604020202020204" pitchFamily="34" charset="0"/>
                        </a:rPr>
                        <a:t> </a:t>
                      </a:r>
                      <a:r>
                        <a:rPr lang="en-US" sz="1200" b="1" i="1" u="none" strike="noStrike" dirty="0" err="1">
                          <a:solidFill>
                            <a:srgbClr val="000000"/>
                          </a:solidFill>
                          <a:effectLst/>
                          <a:latin typeface="Arial" panose="020B0604020202020204" pitchFamily="34" charset="0"/>
                          <a:cs typeface="Arial" panose="020B0604020202020204" pitchFamily="34" charset="0"/>
                        </a:rPr>
                        <a:t>việc</a:t>
                      </a:r>
                      <a:endParaRPr lang="en-US" sz="1200" dirty="0">
                        <a:effectLst/>
                        <a:latin typeface="Arial" panose="020B0604020202020204" pitchFamily="34" charset="0"/>
                        <a:cs typeface="Arial" panose="020B0604020202020204" pitchFamily="34" charset="0"/>
                      </a:endParaRPr>
                    </a:p>
                  </a:txBody>
                  <a:tcPr marL="68580" marR="68580" anchor="ctr"/>
                </a:tc>
                <a:tc>
                  <a:txBody>
                    <a:bodyPr/>
                    <a:lstStyle/>
                    <a:p>
                      <a:pPr algn="ctr" rtl="0" fontAlgn="t">
                        <a:spcBef>
                          <a:spcPts val="0"/>
                        </a:spcBef>
                        <a:spcAft>
                          <a:spcPts val="0"/>
                        </a:spcAft>
                      </a:pPr>
                      <a:r>
                        <a:rPr lang="en-US" sz="1200" b="1" i="1" u="none" strike="noStrike" dirty="0" err="1">
                          <a:solidFill>
                            <a:srgbClr val="000000"/>
                          </a:solidFill>
                          <a:effectLst/>
                          <a:latin typeface="Arial" panose="020B0604020202020204" pitchFamily="34" charset="0"/>
                          <a:cs typeface="Arial" panose="020B0604020202020204" pitchFamily="34" charset="0"/>
                        </a:rPr>
                        <a:t>Thành</a:t>
                      </a:r>
                      <a:r>
                        <a:rPr lang="en-US" sz="1200" b="1" i="1" u="none" strike="noStrike" dirty="0">
                          <a:solidFill>
                            <a:srgbClr val="000000"/>
                          </a:solidFill>
                          <a:effectLst/>
                          <a:latin typeface="Arial" panose="020B0604020202020204" pitchFamily="34" charset="0"/>
                          <a:cs typeface="Arial" panose="020B0604020202020204" pitchFamily="34" charset="0"/>
                        </a:rPr>
                        <a:t> </a:t>
                      </a:r>
                      <a:r>
                        <a:rPr lang="en-US" sz="1200" b="1" i="1" u="none" strike="noStrike" dirty="0" err="1">
                          <a:solidFill>
                            <a:srgbClr val="000000"/>
                          </a:solidFill>
                          <a:effectLst/>
                          <a:latin typeface="Arial" panose="020B0604020202020204" pitchFamily="34" charset="0"/>
                          <a:cs typeface="Arial" panose="020B0604020202020204" pitchFamily="34" charset="0"/>
                        </a:rPr>
                        <a:t>viên</a:t>
                      </a:r>
                      <a:r>
                        <a:rPr lang="en-US" sz="1200" b="1" i="1" u="none" strike="noStrike" dirty="0">
                          <a:solidFill>
                            <a:srgbClr val="000000"/>
                          </a:solidFill>
                          <a:effectLst/>
                          <a:latin typeface="Arial" panose="020B0604020202020204" pitchFamily="34" charset="0"/>
                          <a:cs typeface="Arial" panose="020B0604020202020204" pitchFamily="34" charset="0"/>
                        </a:rPr>
                        <a:t> </a:t>
                      </a:r>
                      <a:r>
                        <a:rPr lang="en-US" sz="1200" b="1" i="1" u="none" strike="noStrike" dirty="0" err="1">
                          <a:solidFill>
                            <a:srgbClr val="000000"/>
                          </a:solidFill>
                          <a:effectLst/>
                          <a:latin typeface="Arial" panose="020B0604020202020204" pitchFamily="34" charset="0"/>
                          <a:cs typeface="Arial" panose="020B0604020202020204" pitchFamily="34" charset="0"/>
                        </a:rPr>
                        <a:t>thực</a:t>
                      </a:r>
                      <a:r>
                        <a:rPr lang="en-US" sz="1200" b="1" i="1" u="none" strike="noStrike" dirty="0">
                          <a:solidFill>
                            <a:srgbClr val="000000"/>
                          </a:solidFill>
                          <a:effectLst/>
                          <a:latin typeface="Arial" panose="020B0604020202020204" pitchFamily="34" charset="0"/>
                          <a:cs typeface="Arial" panose="020B0604020202020204" pitchFamily="34" charset="0"/>
                        </a:rPr>
                        <a:t> </a:t>
                      </a:r>
                      <a:r>
                        <a:rPr lang="en-US" sz="1200" b="1" i="1" u="none" strike="noStrike" dirty="0" err="1">
                          <a:solidFill>
                            <a:srgbClr val="000000"/>
                          </a:solidFill>
                          <a:effectLst/>
                          <a:latin typeface="Arial" panose="020B0604020202020204" pitchFamily="34" charset="0"/>
                          <a:cs typeface="Arial" panose="020B0604020202020204" pitchFamily="34" charset="0"/>
                        </a:rPr>
                        <a:t>hiện</a:t>
                      </a:r>
                      <a:endParaRPr lang="en-US" sz="1200" dirty="0">
                        <a:effectLst/>
                        <a:latin typeface="Arial" panose="020B0604020202020204" pitchFamily="34" charset="0"/>
                        <a:cs typeface="Arial" panose="020B0604020202020204" pitchFamily="34" charset="0"/>
                      </a:endParaRPr>
                    </a:p>
                  </a:txBody>
                  <a:tcPr marL="68580" marR="68580" anchor="ctr"/>
                </a:tc>
                <a:tc>
                  <a:txBody>
                    <a:bodyPr/>
                    <a:lstStyle/>
                    <a:p>
                      <a:pPr algn="ctr" rtl="0" fontAlgn="t">
                        <a:spcBef>
                          <a:spcPts val="0"/>
                        </a:spcBef>
                        <a:spcAft>
                          <a:spcPts val="0"/>
                        </a:spcAft>
                      </a:pPr>
                      <a:r>
                        <a:rPr lang="en-US" sz="1200" b="1" i="1" u="none" strike="noStrike" dirty="0" err="1">
                          <a:solidFill>
                            <a:srgbClr val="000000"/>
                          </a:solidFill>
                          <a:effectLst/>
                          <a:latin typeface="Arial" panose="020B0604020202020204" pitchFamily="34" charset="0"/>
                          <a:cs typeface="Arial" panose="020B0604020202020204" pitchFamily="34" charset="0"/>
                        </a:rPr>
                        <a:t>Ghi</a:t>
                      </a:r>
                      <a:r>
                        <a:rPr lang="en-US" sz="1200" b="1" i="1" u="none" strike="noStrike" dirty="0">
                          <a:solidFill>
                            <a:srgbClr val="000000"/>
                          </a:solidFill>
                          <a:effectLst/>
                          <a:latin typeface="Arial" panose="020B0604020202020204" pitchFamily="34" charset="0"/>
                          <a:cs typeface="Arial" panose="020B0604020202020204" pitchFamily="34" charset="0"/>
                        </a:rPr>
                        <a:t> </a:t>
                      </a:r>
                      <a:r>
                        <a:rPr lang="en-US" sz="1200" b="1" i="1" u="none" strike="noStrike" dirty="0" err="1">
                          <a:solidFill>
                            <a:srgbClr val="000000"/>
                          </a:solidFill>
                          <a:effectLst/>
                          <a:latin typeface="Arial" panose="020B0604020202020204" pitchFamily="34" charset="0"/>
                          <a:cs typeface="Arial" panose="020B0604020202020204" pitchFamily="34" charset="0"/>
                        </a:rPr>
                        <a:t>chú</a:t>
                      </a:r>
                      <a:endParaRPr lang="en-US" sz="1200" dirty="0">
                        <a:effectLst/>
                        <a:latin typeface="Arial" panose="020B0604020202020204" pitchFamily="34" charset="0"/>
                        <a:cs typeface="Arial" panose="020B0604020202020204" pitchFamily="34" charset="0"/>
                      </a:endParaRPr>
                    </a:p>
                  </a:txBody>
                  <a:tcPr marL="68580" marR="68580" anchor="ctr"/>
                </a:tc>
                <a:extLst>
                  <a:ext uri="{0D108BD9-81ED-4DB2-BD59-A6C34878D82A}">
                    <a16:rowId xmlns:a16="http://schemas.microsoft.com/office/drawing/2014/main" val="204241579"/>
                  </a:ext>
                </a:extLst>
              </a:tr>
              <a:tr h="957672">
                <a:tc rowSpan="5">
                  <a:txBody>
                    <a:bodyPr/>
                    <a:lstStyle/>
                    <a:p>
                      <a:pPr rtl="0" fontAlgn="ctr">
                        <a:spcBef>
                          <a:spcPts val="0"/>
                        </a:spcBef>
                        <a:spcAft>
                          <a:spcPts val="0"/>
                        </a:spcAft>
                      </a:pPr>
                      <a:r>
                        <a:rPr lang="en-US" sz="1200" b="1" i="0" u="none" strike="noStrike" dirty="0" err="1">
                          <a:solidFill>
                            <a:srgbClr val="000000"/>
                          </a:solidFill>
                          <a:effectLst/>
                          <a:latin typeface="Arial" panose="020B0604020202020204" pitchFamily="34" charset="0"/>
                          <a:cs typeface="Arial" panose="020B0604020202020204" pitchFamily="34" charset="0"/>
                        </a:rPr>
                        <a:t>Tuần</a:t>
                      </a:r>
                      <a:r>
                        <a:rPr lang="en-US" sz="1200" b="1" i="0" u="none" strike="noStrike" dirty="0">
                          <a:solidFill>
                            <a:srgbClr val="000000"/>
                          </a:solidFill>
                          <a:effectLst/>
                          <a:latin typeface="Arial" panose="020B0604020202020204" pitchFamily="34" charset="0"/>
                          <a:cs typeface="Arial" panose="020B0604020202020204" pitchFamily="34" charset="0"/>
                        </a:rPr>
                        <a:t> 03</a:t>
                      </a:r>
                      <a:r>
                        <a:rPr lang="en-US" sz="1200" b="0" i="0" u="none" strike="noStrike" dirty="0">
                          <a:solidFill>
                            <a:srgbClr val="000000"/>
                          </a:solidFill>
                          <a:effectLst/>
                          <a:latin typeface="Arial" panose="020B0604020202020204" pitchFamily="34" charset="0"/>
                          <a:cs typeface="Arial" panose="020B0604020202020204" pitchFamily="34" charset="0"/>
                        </a:rPr>
                        <a:t> </a:t>
                      </a:r>
                      <a:endParaRPr lang="en-US" sz="1200" dirty="0">
                        <a:effectLst/>
                        <a:latin typeface="Arial" panose="020B0604020202020204" pitchFamily="34" charset="0"/>
                        <a:cs typeface="Arial" panose="020B0604020202020204" pitchFamily="34" charset="0"/>
                      </a:endParaRPr>
                    </a:p>
                    <a:p>
                      <a:pPr fontAlgn="ctr"/>
                      <a:br>
                        <a:rPr lang="en-US" sz="1200" dirty="0">
                          <a:effectLst/>
                          <a:latin typeface="Arial" panose="020B0604020202020204" pitchFamily="34" charset="0"/>
                          <a:cs typeface="Arial" panose="020B0604020202020204" pitchFamily="34" charset="0"/>
                        </a:rPr>
                      </a:br>
                      <a:endParaRPr lang="en-US" sz="1200" dirty="0">
                        <a:effectLst/>
                        <a:latin typeface="Arial" panose="020B0604020202020204" pitchFamily="34" charset="0"/>
                        <a:cs typeface="Arial" panose="020B0604020202020204" pitchFamily="34" charset="0"/>
                      </a:endParaRPr>
                    </a:p>
                  </a:txBody>
                  <a:tcPr marL="68580" marR="68580" anchor="ctr"/>
                </a:tc>
                <a:tc>
                  <a:txBody>
                    <a:bodyPr/>
                    <a:lstStyle/>
                    <a:p>
                      <a:pPr rtl="0" fontAlgn="ctr">
                        <a:spcBef>
                          <a:spcPts val="0"/>
                        </a:spcBef>
                        <a:spcAft>
                          <a:spcPts val="0"/>
                        </a:spcAft>
                      </a:pPr>
                      <a:r>
                        <a:rPr lang="en-US" sz="1200" b="0" i="0" u="none" strike="noStrike">
                          <a:solidFill>
                            <a:srgbClr val="000000"/>
                          </a:solidFill>
                          <a:effectLst/>
                          <a:latin typeface="Arial" panose="020B0604020202020204" pitchFamily="34" charset="0"/>
                          <a:cs typeface="Arial" panose="020B0604020202020204" pitchFamily="34" charset="0"/>
                        </a:rPr>
                        <a:t>Xây dựng usecase</a:t>
                      </a:r>
                      <a:endParaRPr lang="en-US" sz="1200">
                        <a:effectLst/>
                        <a:latin typeface="Arial" panose="020B0604020202020204" pitchFamily="34" charset="0"/>
                        <a:cs typeface="Arial" panose="020B0604020202020204" pitchFamily="34" charset="0"/>
                      </a:endParaRPr>
                    </a:p>
                  </a:txBody>
                  <a:tcPr marL="68580" marR="68580" anchor="ctr"/>
                </a:tc>
                <a:tc>
                  <a:txBody>
                    <a:bodyPr/>
                    <a:lstStyle/>
                    <a:p>
                      <a:pPr rtl="0" fontAlgn="ctr">
                        <a:spcBef>
                          <a:spcPts val="0"/>
                        </a:spcBef>
                        <a:spcAft>
                          <a:spcPts val="0"/>
                        </a:spcAft>
                      </a:pPr>
                      <a:r>
                        <a:rPr lang="en-US" sz="1200" b="0" i="0" u="none" strike="noStrike" dirty="0" err="1">
                          <a:solidFill>
                            <a:srgbClr val="000000"/>
                          </a:solidFill>
                          <a:effectLst/>
                          <a:latin typeface="Arial" panose="020B0604020202020204" pitchFamily="34" charset="0"/>
                          <a:cs typeface="Arial" panose="020B0604020202020204" pitchFamily="34" charset="0"/>
                        </a:rPr>
                        <a:t>Phạm</a:t>
                      </a:r>
                      <a:r>
                        <a:rPr lang="en-US" sz="1200" b="0" i="0" u="none" strike="noStrike" dirty="0">
                          <a:solidFill>
                            <a:srgbClr val="000000"/>
                          </a:solidFill>
                          <a:effectLst/>
                          <a:latin typeface="Arial" panose="020B0604020202020204" pitchFamily="34" charset="0"/>
                          <a:cs typeface="Arial" panose="020B0604020202020204" pitchFamily="34" charset="0"/>
                        </a:rPr>
                        <a:t> </a:t>
                      </a:r>
                      <a:r>
                        <a:rPr lang="en-US" sz="1200" b="0" i="0" u="none" strike="noStrike" dirty="0" err="1">
                          <a:solidFill>
                            <a:srgbClr val="000000"/>
                          </a:solidFill>
                          <a:effectLst/>
                          <a:latin typeface="Arial" panose="020B0604020202020204" pitchFamily="34" charset="0"/>
                          <a:cs typeface="Arial" panose="020B0604020202020204" pitchFamily="34" charset="0"/>
                        </a:rPr>
                        <a:t>Văn</a:t>
                      </a:r>
                      <a:r>
                        <a:rPr lang="en-US" sz="1200" b="0" i="0" u="none" strike="noStrike" dirty="0">
                          <a:solidFill>
                            <a:srgbClr val="000000"/>
                          </a:solidFill>
                          <a:effectLst/>
                          <a:latin typeface="Arial" panose="020B0604020202020204" pitchFamily="34" charset="0"/>
                          <a:cs typeface="Arial" panose="020B0604020202020204" pitchFamily="34" charset="0"/>
                        </a:rPr>
                        <a:t> </a:t>
                      </a:r>
                      <a:r>
                        <a:rPr lang="en-US" sz="1200" b="0" i="0" u="none" strike="noStrike" dirty="0" err="1">
                          <a:solidFill>
                            <a:srgbClr val="000000"/>
                          </a:solidFill>
                          <a:effectLst/>
                          <a:latin typeface="Arial" panose="020B0604020202020204" pitchFamily="34" charset="0"/>
                          <a:cs typeface="Arial" panose="020B0604020202020204" pitchFamily="34" charset="0"/>
                        </a:rPr>
                        <a:t>Quyết</a:t>
                      </a:r>
                      <a:endParaRPr lang="en-US" sz="1200" dirty="0">
                        <a:effectLst/>
                        <a:latin typeface="Arial" panose="020B0604020202020204" pitchFamily="34" charset="0"/>
                        <a:cs typeface="Arial" panose="020B0604020202020204" pitchFamily="34" charset="0"/>
                      </a:endParaRPr>
                    </a:p>
                  </a:txBody>
                  <a:tcPr marL="68580" marR="68580" anchor="ctr"/>
                </a:tc>
                <a:tc>
                  <a:txBody>
                    <a:bodyPr/>
                    <a:lstStyle/>
                    <a:p>
                      <a:pPr fontAlgn="t"/>
                      <a:br>
                        <a:rPr lang="en-US" sz="1200" dirty="0">
                          <a:effectLst/>
                          <a:latin typeface="Arial" panose="020B0604020202020204" pitchFamily="34" charset="0"/>
                          <a:cs typeface="Arial" panose="020B0604020202020204" pitchFamily="34" charset="0"/>
                        </a:rPr>
                      </a:br>
                      <a:endParaRPr lang="en-US" sz="1200" dirty="0">
                        <a:effectLst/>
                        <a:latin typeface="Arial" panose="020B0604020202020204" pitchFamily="34" charset="0"/>
                        <a:cs typeface="Arial" panose="020B0604020202020204" pitchFamily="34" charset="0"/>
                      </a:endParaRPr>
                    </a:p>
                  </a:txBody>
                  <a:tcPr marL="68580" marR="68580" anchor="ctr"/>
                </a:tc>
                <a:extLst>
                  <a:ext uri="{0D108BD9-81ED-4DB2-BD59-A6C34878D82A}">
                    <a16:rowId xmlns:a16="http://schemas.microsoft.com/office/drawing/2014/main" val="1815842964"/>
                  </a:ext>
                </a:extLst>
              </a:tr>
              <a:tr h="1237208">
                <a:tc vMerge="1">
                  <a:txBody>
                    <a:bodyPr/>
                    <a:lstStyle/>
                    <a:p>
                      <a:endParaRPr lang="en-US"/>
                    </a:p>
                  </a:txBody>
                  <a:tcPr/>
                </a:tc>
                <a:tc>
                  <a:txBody>
                    <a:bodyPr/>
                    <a:lstStyle/>
                    <a:p>
                      <a:pPr rtl="0" fontAlgn="ctr">
                        <a:spcBef>
                          <a:spcPts val="0"/>
                        </a:spcBef>
                        <a:spcAft>
                          <a:spcPts val="0"/>
                        </a:spcAft>
                      </a:pPr>
                      <a:r>
                        <a:rPr lang="en-US" sz="1200" b="0" i="0" u="none" strike="noStrike" dirty="0" err="1">
                          <a:solidFill>
                            <a:srgbClr val="000000"/>
                          </a:solidFill>
                          <a:effectLst/>
                          <a:latin typeface="Arial" panose="020B0604020202020204" pitchFamily="34" charset="0"/>
                          <a:cs typeface="Arial" panose="020B0604020202020204" pitchFamily="34" charset="0"/>
                        </a:rPr>
                        <a:t>Đặc</a:t>
                      </a:r>
                      <a:r>
                        <a:rPr lang="en-US" sz="1200" b="0" i="0" u="none" strike="noStrike" dirty="0">
                          <a:solidFill>
                            <a:srgbClr val="000000"/>
                          </a:solidFill>
                          <a:effectLst/>
                          <a:latin typeface="Arial" panose="020B0604020202020204" pitchFamily="34" charset="0"/>
                          <a:cs typeface="Arial" panose="020B0604020202020204" pitchFamily="34" charset="0"/>
                        </a:rPr>
                        <a:t> </a:t>
                      </a:r>
                      <a:r>
                        <a:rPr lang="en-US" sz="1200" b="0" i="0" u="none" strike="noStrike" dirty="0" err="1">
                          <a:solidFill>
                            <a:srgbClr val="000000"/>
                          </a:solidFill>
                          <a:effectLst/>
                          <a:latin typeface="Arial" panose="020B0604020202020204" pitchFamily="34" charset="0"/>
                          <a:cs typeface="Arial" panose="020B0604020202020204" pitchFamily="34" charset="0"/>
                        </a:rPr>
                        <a:t>tả</a:t>
                      </a:r>
                      <a:r>
                        <a:rPr lang="en-US" sz="1200" b="0" i="0" u="none" strike="noStrike" dirty="0">
                          <a:solidFill>
                            <a:srgbClr val="000000"/>
                          </a:solidFill>
                          <a:effectLst/>
                          <a:latin typeface="Arial" panose="020B0604020202020204" pitchFamily="34" charset="0"/>
                          <a:cs typeface="Arial" panose="020B0604020202020204" pitchFamily="34" charset="0"/>
                        </a:rPr>
                        <a:t> </a:t>
                      </a:r>
                      <a:r>
                        <a:rPr lang="en-US" sz="1200" b="0" i="0" u="none" strike="noStrike" dirty="0" err="1">
                          <a:solidFill>
                            <a:srgbClr val="000000"/>
                          </a:solidFill>
                          <a:effectLst/>
                          <a:latin typeface="Arial" panose="020B0604020202020204" pitchFamily="34" charset="0"/>
                          <a:cs typeface="Arial" panose="020B0604020202020204" pitchFamily="34" charset="0"/>
                        </a:rPr>
                        <a:t>các</a:t>
                      </a:r>
                      <a:r>
                        <a:rPr lang="en-US" sz="1200" b="0" i="0" u="none" strike="noStrike" dirty="0">
                          <a:solidFill>
                            <a:srgbClr val="000000"/>
                          </a:solidFill>
                          <a:effectLst/>
                          <a:latin typeface="Arial" panose="020B0604020202020204" pitchFamily="34" charset="0"/>
                          <a:cs typeface="Arial" panose="020B0604020202020204" pitchFamily="34" charset="0"/>
                        </a:rPr>
                        <a:t> </a:t>
                      </a:r>
                      <a:r>
                        <a:rPr lang="en-US" sz="1200" b="0" i="0" u="none" strike="noStrike" dirty="0" err="1">
                          <a:solidFill>
                            <a:srgbClr val="000000"/>
                          </a:solidFill>
                          <a:effectLst/>
                          <a:latin typeface="Arial" panose="020B0604020202020204" pitchFamily="34" charset="0"/>
                          <a:cs typeface="Arial" panose="020B0604020202020204" pitchFamily="34" charset="0"/>
                        </a:rPr>
                        <a:t>usecase</a:t>
                      </a:r>
                      <a:endParaRPr lang="en-US" sz="1200" dirty="0">
                        <a:effectLst/>
                        <a:latin typeface="Arial" panose="020B0604020202020204" pitchFamily="34" charset="0"/>
                        <a:cs typeface="Arial" panose="020B0604020202020204" pitchFamily="34" charset="0"/>
                      </a:endParaRPr>
                    </a:p>
                  </a:txBody>
                  <a:tcPr marL="68580" marR="68580" anchor="ctr"/>
                </a:tc>
                <a:tc>
                  <a:txBody>
                    <a:bodyPr/>
                    <a:lstStyle/>
                    <a:p>
                      <a:pPr rtl="0" fontAlgn="ctr">
                        <a:spcBef>
                          <a:spcPts val="0"/>
                        </a:spcBef>
                        <a:spcAft>
                          <a:spcPts val="0"/>
                        </a:spcAft>
                      </a:pPr>
                      <a:r>
                        <a:rPr lang="vi-VN" sz="1200" b="0" i="0" u="none" strike="noStrike" dirty="0">
                          <a:solidFill>
                            <a:srgbClr val="000000"/>
                          </a:solidFill>
                          <a:effectLst/>
                          <a:latin typeface="Arial" panose="020B0604020202020204" pitchFamily="34" charset="0"/>
                          <a:cs typeface="Arial" panose="020B0604020202020204" pitchFamily="34" charset="0"/>
                        </a:rPr>
                        <a:t>Phạm Văn Quyết</a:t>
                      </a:r>
                      <a:endParaRPr lang="vi-VN" sz="1200" dirty="0">
                        <a:effectLst/>
                        <a:latin typeface="Arial" panose="020B0604020202020204" pitchFamily="34" charset="0"/>
                        <a:cs typeface="Arial" panose="020B0604020202020204" pitchFamily="34" charset="0"/>
                      </a:endParaRPr>
                    </a:p>
                    <a:p>
                      <a:pPr rtl="0" fontAlgn="ctr">
                        <a:spcBef>
                          <a:spcPts val="0"/>
                        </a:spcBef>
                        <a:spcAft>
                          <a:spcPts val="0"/>
                        </a:spcAft>
                      </a:pPr>
                      <a:r>
                        <a:rPr lang="vi-VN" sz="1200" b="0" i="0" u="none" strike="noStrike" dirty="0">
                          <a:solidFill>
                            <a:srgbClr val="000000"/>
                          </a:solidFill>
                          <a:effectLst/>
                          <a:latin typeface="Arial" panose="020B0604020202020204" pitchFamily="34" charset="0"/>
                          <a:cs typeface="Arial" panose="020B0604020202020204" pitchFamily="34" charset="0"/>
                        </a:rPr>
                        <a:t>Nguyễn Hoàng Long</a:t>
                      </a:r>
                      <a:endParaRPr lang="vi-VN" sz="1200" dirty="0">
                        <a:effectLst/>
                        <a:latin typeface="Arial" panose="020B0604020202020204" pitchFamily="34" charset="0"/>
                        <a:cs typeface="Arial" panose="020B0604020202020204" pitchFamily="34" charset="0"/>
                      </a:endParaRPr>
                    </a:p>
                    <a:p>
                      <a:pPr rtl="0" fontAlgn="ctr">
                        <a:spcBef>
                          <a:spcPts val="0"/>
                        </a:spcBef>
                        <a:spcAft>
                          <a:spcPts val="0"/>
                        </a:spcAft>
                      </a:pPr>
                      <a:r>
                        <a:rPr lang="vi-VN" sz="1200" b="0" i="0" u="none" strike="noStrike" dirty="0">
                          <a:solidFill>
                            <a:srgbClr val="000000"/>
                          </a:solidFill>
                          <a:effectLst/>
                          <a:latin typeface="Arial" panose="020B0604020202020204" pitchFamily="34" charset="0"/>
                          <a:cs typeface="Arial" panose="020B0604020202020204" pitchFamily="34" charset="0"/>
                        </a:rPr>
                        <a:t>Nguyễn Mạnh Cường</a:t>
                      </a:r>
                      <a:endParaRPr lang="vi-VN" sz="1200" dirty="0">
                        <a:effectLst/>
                        <a:latin typeface="Arial" panose="020B0604020202020204" pitchFamily="34" charset="0"/>
                        <a:cs typeface="Arial" panose="020B0604020202020204" pitchFamily="34" charset="0"/>
                      </a:endParaRPr>
                    </a:p>
                  </a:txBody>
                  <a:tcPr marL="68580" marR="68580" anchor="ctr"/>
                </a:tc>
                <a:tc>
                  <a:txBody>
                    <a:bodyPr/>
                    <a:lstStyle/>
                    <a:p>
                      <a:pPr fontAlgn="t"/>
                      <a:br>
                        <a:rPr lang="en-US" sz="1200">
                          <a:effectLst/>
                          <a:latin typeface="Arial" panose="020B0604020202020204" pitchFamily="34" charset="0"/>
                          <a:cs typeface="Arial" panose="020B0604020202020204" pitchFamily="34" charset="0"/>
                        </a:rPr>
                      </a:br>
                      <a:endParaRPr lang="en-US" sz="1200">
                        <a:effectLst/>
                        <a:latin typeface="Arial" panose="020B0604020202020204" pitchFamily="34" charset="0"/>
                        <a:cs typeface="Arial" panose="020B0604020202020204" pitchFamily="34" charset="0"/>
                      </a:endParaRPr>
                    </a:p>
                  </a:txBody>
                  <a:tcPr marL="68580" marR="68580" anchor="ctr"/>
                </a:tc>
                <a:extLst>
                  <a:ext uri="{0D108BD9-81ED-4DB2-BD59-A6C34878D82A}">
                    <a16:rowId xmlns:a16="http://schemas.microsoft.com/office/drawing/2014/main" val="2484812289"/>
                  </a:ext>
                </a:extLst>
              </a:tr>
              <a:tr h="957672">
                <a:tc vMerge="1">
                  <a:txBody>
                    <a:bodyPr/>
                    <a:lstStyle/>
                    <a:p>
                      <a:endParaRPr lang="en-US"/>
                    </a:p>
                  </a:txBody>
                  <a:tcPr/>
                </a:tc>
                <a:tc>
                  <a:txBody>
                    <a:bodyPr/>
                    <a:lstStyle/>
                    <a:p>
                      <a:pPr algn="just" rtl="0" fontAlgn="ctr">
                        <a:spcBef>
                          <a:spcPts val="0"/>
                        </a:spcBef>
                        <a:spcAft>
                          <a:spcPts val="600"/>
                        </a:spcAft>
                      </a:pPr>
                      <a:r>
                        <a:rPr lang="en-US" sz="1200" b="0" i="0" u="none" strike="noStrike" dirty="0" err="1">
                          <a:solidFill>
                            <a:srgbClr val="000000"/>
                          </a:solidFill>
                          <a:effectLst/>
                          <a:latin typeface="Arial" panose="020B0604020202020204" pitchFamily="34" charset="0"/>
                          <a:cs typeface="Arial" panose="020B0604020202020204" pitchFamily="34" charset="0"/>
                        </a:rPr>
                        <a:t>Các</a:t>
                      </a:r>
                      <a:r>
                        <a:rPr lang="en-US" sz="1200" b="0" i="0" u="none" strike="noStrike" dirty="0">
                          <a:solidFill>
                            <a:srgbClr val="000000"/>
                          </a:solidFill>
                          <a:effectLst/>
                          <a:latin typeface="Arial" panose="020B0604020202020204" pitchFamily="34" charset="0"/>
                          <a:cs typeface="Arial" panose="020B0604020202020204" pitchFamily="34" charset="0"/>
                        </a:rPr>
                        <a:t> </a:t>
                      </a:r>
                      <a:r>
                        <a:rPr lang="en-US" sz="1200" b="0" i="0" u="none" strike="noStrike" dirty="0" err="1">
                          <a:solidFill>
                            <a:srgbClr val="000000"/>
                          </a:solidFill>
                          <a:effectLst/>
                          <a:latin typeface="Arial" panose="020B0604020202020204" pitchFamily="34" charset="0"/>
                          <a:cs typeface="Arial" panose="020B0604020202020204" pitchFamily="34" charset="0"/>
                        </a:rPr>
                        <a:t>biểu</a:t>
                      </a:r>
                      <a:r>
                        <a:rPr lang="en-US" sz="1200" b="0" i="0" u="none" strike="noStrike" dirty="0">
                          <a:solidFill>
                            <a:srgbClr val="000000"/>
                          </a:solidFill>
                          <a:effectLst/>
                          <a:latin typeface="Arial" panose="020B0604020202020204" pitchFamily="34" charset="0"/>
                          <a:cs typeface="Arial" panose="020B0604020202020204" pitchFamily="34" charset="0"/>
                        </a:rPr>
                        <a:t> </a:t>
                      </a:r>
                      <a:r>
                        <a:rPr lang="en-US" sz="1200" b="0" i="0" u="none" strike="noStrike" dirty="0" err="1">
                          <a:solidFill>
                            <a:srgbClr val="000000"/>
                          </a:solidFill>
                          <a:effectLst/>
                          <a:latin typeface="Arial" panose="020B0604020202020204" pitchFamily="34" charset="0"/>
                          <a:cs typeface="Arial" panose="020B0604020202020204" pitchFamily="34" charset="0"/>
                        </a:rPr>
                        <a:t>đồ</a:t>
                      </a:r>
                      <a:r>
                        <a:rPr lang="en-US" sz="1200" b="0" i="0" u="none" strike="noStrike" dirty="0">
                          <a:solidFill>
                            <a:srgbClr val="000000"/>
                          </a:solidFill>
                          <a:effectLst/>
                          <a:latin typeface="Arial" panose="020B0604020202020204" pitchFamily="34" charset="0"/>
                          <a:cs typeface="Arial" panose="020B0604020202020204" pitchFamily="34" charset="0"/>
                        </a:rPr>
                        <a:t> </a:t>
                      </a:r>
                      <a:r>
                        <a:rPr lang="en-US" sz="1200" b="0" i="0" u="none" strike="noStrike" dirty="0" err="1">
                          <a:solidFill>
                            <a:srgbClr val="000000"/>
                          </a:solidFill>
                          <a:effectLst/>
                          <a:latin typeface="Arial" panose="020B0604020202020204" pitchFamily="34" charset="0"/>
                          <a:cs typeface="Arial" panose="020B0604020202020204" pitchFamily="34" charset="0"/>
                        </a:rPr>
                        <a:t>trình</a:t>
                      </a:r>
                      <a:r>
                        <a:rPr lang="en-US" sz="1200" b="0" i="0" u="none" strike="noStrike" dirty="0">
                          <a:solidFill>
                            <a:srgbClr val="000000"/>
                          </a:solidFill>
                          <a:effectLst/>
                          <a:latin typeface="Arial" panose="020B0604020202020204" pitchFamily="34" charset="0"/>
                          <a:cs typeface="Arial" panose="020B0604020202020204" pitchFamily="34" charset="0"/>
                        </a:rPr>
                        <a:t> </a:t>
                      </a:r>
                      <a:r>
                        <a:rPr lang="en-US" sz="1200" b="0" i="0" u="none" strike="noStrike" dirty="0" err="1">
                          <a:solidFill>
                            <a:srgbClr val="000000"/>
                          </a:solidFill>
                          <a:effectLst/>
                          <a:latin typeface="Arial" panose="020B0604020202020204" pitchFamily="34" charset="0"/>
                          <a:cs typeface="Arial" panose="020B0604020202020204" pitchFamily="34" charset="0"/>
                        </a:rPr>
                        <a:t>tự</a:t>
                      </a:r>
                      <a:endParaRPr lang="en-US" sz="1200" b="1" dirty="0">
                        <a:effectLst/>
                        <a:latin typeface="Arial" panose="020B0604020202020204" pitchFamily="34" charset="0"/>
                        <a:cs typeface="Arial" panose="020B0604020202020204" pitchFamily="34" charset="0"/>
                      </a:endParaRPr>
                    </a:p>
                  </a:txBody>
                  <a:tcPr marL="68580" marR="68580" anchor="ctr"/>
                </a:tc>
                <a:tc>
                  <a:txBody>
                    <a:bodyPr/>
                    <a:lstStyle/>
                    <a:p>
                      <a:pPr rtl="0" fontAlgn="ctr">
                        <a:spcBef>
                          <a:spcPts val="0"/>
                        </a:spcBef>
                        <a:spcAft>
                          <a:spcPts val="0"/>
                        </a:spcAft>
                      </a:pPr>
                      <a:r>
                        <a:rPr lang="vi-VN" sz="1200" b="0" i="0" u="none" strike="noStrike" dirty="0">
                          <a:solidFill>
                            <a:srgbClr val="000000"/>
                          </a:solidFill>
                          <a:effectLst/>
                          <a:latin typeface="Arial" panose="020B0604020202020204" pitchFamily="34" charset="0"/>
                          <a:cs typeface="Arial" panose="020B0604020202020204" pitchFamily="34" charset="0"/>
                        </a:rPr>
                        <a:t>Nguyễn Mạnh Cường</a:t>
                      </a:r>
                      <a:endParaRPr lang="vi-VN" sz="1200" dirty="0">
                        <a:effectLst/>
                        <a:latin typeface="Arial" panose="020B0604020202020204" pitchFamily="34" charset="0"/>
                        <a:cs typeface="Arial" panose="020B0604020202020204" pitchFamily="34" charset="0"/>
                      </a:endParaRPr>
                    </a:p>
                  </a:txBody>
                  <a:tcPr marL="68580" marR="68580" anchor="ctr"/>
                </a:tc>
                <a:tc>
                  <a:txBody>
                    <a:bodyPr/>
                    <a:lstStyle/>
                    <a:p>
                      <a:pPr fontAlgn="t"/>
                      <a:br>
                        <a:rPr lang="en-US" sz="1200" dirty="0">
                          <a:effectLst/>
                          <a:latin typeface="Arial" panose="020B0604020202020204" pitchFamily="34" charset="0"/>
                          <a:cs typeface="Arial" panose="020B0604020202020204" pitchFamily="34" charset="0"/>
                        </a:rPr>
                      </a:br>
                      <a:endParaRPr lang="en-US" sz="1200" dirty="0">
                        <a:effectLst/>
                        <a:latin typeface="Arial" panose="020B0604020202020204" pitchFamily="34" charset="0"/>
                        <a:cs typeface="Arial" panose="020B0604020202020204" pitchFamily="34" charset="0"/>
                      </a:endParaRPr>
                    </a:p>
                  </a:txBody>
                  <a:tcPr marL="68580" marR="68580" anchor="ctr"/>
                </a:tc>
                <a:extLst>
                  <a:ext uri="{0D108BD9-81ED-4DB2-BD59-A6C34878D82A}">
                    <a16:rowId xmlns:a16="http://schemas.microsoft.com/office/drawing/2014/main" val="768292710"/>
                  </a:ext>
                </a:extLst>
              </a:tr>
              <a:tr h="957672">
                <a:tc vMerge="1">
                  <a:txBody>
                    <a:bodyPr/>
                    <a:lstStyle/>
                    <a:p>
                      <a:endParaRPr lang="en-US"/>
                    </a:p>
                  </a:txBody>
                  <a:tcPr/>
                </a:tc>
                <a:tc>
                  <a:txBody>
                    <a:bodyPr/>
                    <a:lstStyle/>
                    <a:p>
                      <a:pPr rtl="0" fontAlgn="ctr">
                        <a:spcBef>
                          <a:spcPts val="0"/>
                        </a:spcBef>
                        <a:spcAft>
                          <a:spcPts val="0"/>
                        </a:spcAft>
                      </a:pPr>
                      <a:r>
                        <a:rPr lang="en-US" sz="1200" b="0" i="0" u="none" strike="noStrike" dirty="0" err="1">
                          <a:solidFill>
                            <a:srgbClr val="000000"/>
                          </a:solidFill>
                          <a:effectLst/>
                          <a:latin typeface="Arial" panose="020B0604020202020204" pitchFamily="34" charset="0"/>
                          <a:cs typeface="Arial" panose="020B0604020202020204" pitchFamily="34" charset="0"/>
                        </a:rPr>
                        <a:t>Các</a:t>
                      </a:r>
                      <a:r>
                        <a:rPr lang="en-US" sz="1200" b="0" i="0" u="none" strike="noStrike" dirty="0">
                          <a:solidFill>
                            <a:srgbClr val="000000"/>
                          </a:solidFill>
                          <a:effectLst/>
                          <a:latin typeface="Arial" panose="020B0604020202020204" pitchFamily="34" charset="0"/>
                          <a:cs typeface="Arial" panose="020B0604020202020204" pitchFamily="34" charset="0"/>
                        </a:rPr>
                        <a:t> </a:t>
                      </a:r>
                      <a:r>
                        <a:rPr lang="en-US" sz="1200" b="0" i="0" u="none" strike="noStrike" dirty="0" err="1">
                          <a:solidFill>
                            <a:srgbClr val="000000"/>
                          </a:solidFill>
                          <a:effectLst/>
                          <a:latin typeface="Arial" panose="020B0604020202020204" pitchFamily="34" charset="0"/>
                          <a:cs typeface="Arial" panose="020B0604020202020204" pitchFamily="34" charset="0"/>
                        </a:rPr>
                        <a:t>biểu</a:t>
                      </a:r>
                      <a:r>
                        <a:rPr lang="en-US" sz="1200" b="0" i="0" u="none" strike="noStrike" dirty="0">
                          <a:solidFill>
                            <a:srgbClr val="000000"/>
                          </a:solidFill>
                          <a:effectLst/>
                          <a:latin typeface="Arial" panose="020B0604020202020204" pitchFamily="34" charset="0"/>
                          <a:cs typeface="Arial" panose="020B0604020202020204" pitchFamily="34" charset="0"/>
                        </a:rPr>
                        <a:t> </a:t>
                      </a:r>
                      <a:r>
                        <a:rPr lang="en-US" sz="1200" b="0" i="0" u="none" strike="noStrike" dirty="0" err="1">
                          <a:solidFill>
                            <a:srgbClr val="000000"/>
                          </a:solidFill>
                          <a:effectLst/>
                          <a:latin typeface="Arial" panose="020B0604020202020204" pitchFamily="34" charset="0"/>
                          <a:cs typeface="Arial" panose="020B0604020202020204" pitchFamily="34" charset="0"/>
                        </a:rPr>
                        <a:t>đồ</a:t>
                      </a:r>
                      <a:r>
                        <a:rPr lang="en-US" sz="1200" b="0" i="0" u="none" strike="noStrike" dirty="0">
                          <a:solidFill>
                            <a:srgbClr val="000000"/>
                          </a:solidFill>
                          <a:effectLst/>
                          <a:latin typeface="Arial" panose="020B0604020202020204" pitchFamily="34" charset="0"/>
                          <a:cs typeface="Arial" panose="020B0604020202020204" pitchFamily="34" charset="0"/>
                        </a:rPr>
                        <a:t> </a:t>
                      </a:r>
                      <a:r>
                        <a:rPr lang="en-US" sz="1200" b="0" i="0" u="none" strike="noStrike" dirty="0" err="1">
                          <a:solidFill>
                            <a:srgbClr val="000000"/>
                          </a:solidFill>
                          <a:effectLst/>
                          <a:latin typeface="Arial" panose="020B0604020202020204" pitchFamily="34" charset="0"/>
                          <a:cs typeface="Arial" panose="020B0604020202020204" pitchFamily="34" charset="0"/>
                        </a:rPr>
                        <a:t>hoạt</a:t>
                      </a:r>
                      <a:r>
                        <a:rPr lang="en-US" sz="1200" b="0" i="0" u="none" strike="noStrike" dirty="0">
                          <a:solidFill>
                            <a:srgbClr val="000000"/>
                          </a:solidFill>
                          <a:effectLst/>
                          <a:latin typeface="Arial" panose="020B0604020202020204" pitchFamily="34" charset="0"/>
                          <a:cs typeface="Arial" panose="020B0604020202020204" pitchFamily="34" charset="0"/>
                        </a:rPr>
                        <a:t> </a:t>
                      </a:r>
                      <a:r>
                        <a:rPr lang="en-US" sz="1200" b="0" i="0" u="none" strike="noStrike" dirty="0" err="1">
                          <a:solidFill>
                            <a:srgbClr val="000000"/>
                          </a:solidFill>
                          <a:effectLst/>
                          <a:latin typeface="Arial" panose="020B0604020202020204" pitchFamily="34" charset="0"/>
                          <a:cs typeface="Arial" panose="020B0604020202020204" pitchFamily="34" charset="0"/>
                        </a:rPr>
                        <a:t>động</a:t>
                      </a:r>
                      <a:endParaRPr lang="en-US" sz="1200" dirty="0">
                        <a:effectLst/>
                        <a:latin typeface="Arial" panose="020B0604020202020204" pitchFamily="34" charset="0"/>
                        <a:cs typeface="Arial" panose="020B0604020202020204" pitchFamily="34" charset="0"/>
                      </a:endParaRPr>
                    </a:p>
                  </a:txBody>
                  <a:tcPr marL="68580" marR="68580" anchor="ctr"/>
                </a:tc>
                <a:tc>
                  <a:txBody>
                    <a:bodyPr/>
                    <a:lstStyle/>
                    <a:p>
                      <a:pPr rtl="0" fontAlgn="ctr">
                        <a:spcBef>
                          <a:spcPts val="0"/>
                        </a:spcBef>
                        <a:spcAft>
                          <a:spcPts val="0"/>
                        </a:spcAft>
                      </a:pPr>
                      <a:r>
                        <a:rPr lang="vi-VN" sz="1200" b="0" i="0" u="none" strike="noStrike">
                          <a:solidFill>
                            <a:srgbClr val="000000"/>
                          </a:solidFill>
                          <a:effectLst/>
                          <a:latin typeface="Arial" panose="020B0604020202020204" pitchFamily="34" charset="0"/>
                          <a:cs typeface="Arial" panose="020B0604020202020204" pitchFamily="34" charset="0"/>
                        </a:rPr>
                        <a:t>Dương Hữu Hoàng</a:t>
                      </a:r>
                      <a:endParaRPr lang="vi-VN" sz="1200">
                        <a:effectLst/>
                        <a:latin typeface="Arial" panose="020B0604020202020204" pitchFamily="34" charset="0"/>
                        <a:cs typeface="Arial" panose="020B0604020202020204" pitchFamily="34" charset="0"/>
                      </a:endParaRPr>
                    </a:p>
                  </a:txBody>
                  <a:tcPr marL="68580" marR="68580" anchor="ctr"/>
                </a:tc>
                <a:tc>
                  <a:txBody>
                    <a:bodyPr/>
                    <a:lstStyle/>
                    <a:p>
                      <a:pPr fontAlgn="t"/>
                      <a:br>
                        <a:rPr lang="en-US" sz="1200" dirty="0">
                          <a:effectLst/>
                          <a:latin typeface="Arial" panose="020B0604020202020204" pitchFamily="34" charset="0"/>
                          <a:cs typeface="Arial" panose="020B0604020202020204" pitchFamily="34" charset="0"/>
                        </a:rPr>
                      </a:br>
                      <a:endParaRPr lang="en-US" sz="1200" dirty="0">
                        <a:effectLst/>
                        <a:latin typeface="Arial" panose="020B0604020202020204" pitchFamily="34" charset="0"/>
                        <a:cs typeface="Arial" panose="020B0604020202020204" pitchFamily="34" charset="0"/>
                      </a:endParaRPr>
                    </a:p>
                  </a:txBody>
                  <a:tcPr marL="68580" marR="68580" anchor="ctr"/>
                </a:tc>
                <a:extLst>
                  <a:ext uri="{0D108BD9-81ED-4DB2-BD59-A6C34878D82A}">
                    <a16:rowId xmlns:a16="http://schemas.microsoft.com/office/drawing/2014/main" val="3846415439"/>
                  </a:ext>
                </a:extLst>
              </a:tr>
              <a:tr h="957672">
                <a:tc vMerge="1">
                  <a:txBody>
                    <a:bodyPr/>
                    <a:lstStyle/>
                    <a:p>
                      <a:endParaRPr lang="en-US"/>
                    </a:p>
                  </a:txBody>
                  <a:tcPr/>
                </a:tc>
                <a:tc>
                  <a:txBody>
                    <a:bodyPr/>
                    <a:lstStyle/>
                    <a:p>
                      <a:pPr rtl="0" fontAlgn="ctr">
                        <a:spcBef>
                          <a:spcPts val="0"/>
                        </a:spcBef>
                        <a:spcAft>
                          <a:spcPts val="0"/>
                        </a:spcAft>
                      </a:pPr>
                      <a:r>
                        <a:rPr lang="en-US" sz="1200" b="0" i="0" u="none" strike="noStrike">
                          <a:solidFill>
                            <a:srgbClr val="000000"/>
                          </a:solidFill>
                          <a:effectLst/>
                          <a:latin typeface="Arial" panose="020B0604020202020204" pitchFamily="34" charset="0"/>
                          <a:cs typeface="Arial" panose="020B0604020202020204" pitchFamily="34" charset="0"/>
                        </a:rPr>
                        <a:t>Thiết kế Database</a:t>
                      </a:r>
                      <a:endParaRPr lang="en-US" sz="1200">
                        <a:effectLst/>
                        <a:latin typeface="Arial" panose="020B0604020202020204" pitchFamily="34" charset="0"/>
                        <a:cs typeface="Arial" panose="020B0604020202020204" pitchFamily="34" charset="0"/>
                      </a:endParaRPr>
                    </a:p>
                  </a:txBody>
                  <a:tcPr marL="68580" marR="68580" anchor="ctr"/>
                </a:tc>
                <a:tc>
                  <a:txBody>
                    <a:bodyPr/>
                    <a:lstStyle/>
                    <a:p>
                      <a:pPr rtl="0" fontAlgn="ctr">
                        <a:spcBef>
                          <a:spcPts val="0"/>
                        </a:spcBef>
                        <a:spcAft>
                          <a:spcPts val="0"/>
                        </a:spcAft>
                      </a:pPr>
                      <a:r>
                        <a:rPr lang="en-US" sz="1200" b="0" i="0" u="none" strike="noStrike" dirty="0">
                          <a:solidFill>
                            <a:srgbClr val="000000"/>
                          </a:solidFill>
                          <a:effectLst/>
                          <a:latin typeface="Arial" panose="020B0604020202020204" pitchFamily="34" charset="0"/>
                          <a:cs typeface="Arial" panose="020B0604020202020204" pitchFamily="34" charset="0"/>
                        </a:rPr>
                        <a:t>Nguyễn </a:t>
                      </a:r>
                      <a:r>
                        <a:rPr lang="en-US" sz="1200" b="0" i="0" u="none" strike="noStrike" dirty="0" err="1">
                          <a:solidFill>
                            <a:srgbClr val="000000"/>
                          </a:solidFill>
                          <a:effectLst/>
                          <a:latin typeface="Arial" panose="020B0604020202020204" pitchFamily="34" charset="0"/>
                          <a:cs typeface="Arial" panose="020B0604020202020204" pitchFamily="34" charset="0"/>
                        </a:rPr>
                        <a:t>Hoàng</a:t>
                      </a:r>
                      <a:r>
                        <a:rPr lang="en-US" sz="1200" b="0" i="0" u="none" strike="noStrike" dirty="0">
                          <a:solidFill>
                            <a:srgbClr val="000000"/>
                          </a:solidFill>
                          <a:effectLst/>
                          <a:latin typeface="Arial" panose="020B0604020202020204" pitchFamily="34" charset="0"/>
                          <a:cs typeface="Arial" panose="020B0604020202020204" pitchFamily="34" charset="0"/>
                        </a:rPr>
                        <a:t> Long</a:t>
                      </a:r>
                      <a:endParaRPr lang="en-US" sz="1200" dirty="0">
                        <a:effectLst/>
                        <a:latin typeface="Arial" panose="020B0604020202020204" pitchFamily="34" charset="0"/>
                        <a:cs typeface="Arial" panose="020B0604020202020204" pitchFamily="34" charset="0"/>
                      </a:endParaRPr>
                    </a:p>
                  </a:txBody>
                  <a:tcPr marL="68580" marR="68580" anchor="ctr"/>
                </a:tc>
                <a:tc>
                  <a:txBody>
                    <a:bodyPr/>
                    <a:lstStyle/>
                    <a:p>
                      <a:pPr fontAlgn="t"/>
                      <a:br>
                        <a:rPr lang="en-US" sz="1200" dirty="0">
                          <a:effectLst/>
                          <a:latin typeface="Arial" panose="020B0604020202020204" pitchFamily="34" charset="0"/>
                          <a:cs typeface="Arial" panose="020B0604020202020204" pitchFamily="34" charset="0"/>
                        </a:rPr>
                      </a:br>
                      <a:endParaRPr lang="en-US" sz="1200" dirty="0">
                        <a:effectLst/>
                        <a:latin typeface="Arial" panose="020B0604020202020204" pitchFamily="34" charset="0"/>
                        <a:cs typeface="Arial" panose="020B0604020202020204" pitchFamily="34" charset="0"/>
                      </a:endParaRPr>
                    </a:p>
                  </a:txBody>
                  <a:tcPr marL="68580" marR="68580" anchor="ctr"/>
                </a:tc>
                <a:extLst>
                  <a:ext uri="{0D108BD9-81ED-4DB2-BD59-A6C34878D82A}">
                    <a16:rowId xmlns:a16="http://schemas.microsoft.com/office/drawing/2014/main" val="1756281270"/>
                  </a:ext>
                </a:extLst>
              </a:tr>
            </a:tbl>
          </a:graphicData>
        </a:graphic>
      </p:graphicFrame>
      <p:graphicFrame>
        <p:nvGraphicFramePr>
          <p:cNvPr id="4" name="Table 3">
            <a:extLst>
              <a:ext uri="{FF2B5EF4-FFF2-40B4-BE49-F238E27FC236}">
                <a16:creationId xmlns:a16="http://schemas.microsoft.com/office/drawing/2014/main" id="{6F1886A8-45C4-4EB3-847E-534114321751}"/>
              </a:ext>
            </a:extLst>
          </p:cNvPr>
          <p:cNvGraphicFramePr>
            <a:graphicFrameLocks noGrp="1"/>
          </p:cNvGraphicFramePr>
          <p:nvPr>
            <p:extLst>
              <p:ext uri="{D42A27DB-BD31-4B8C-83A1-F6EECF244321}">
                <p14:modId xmlns:p14="http://schemas.microsoft.com/office/powerpoint/2010/main" val="3493611003"/>
              </p:ext>
            </p:extLst>
          </p:nvPr>
        </p:nvGraphicFramePr>
        <p:xfrm>
          <a:off x="4719485" y="0"/>
          <a:ext cx="4424514" cy="5771552"/>
        </p:xfrm>
        <a:graphic>
          <a:graphicData uri="http://schemas.openxmlformats.org/drawingml/2006/table">
            <a:tbl>
              <a:tblPr firstRow="1" bandRow="1">
                <a:tableStyleId>{5C22544A-7EE6-4342-B048-85BDC9FD1C3A}</a:tableStyleId>
              </a:tblPr>
              <a:tblGrid>
                <a:gridCol w="862780">
                  <a:extLst>
                    <a:ext uri="{9D8B030D-6E8A-4147-A177-3AD203B41FA5}">
                      <a16:colId xmlns:a16="http://schemas.microsoft.com/office/drawing/2014/main" val="2794365072"/>
                    </a:ext>
                  </a:extLst>
                </a:gridCol>
                <a:gridCol w="1349478">
                  <a:extLst>
                    <a:ext uri="{9D8B030D-6E8A-4147-A177-3AD203B41FA5}">
                      <a16:colId xmlns:a16="http://schemas.microsoft.com/office/drawing/2014/main" val="4276078809"/>
                    </a:ext>
                  </a:extLst>
                </a:gridCol>
                <a:gridCol w="1702010">
                  <a:extLst>
                    <a:ext uri="{9D8B030D-6E8A-4147-A177-3AD203B41FA5}">
                      <a16:colId xmlns:a16="http://schemas.microsoft.com/office/drawing/2014/main" val="3904180206"/>
                    </a:ext>
                  </a:extLst>
                </a:gridCol>
                <a:gridCol w="510246">
                  <a:extLst>
                    <a:ext uri="{9D8B030D-6E8A-4147-A177-3AD203B41FA5}">
                      <a16:colId xmlns:a16="http://schemas.microsoft.com/office/drawing/2014/main" val="4122113125"/>
                    </a:ext>
                  </a:extLst>
                </a:gridCol>
              </a:tblGrid>
              <a:tr h="685800">
                <a:tc>
                  <a:txBody>
                    <a:bodyPr/>
                    <a:lstStyle/>
                    <a:p>
                      <a:pPr fontAlgn="t"/>
                      <a:br>
                        <a:rPr lang="en-US" sz="1200" dirty="0">
                          <a:effectLst/>
                          <a:latin typeface="Arial" panose="020B0604020202020204" pitchFamily="34" charset="0"/>
                          <a:cs typeface="Arial" panose="020B0604020202020204" pitchFamily="34" charset="0"/>
                        </a:rPr>
                      </a:br>
                      <a:endParaRPr lang="en-US" sz="1200" dirty="0">
                        <a:effectLst/>
                        <a:latin typeface="Arial" panose="020B0604020202020204" pitchFamily="34" charset="0"/>
                        <a:cs typeface="Arial" panose="020B0604020202020204" pitchFamily="34" charset="0"/>
                      </a:endParaRPr>
                    </a:p>
                  </a:txBody>
                  <a:tcPr marL="68580" marR="68580" anchor="ctr"/>
                </a:tc>
                <a:tc>
                  <a:txBody>
                    <a:bodyPr/>
                    <a:lstStyle/>
                    <a:p>
                      <a:pPr algn="ctr" rtl="0" fontAlgn="t">
                        <a:spcBef>
                          <a:spcPts val="0"/>
                        </a:spcBef>
                        <a:spcAft>
                          <a:spcPts val="0"/>
                        </a:spcAft>
                      </a:pPr>
                      <a:r>
                        <a:rPr lang="en-US" sz="1200" b="1" i="1" u="none" strike="noStrike" dirty="0" err="1">
                          <a:solidFill>
                            <a:srgbClr val="000000"/>
                          </a:solidFill>
                          <a:effectLst/>
                          <a:latin typeface="Arial" panose="020B0604020202020204" pitchFamily="34" charset="0"/>
                          <a:cs typeface="Arial" panose="020B0604020202020204" pitchFamily="34" charset="0"/>
                        </a:rPr>
                        <a:t>Công</a:t>
                      </a:r>
                      <a:r>
                        <a:rPr lang="en-US" sz="1200" b="1" i="1" u="none" strike="noStrike" dirty="0">
                          <a:solidFill>
                            <a:srgbClr val="000000"/>
                          </a:solidFill>
                          <a:effectLst/>
                          <a:latin typeface="Arial" panose="020B0604020202020204" pitchFamily="34" charset="0"/>
                          <a:cs typeface="Arial" panose="020B0604020202020204" pitchFamily="34" charset="0"/>
                        </a:rPr>
                        <a:t> </a:t>
                      </a:r>
                      <a:r>
                        <a:rPr lang="en-US" sz="1200" b="1" i="1" u="none" strike="noStrike" dirty="0" err="1">
                          <a:solidFill>
                            <a:srgbClr val="000000"/>
                          </a:solidFill>
                          <a:effectLst/>
                          <a:latin typeface="Arial" panose="020B0604020202020204" pitchFamily="34" charset="0"/>
                          <a:cs typeface="Arial" panose="020B0604020202020204" pitchFamily="34" charset="0"/>
                        </a:rPr>
                        <a:t>việc</a:t>
                      </a:r>
                      <a:endParaRPr lang="en-US" sz="1200" dirty="0">
                        <a:effectLst/>
                        <a:latin typeface="Arial" panose="020B0604020202020204" pitchFamily="34" charset="0"/>
                        <a:cs typeface="Arial" panose="020B0604020202020204" pitchFamily="34" charset="0"/>
                      </a:endParaRPr>
                    </a:p>
                  </a:txBody>
                  <a:tcPr marL="68580" marR="68580" anchor="ctr"/>
                </a:tc>
                <a:tc>
                  <a:txBody>
                    <a:bodyPr/>
                    <a:lstStyle/>
                    <a:p>
                      <a:pPr algn="ctr" rtl="0" fontAlgn="t">
                        <a:spcBef>
                          <a:spcPts val="0"/>
                        </a:spcBef>
                        <a:spcAft>
                          <a:spcPts val="0"/>
                        </a:spcAft>
                      </a:pPr>
                      <a:r>
                        <a:rPr lang="en-US" sz="1200" b="1" i="1" u="none" strike="noStrike" dirty="0" err="1">
                          <a:solidFill>
                            <a:srgbClr val="000000"/>
                          </a:solidFill>
                          <a:effectLst/>
                          <a:latin typeface="Arial" panose="020B0604020202020204" pitchFamily="34" charset="0"/>
                          <a:cs typeface="Arial" panose="020B0604020202020204" pitchFamily="34" charset="0"/>
                        </a:rPr>
                        <a:t>Thành</a:t>
                      </a:r>
                      <a:r>
                        <a:rPr lang="en-US" sz="1200" b="1" i="1" u="none" strike="noStrike" dirty="0">
                          <a:solidFill>
                            <a:srgbClr val="000000"/>
                          </a:solidFill>
                          <a:effectLst/>
                          <a:latin typeface="Arial" panose="020B0604020202020204" pitchFamily="34" charset="0"/>
                          <a:cs typeface="Arial" panose="020B0604020202020204" pitchFamily="34" charset="0"/>
                        </a:rPr>
                        <a:t> </a:t>
                      </a:r>
                      <a:r>
                        <a:rPr lang="en-US" sz="1200" b="1" i="1" u="none" strike="noStrike" dirty="0" err="1">
                          <a:solidFill>
                            <a:srgbClr val="000000"/>
                          </a:solidFill>
                          <a:effectLst/>
                          <a:latin typeface="Arial" panose="020B0604020202020204" pitchFamily="34" charset="0"/>
                          <a:cs typeface="Arial" panose="020B0604020202020204" pitchFamily="34" charset="0"/>
                        </a:rPr>
                        <a:t>viên</a:t>
                      </a:r>
                      <a:r>
                        <a:rPr lang="en-US" sz="1200" b="1" i="1" u="none" strike="noStrike" dirty="0">
                          <a:solidFill>
                            <a:srgbClr val="000000"/>
                          </a:solidFill>
                          <a:effectLst/>
                          <a:latin typeface="Arial" panose="020B0604020202020204" pitchFamily="34" charset="0"/>
                          <a:cs typeface="Arial" panose="020B0604020202020204" pitchFamily="34" charset="0"/>
                        </a:rPr>
                        <a:t> </a:t>
                      </a:r>
                      <a:r>
                        <a:rPr lang="en-US" sz="1200" b="1" i="1" u="none" strike="noStrike" dirty="0" err="1">
                          <a:solidFill>
                            <a:srgbClr val="000000"/>
                          </a:solidFill>
                          <a:effectLst/>
                          <a:latin typeface="Arial" panose="020B0604020202020204" pitchFamily="34" charset="0"/>
                          <a:cs typeface="Arial" panose="020B0604020202020204" pitchFamily="34" charset="0"/>
                        </a:rPr>
                        <a:t>thực</a:t>
                      </a:r>
                      <a:r>
                        <a:rPr lang="en-US" sz="1200" b="1" i="1" u="none" strike="noStrike" dirty="0">
                          <a:solidFill>
                            <a:srgbClr val="000000"/>
                          </a:solidFill>
                          <a:effectLst/>
                          <a:latin typeface="Arial" panose="020B0604020202020204" pitchFamily="34" charset="0"/>
                          <a:cs typeface="Arial" panose="020B0604020202020204" pitchFamily="34" charset="0"/>
                        </a:rPr>
                        <a:t> </a:t>
                      </a:r>
                      <a:r>
                        <a:rPr lang="en-US" sz="1200" b="1" i="1" u="none" strike="noStrike" dirty="0" err="1">
                          <a:solidFill>
                            <a:srgbClr val="000000"/>
                          </a:solidFill>
                          <a:effectLst/>
                          <a:latin typeface="Arial" panose="020B0604020202020204" pitchFamily="34" charset="0"/>
                          <a:cs typeface="Arial" panose="020B0604020202020204" pitchFamily="34" charset="0"/>
                        </a:rPr>
                        <a:t>hiện</a:t>
                      </a:r>
                      <a:endParaRPr lang="en-US" sz="1200" dirty="0">
                        <a:effectLst/>
                        <a:latin typeface="Arial" panose="020B0604020202020204" pitchFamily="34" charset="0"/>
                        <a:cs typeface="Arial" panose="020B0604020202020204" pitchFamily="34" charset="0"/>
                      </a:endParaRPr>
                    </a:p>
                  </a:txBody>
                  <a:tcPr marL="68580" marR="68580" anchor="ctr"/>
                </a:tc>
                <a:tc>
                  <a:txBody>
                    <a:bodyPr/>
                    <a:lstStyle/>
                    <a:p>
                      <a:pPr algn="ctr" rtl="0" fontAlgn="t">
                        <a:spcBef>
                          <a:spcPts val="0"/>
                        </a:spcBef>
                        <a:spcAft>
                          <a:spcPts val="0"/>
                        </a:spcAft>
                      </a:pPr>
                      <a:r>
                        <a:rPr lang="en-US" sz="1200" b="1" i="1" u="none" strike="noStrike" dirty="0" err="1">
                          <a:solidFill>
                            <a:srgbClr val="000000"/>
                          </a:solidFill>
                          <a:effectLst/>
                          <a:latin typeface="Arial" panose="020B0604020202020204" pitchFamily="34" charset="0"/>
                          <a:cs typeface="Arial" panose="020B0604020202020204" pitchFamily="34" charset="0"/>
                        </a:rPr>
                        <a:t>Ghi</a:t>
                      </a:r>
                      <a:r>
                        <a:rPr lang="en-US" sz="1200" b="1" i="1" u="none" strike="noStrike" dirty="0">
                          <a:solidFill>
                            <a:srgbClr val="000000"/>
                          </a:solidFill>
                          <a:effectLst/>
                          <a:latin typeface="Arial" panose="020B0604020202020204" pitchFamily="34" charset="0"/>
                          <a:cs typeface="Arial" panose="020B0604020202020204" pitchFamily="34" charset="0"/>
                        </a:rPr>
                        <a:t> </a:t>
                      </a:r>
                      <a:r>
                        <a:rPr lang="en-US" sz="1200" b="1" i="1" u="none" strike="noStrike" dirty="0" err="1">
                          <a:solidFill>
                            <a:srgbClr val="000000"/>
                          </a:solidFill>
                          <a:effectLst/>
                          <a:latin typeface="Arial" panose="020B0604020202020204" pitchFamily="34" charset="0"/>
                          <a:cs typeface="Arial" panose="020B0604020202020204" pitchFamily="34" charset="0"/>
                        </a:rPr>
                        <a:t>chú</a:t>
                      </a:r>
                      <a:endParaRPr lang="en-US" sz="1200" dirty="0">
                        <a:effectLst/>
                        <a:latin typeface="Arial" panose="020B0604020202020204" pitchFamily="34" charset="0"/>
                        <a:cs typeface="Arial" panose="020B0604020202020204" pitchFamily="34" charset="0"/>
                      </a:endParaRPr>
                    </a:p>
                  </a:txBody>
                  <a:tcPr marL="68580" marR="68580" anchor="ctr"/>
                </a:tc>
                <a:extLst>
                  <a:ext uri="{0D108BD9-81ED-4DB2-BD59-A6C34878D82A}">
                    <a16:rowId xmlns:a16="http://schemas.microsoft.com/office/drawing/2014/main" val="1349080170"/>
                  </a:ext>
                </a:extLst>
              </a:tr>
              <a:tr h="774422">
                <a:tc rowSpan="2">
                  <a:txBody>
                    <a:bodyPr/>
                    <a:lstStyle/>
                    <a:p>
                      <a:pPr rtl="0" fontAlgn="ctr">
                        <a:spcBef>
                          <a:spcPts val="0"/>
                        </a:spcBef>
                        <a:spcAft>
                          <a:spcPts val="0"/>
                        </a:spcAft>
                      </a:pPr>
                      <a:r>
                        <a:rPr lang="en-US" sz="1200" b="1" i="0" u="none" strike="noStrike" dirty="0" err="1">
                          <a:solidFill>
                            <a:srgbClr val="000000"/>
                          </a:solidFill>
                          <a:effectLst/>
                          <a:latin typeface="Arial" panose="020B0604020202020204" pitchFamily="34" charset="0"/>
                          <a:cs typeface="Arial" panose="020B0604020202020204" pitchFamily="34" charset="0"/>
                        </a:rPr>
                        <a:t>Tuần</a:t>
                      </a:r>
                      <a:r>
                        <a:rPr lang="en-US" sz="1200" b="1" i="0" u="none" strike="noStrike" dirty="0">
                          <a:solidFill>
                            <a:srgbClr val="000000"/>
                          </a:solidFill>
                          <a:effectLst/>
                          <a:latin typeface="Arial" panose="020B0604020202020204" pitchFamily="34" charset="0"/>
                          <a:cs typeface="Arial" panose="020B0604020202020204" pitchFamily="34" charset="0"/>
                        </a:rPr>
                        <a:t> 04</a:t>
                      </a:r>
                      <a:r>
                        <a:rPr lang="en-US" sz="1200" b="0" i="0" u="none" strike="noStrike" dirty="0">
                          <a:solidFill>
                            <a:srgbClr val="000000"/>
                          </a:solidFill>
                          <a:effectLst/>
                          <a:latin typeface="Arial" panose="020B0604020202020204" pitchFamily="34" charset="0"/>
                          <a:cs typeface="Arial" panose="020B0604020202020204" pitchFamily="34" charset="0"/>
                        </a:rPr>
                        <a:t> </a:t>
                      </a:r>
                      <a:endParaRPr lang="en-US" sz="1200" dirty="0">
                        <a:effectLst/>
                        <a:latin typeface="Arial" panose="020B0604020202020204" pitchFamily="34" charset="0"/>
                        <a:cs typeface="Arial" panose="020B0604020202020204" pitchFamily="34" charset="0"/>
                      </a:endParaRPr>
                    </a:p>
                    <a:p>
                      <a:pPr fontAlgn="ctr"/>
                      <a:br>
                        <a:rPr lang="en-US" sz="1200" dirty="0">
                          <a:effectLst/>
                          <a:latin typeface="Arial" panose="020B0604020202020204" pitchFamily="34" charset="0"/>
                          <a:cs typeface="Arial" panose="020B0604020202020204" pitchFamily="34" charset="0"/>
                        </a:rPr>
                      </a:br>
                      <a:endParaRPr lang="en-US" sz="1200" dirty="0">
                        <a:effectLst/>
                        <a:latin typeface="Arial" panose="020B0604020202020204" pitchFamily="34" charset="0"/>
                        <a:cs typeface="Arial" panose="020B0604020202020204" pitchFamily="34" charset="0"/>
                      </a:endParaRPr>
                    </a:p>
                  </a:txBody>
                  <a:tcPr marL="68580" marR="68580" anchor="ctr"/>
                </a:tc>
                <a:tc>
                  <a:txBody>
                    <a:bodyPr/>
                    <a:lstStyle/>
                    <a:p>
                      <a:pPr rtl="0" fontAlgn="ctr">
                        <a:spcBef>
                          <a:spcPts val="0"/>
                        </a:spcBef>
                        <a:spcAft>
                          <a:spcPts val="0"/>
                        </a:spcAft>
                      </a:pPr>
                      <a:r>
                        <a:rPr lang="en-US" sz="1200" b="0" i="0" u="none" strike="noStrike">
                          <a:solidFill>
                            <a:srgbClr val="000000"/>
                          </a:solidFill>
                          <a:effectLst/>
                          <a:latin typeface="Arial" panose="020B0604020202020204" pitchFamily="34" charset="0"/>
                          <a:cs typeface="Arial" panose="020B0604020202020204" pitchFamily="34" charset="0"/>
                        </a:rPr>
                        <a:t>Lập trình, xây dựng phần mềm</a:t>
                      </a:r>
                      <a:endParaRPr lang="en-US" sz="1200">
                        <a:effectLst/>
                        <a:latin typeface="Arial" panose="020B0604020202020204" pitchFamily="34" charset="0"/>
                        <a:cs typeface="Arial" panose="020B0604020202020204" pitchFamily="34" charset="0"/>
                      </a:endParaRPr>
                    </a:p>
                  </a:txBody>
                  <a:tcPr marL="68580" marR="68580" anchor="ctr"/>
                </a:tc>
                <a:tc>
                  <a:txBody>
                    <a:bodyPr/>
                    <a:lstStyle/>
                    <a:p>
                      <a:pPr rtl="0" fontAlgn="ctr">
                        <a:spcBef>
                          <a:spcPts val="0"/>
                        </a:spcBef>
                        <a:spcAft>
                          <a:spcPts val="0"/>
                        </a:spcAft>
                      </a:pPr>
                      <a:r>
                        <a:rPr lang="vi-VN" sz="1200" b="0" i="0" u="none" strike="noStrike" dirty="0">
                          <a:solidFill>
                            <a:srgbClr val="000000"/>
                          </a:solidFill>
                          <a:effectLst/>
                          <a:latin typeface="Arial" panose="020B0604020202020204" pitchFamily="34" charset="0"/>
                          <a:cs typeface="Arial" panose="020B0604020202020204" pitchFamily="34" charset="0"/>
                        </a:rPr>
                        <a:t>Nguyễn Hoàng Long</a:t>
                      </a:r>
                      <a:br>
                        <a:rPr lang="vi-VN" sz="1200" b="0" i="0" u="none" strike="noStrike" dirty="0">
                          <a:solidFill>
                            <a:srgbClr val="000000"/>
                          </a:solidFill>
                          <a:effectLst/>
                          <a:latin typeface="Arial" panose="020B0604020202020204" pitchFamily="34" charset="0"/>
                          <a:cs typeface="Arial" panose="020B0604020202020204" pitchFamily="34" charset="0"/>
                        </a:rPr>
                      </a:br>
                      <a:r>
                        <a:rPr lang="vi-VN" sz="1200" b="0" i="0" u="none" strike="noStrike" dirty="0">
                          <a:solidFill>
                            <a:srgbClr val="000000"/>
                          </a:solidFill>
                          <a:effectLst/>
                          <a:latin typeface="Arial" panose="020B0604020202020204" pitchFamily="34" charset="0"/>
                          <a:cs typeface="Arial" panose="020B0604020202020204" pitchFamily="34" charset="0"/>
                        </a:rPr>
                        <a:t>Phạm Văn Quyết</a:t>
                      </a:r>
                      <a:br>
                        <a:rPr lang="vi-VN" sz="1200" b="0" i="0" u="none" strike="noStrike" dirty="0">
                          <a:solidFill>
                            <a:srgbClr val="000000"/>
                          </a:solidFill>
                          <a:effectLst/>
                          <a:latin typeface="Arial" panose="020B0604020202020204" pitchFamily="34" charset="0"/>
                          <a:cs typeface="Arial" panose="020B0604020202020204" pitchFamily="34" charset="0"/>
                        </a:rPr>
                      </a:br>
                      <a:r>
                        <a:rPr lang="vi-VN" sz="1200" b="0" i="0" u="none" strike="noStrike" dirty="0">
                          <a:solidFill>
                            <a:srgbClr val="000000"/>
                          </a:solidFill>
                          <a:effectLst/>
                          <a:latin typeface="Arial" panose="020B0604020202020204" pitchFamily="34" charset="0"/>
                          <a:cs typeface="Arial" panose="020B0604020202020204" pitchFamily="34" charset="0"/>
                        </a:rPr>
                        <a:t>Nguyễn Mạnh Cường</a:t>
                      </a:r>
                      <a:endParaRPr lang="vi-VN" sz="1200" dirty="0">
                        <a:effectLst/>
                        <a:latin typeface="Arial" panose="020B0604020202020204" pitchFamily="34" charset="0"/>
                        <a:cs typeface="Arial" panose="020B0604020202020204" pitchFamily="34" charset="0"/>
                      </a:endParaRPr>
                    </a:p>
                  </a:txBody>
                  <a:tcPr marL="68580" marR="68580" anchor="ctr"/>
                </a:tc>
                <a:tc>
                  <a:txBody>
                    <a:bodyPr/>
                    <a:lstStyle/>
                    <a:p>
                      <a:pPr fontAlgn="t"/>
                      <a:br>
                        <a:rPr lang="en-US" sz="1200" dirty="0">
                          <a:effectLst/>
                          <a:latin typeface="Arial" panose="020B0604020202020204" pitchFamily="34" charset="0"/>
                          <a:cs typeface="Arial" panose="020B0604020202020204" pitchFamily="34" charset="0"/>
                        </a:rPr>
                      </a:br>
                      <a:endParaRPr lang="en-US" sz="1200" dirty="0">
                        <a:effectLst/>
                        <a:latin typeface="Arial" panose="020B0604020202020204" pitchFamily="34" charset="0"/>
                        <a:cs typeface="Arial" panose="020B0604020202020204" pitchFamily="34" charset="0"/>
                      </a:endParaRPr>
                    </a:p>
                  </a:txBody>
                  <a:tcPr marL="68580" marR="68580" anchor="ctr"/>
                </a:tc>
                <a:extLst>
                  <a:ext uri="{0D108BD9-81ED-4DB2-BD59-A6C34878D82A}">
                    <a16:rowId xmlns:a16="http://schemas.microsoft.com/office/drawing/2014/main" val="2495101514"/>
                  </a:ext>
                </a:extLst>
              </a:tr>
              <a:tr h="599450">
                <a:tc vMerge="1">
                  <a:txBody>
                    <a:bodyPr/>
                    <a:lstStyle/>
                    <a:p>
                      <a:endParaRPr lang="en-US"/>
                    </a:p>
                  </a:txBody>
                  <a:tcPr/>
                </a:tc>
                <a:tc>
                  <a:txBody>
                    <a:bodyPr/>
                    <a:lstStyle/>
                    <a:p>
                      <a:pPr rtl="0" fontAlgn="ctr">
                        <a:spcBef>
                          <a:spcPts val="0"/>
                        </a:spcBef>
                        <a:spcAft>
                          <a:spcPts val="0"/>
                        </a:spcAft>
                      </a:pPr>
                      <a:r>
                        <a:rPr lang="vi-VN" sz="1200" b="0" i="0" u="none" strike="noStrike" dirty="0">
                          <a:solidFill>
                            <a:srgbClr val="000000"/>
                          </a:solidFill>
                          <a:effectLst/>
                          <a:latin typeface="Arial" panose="020B0604020202020204" pitchFamily="34" charset="0"/>
                          <a:cs typeface="Arial" panose="020B0604020202020204" pitchFamily="34" charset="0"/>
                        </a:rPr>
                        <a:t>Xây dựng tài liệu hướng dẫn</a:t>
                      </a:r>
                      <a:endParaRPr lang="vi-VN" sz="1200" dirty="0">
                        <a:effectLst/>
                        <a:latin typeface="Arial" panose="020B0604020202020204" pitchFamily="34" charset="0"/>
                        <a:cs typeface="Arial" panose="020B0604020202020204" pitchFamily="34" charset="0"/>
                      </a:endParaRPr>
                    </a:p>
                  </a:txBody>
                  <a:tcPr marL="68580" marR="68580" anchor="ctr"/>
                </a:tc>
                <a:tc>
                  <a:txBody>
                    <a:bodyPr/>
                    <a:lstStyle/>
                    <a:p>
                      <a:pPr rtl="0" fontAlgn="ctr">
                        <a:spcBef>
                          <a:spcPts val="0"/>
                        </a:spcBef>
                        <a:spcAft>
                          <a:spcPts val="0"/>
                        </a:spcAft>
                      </a:pPr>
                      <a:r>
                        <a:rPr lang="vi-VN" sz="1200" b="0" i="0" u="none" strike="noStrike" dirty="0">
                          <a:solidFill>
                            <a:srgbClr val="000000"/>
                          </a:solidFill>
                          <a:effectLst/>
                          <a:latin typeface="Arial" panose="020B0604020202020204" pitchFamily="34" charset="0"/>
                          <a:cs typeface="Arial" panose="020B0604020202020204" pitchFamily="34" charset="0"/>
                        </a:rPr>
                        <a:t>Dương Hữu Hoàng</a:t>
                      </a:r>
                      <a:endParaRPr lang="vi-VN" sz="1200" dirty="0">
                        <a:effectLst/>
                        <a:latin typeface="Arial" panose="020B0604020202020204" pitchFamily="34" charset="0"/>
                        <a:cs typeface="Arial" panose="020B0604020202020204" pitchFamily="34" charset="0"/>
                      </a:endParaRPr>
                    </a:p>
                  </a:txBody>
                  <a:tcPr marL="68580" marR="68580" anchor="ctr"/>
                </a:tc>
                <a:tc>
                  <a:txBody>
                    <a:bodyPr/>
                    <a:lstStyle/>
                    <a:p>
                      <a:pPr fontAlgn="t"/>
                      <a:br>
                        <a:rPr lang="en-US" sz="1200" dirty="0">
                          <a:effectLst/>
                          <a:latin typeface="Arial" panose="020B0604020202020204" pitchFamily="34" charset="0"/>
                          <a:cs typeface="Arial" panose="020B0604020202020204" pitchFamily="34" charset="0"/>
                        </a:rPr>
                      </a:br>
                      <a:endParaRPr lang="en-US" sz="1200" dirty="0">
                        <a:effectLst/>
                        <a:latin typeface="Arial" panose="020B0604020202020204" pitchFamily="34" charset="0"/>
                        <a:cs typeface="Arial" panose="020B0604020202020204" pitchFamily="34" charset="0"/>
                      </a:endParaRPr>
                    </a:p>
                  </a:txBody>
                  <a:tcPr marL="68580" marR="68580" anchor="ctr"/>
                </a:tc>
                <a:extLst>
                  <a:ext uri="{0D108BD9-81ED-4DB2-BD59-A6C34878D82A}">
                    <a16:rowId xmlns:a16="http://schemas.microsoft.com/office/drawing/2014/main" val="3012518784"/>
                  </a:ext>
                </a:extLst>
              </a:tr>
              <a:tr h="681908">
                <a:tc rowSpan="2">
                  <a:txBody>
                    <a:bodyPr/>
                    <a:lstStyle/>
                    <a:p>
                      <a:pPr rtl="0" fontAlgn="ctr">
                        <a:spcBef>
                          <a:spcPts val="0"/>
                        </a:spcBef>
                        <a:spcAft>
                          <a:spcPts val="0"/>
                        </a:spcAft>
                      </a:pPr>
                      <a:r>
                        <a:rPr lang="en-US" sz="1200" b="1" i="0" u="none" strike="noStrike" dirty="0" err="1">
                          <a:solidFill>
                            <a:srgbClr val="000000"/>
                          </a:solidFill>
                          <a:effectLst/>
                          <a:latin typeface="Arial" panose="020B0604020202020204" pitchFamily="34" charset="0"/>
                          <a:cs typeface="Arial" panose="020B0604020202020204" pitchFamily="34" charset="0"/>
                        </a:rPr>
                        <a:t>Tuần</a:t>
                      </a:r>
                      <a:r>
                        <a:rPr lang="en-US" sz="1200" b="1" i="0" u="none" strike="noStrike" dirty="0">
                          <a:solidFill>
                            <a:srgbClr val="000000"/>
                          </a:solidFill>
                          <a:effectLst/>
                          <a:latin typeface="Arial" panose="020B0604020202020204" pitchFamily="34" charset="0"/>
                          <a:cs typeface="Arial" panose="020B0604020202020204" pitchFamily="34" charset="0"/>
                        </a:rPr>
                        <a:t> 05</a:t>
                      </a:r>
                      <a:r>
                        <a:rPr lang="en-US" sz="1200" b="0" i="0" u="none" strike="noStrike" dirty="0">
                          <a:solidFill>
                            <a:srgbClr val="000000"/>
                          </a:solidFill>
                          <a:effectLst/>
                          <a:latin typeface="Arial" panose="020B0604020202020204" pitchFamily="34" charset="0"/>
                          <a:cs typeface="Arial" panose="020B0604020202020204" pitchFamily="34" charset="0"/>
                        </a:rPr>
                        <a:t> </a:t>
                      </a:r>
                      <a:endParaRPr lang="en-US" sz="1200" dirty="0">
                        <a:effectLst/>
                        <a:latin typeface="Arial" panose="020B0604020202020204" pitchFamily="34" charset="0"/>
                        <a:cs typeface="Arial" panose="020B0604020202020204" pitchFamily="34" charset="0"/>
                      </a:endParaRPr>
                    </a:p>
                    <a:p>
                      <a:pPr fontAlgn="ctr"/>
                      <a:br>
                        <a:rPr lang="en-US" sz="1200" dirty="0">
                          <a:effectLst/>
                          <a:latin typeface="Arial" panose="020B0604020202020204" pitchFamily="34" charset="0"/>
                          <a:cs typeface="Arial" panose="020B0604020202020204" pitchFamily="34" charset="0"/>
                        </a:rPr>
                      </a:br>
                      <a:endParaRPr lang="en-US" sz="1200" dirty="0">
                        <a:effectLst/>
                        <a:latin typeface="Arial" panose="020B0604020202020204" pitchFamily="34" charset="0"/>
                        <a:cs typeface="Arial" panose="020B0604020202020204" pitchFamily="34" charset="0"/>
                      </a:endParaRPr>
                    </a:p>
                  </a:txBody>
                  <a:tcPr marL="68580" marR="68580" anchor="ctr"/>
                </a:tc>
                <a:tc>
                  <a:txBody>
                    <a:bodyPr/>
                    <a:lstStyle/>
                    <a:p>
                      <a:pPr rtl="0" fontAlgn="ctr">
                        <a:spcBef>
                          <a:spcPts val="0"/>
                        </a:spcBef>
                        <a:spcAft>
                          <a:spcPts val="0"/>
                        </a:spcAft>
                      </a:pPr>
                      <a:r>
                        <a:rPr lang="vi-VN" sz="1200" b="0" i="0" u="none" strike="noStrike" dirty="0">
                          <a:solidFill>
                            <a:srgbClr val="000000"/>
                          </a:solidFill>
                          <a:effectLst/>
                          <a:latin typeface="Arial" panose="020B0604020202020204" pitchFamily="34" charset="0"/>
                          <a:cs typeface="Arial" panose="020B0604020202020204" pitchFamily="34" charset="0"/>
                        </a:rPr>
                        <a:t>Xác định môi trường kiểm thử</a:t>
                      </a:r>
                      <a:endParaRPr lang="vi-VN" sz="1200" dirty="0">
                        <a:effectLst/>
                        <a:latin typeface="Arial" panose="020B0604020202020204" pitchFamily="34" charset="0"/>
                        <a:cs typeface="Arial" panose="020B0604020202020204" pitchFamily="34" charset="0"/>
                      </a:endParaRPr>
                    </a:p>
                  </a:txBody>
                  <a:tcPr marL="68580" marR="68580" anchor="ctr"/>
                </a:tc>
                <a:tc>
                  <a:txBody>
                    <a:bodyPr/>
                    <a:lstStyle/>
                    <a:p>
                      <a:pPr rtl="0" fontAlgn="ctr">
                        <a:spcBef>
                          <a:spcPts val="0"/>
                        </a:spcBef>
                        <a:spcAft>
                          <a:spcPts val="0"/>
                        </a:spcAft>
                      </a:pPr>
                      <a:r>
                        <a:rPr lang="vi-VN" sz="1200" b="0" i="0" u="none" strike="noStrike" dirty="0">
                          <a:solidFill>
                            <a:srgbClr val="000000"/>
                          </a:solidFill>
                          <a:effectLst/>
                          <a:latin typeface="Arial" panose="020B0604020202020204" pitchFamily="34" charset="0"/>
                          <a:cs typeface="Arial" panose="020B0604020202020204" pitchFamily="34" charset="0"/>
                        </a:rPr>
                        <a:t>Dương Hữu Hoàng</a:t>
                      </a:r>
                      <a:endParaRPr lang="vi-VN" sz="1200" dirty="0">
                        <a:effectLst/>
                        <a:latin typeface="Arial" panose="020B0604020202020204" pitchFamily="34" charset="0"/>
                        <a:cs typeface="Arial" panose="020B0604020202020204" pitchFamily="34" charset="0"/>
                      </a:endParaRPr>
                    </a:p>
                  </a:txBody>
                  <a:tcPr marL="68580" marR="68580" anchor="ctr"/>
                </a:tc>
                <a:tc>
                  <a:txBody>
                    <a:bodyPr/>
                    <a:lstStyle/>
                    <a:p>
                      <a:pPr fontAlgn="t"/>
                      <a:br>
                        <a:rPr lang="en-US" sz="1200" dirty="0">
                          <a:effectLst/>
                          <a:latin typeface="Arial" panose="020B0604020202020204" pitchFamily="34" charset="0"/>
                          <a:cs typeface="Arial" panose="020B0604020202020204" pitchFamily="34" charset="0"/>
                        </a:rPr>
                      </a:br>
                      <a:endParaRPr lang="en-US" sz="1200" dirty="0">
                        <a:effectLst/>
                        <a:latin typeface="Arial" panose="020B0604020202020204" pitchFamily="34" charset="0"/>
                        <a:cs typeface="Arial" panose="020B0604020202020204" pitchFamily="34" charset="0"/>
                      </a:endParaRPr>
                    </a:p>
                  </a:txBody>
                  <a:tcPr marL="68580" marR="68580" anchor="ctr"/>
                </a:tc>
                <a:extLst>
                  <a:ext uri="{0D108BD9-81ED-4DB2-BD59-A6C34878D82A}">
                    <a16:rowId xmlns:a16="http://schemas.microsoft.com/office/drawing/2014/main" val="700285267"/>
                  </a:ext>
                </a:extLst>
              </a:tr>
              <a:tr h="774422">
                <a:tc vMerge="1">
                  <a:txBody>
                    <a:bodyPr/>
                    <a:lstStyle/>
                    <a:p>
                      <a:endParaRPr lang="en-US"/>
                    </a:p>
                  </a:txBody>
                  <a:tcPr/>
                </a:tc>
                <a:tc>
                  <a:txBody>
                    <a:bodyPr/>
                    <a:lstStyle/>
                    <a:p>
                      <a:pPr rtl="0" fontAlgn="ctr">
                        <a:spcBef>
                          <a:spcPts val="0"/>
                        </a:spcBef>
                        <a:spcAft>
                          <a:spcPts val="0"/>
                        </a:spcAft>
                      </a:pPr>
                      <a:r>
                        <a:rPr lang="en-US" sz="1200" b="0" i="0" u="none" strike="noStrike">
                          <a:solidFill>
                            <a:srgbClr val="000000"/>
                          </a:solidFill>
                          <a:effectLst/>
                          <a:latin typeface="Arial" panose="020B0604020202020204" pitchFamily="34" charset="0"/>
                          <a:cs typeface="Arial" panose="020B0604020202020204" pitchFamily="34" charset="0"/>
                        </a:rPr>
                        <a:t>Kiểm thử chức năng</a:t>
                      </a:r>
                      <a:endParaRPr lang="en-US" sz="1200">
                        <a:effectLst/>
                        <a:latin typeface="Arial" panose="020B0604020202020204" pitchFamily="34" charset="0"/>
                        <a:cs typeface="Arial" panose="020B0604020202020204" pitchFamily="34" charset="0"/>
                      </a:endParaRPr>
                    </a:p>
                  </a:txBody>
                  <a:tcPr marL="68580" marR="68580" anchor="ctr"/>
                </a:tc>
                <a:tc>
                  <a:txBody>
                    <a:bodyPr/>
                    <a:lstStyle/>
                    <a:p>
                      <a:pPr rtl="0" fontAlgn="ctr">
                        <a:spcBef>
                          <a:spcPts val="0"/>
                        </a:spcBef>
                        <a:spcAft>
                          <a:spcPts val="0"/>
                        </a:spcAft>
                      </a:pPr>
                      <a:r>
                        <a:rPr lang="vi-VN" sz="1200" b="0" i="0" u="none" strike="noStrike" dirty="0">
                          <a:solidFill>
                            <a:srgbClr val="000000"/>
                          </a:solidFill>
                          <a:effectLst/>
                          <a:latin typeface="Arial" panose="020B0604020202020204" pitchFamily="34" charset="0"/>
                          <a:cs typeface="Arial" panose="020B0604020202020204" pitchFamily="34" charset="0"/>
                        </a:rPr>
                        <a:t>Nguyễn Hoàng Long</a:t>
                      </a:r>
                      <a:endParaRPr lang="vi-VN" sz="1200" dirty="0">
                        <a:effectLst/>
                        <a:latin typeface="Arial" panose="020B0604020202020204" pitchFamily="34" charset="0"/>
                        <a:cs typeface="Arial" panose="020B0604020202020204" pitchFamily="34" charset="0"/>
                      </a:endParaRPr>
                    </a:p>
                    <a:p>
                      <a:pPr rtl="0" fontAlgn="ctr">
                        <a:spcBef>
                          <a:spcPts val="0"/>
                        </a:spcBef>
                        <a:spcAft>
                          <a:spcPts val="0"/>
                        </a:spcAft>
                      </a:pPr>
                      <a:r>
                        <a:rPr lang="vi-VN" sz="1200" b="0" i="0" u="none" strike="noStrike" dirty="0">
                          <a:solidFill>
                            <a:srgbClr val="000000"/>
                          </a:solidFill>
                          <a:effectLst/>
                          <a:latin typeface="Arial" panose="020B0604020202020204" pitchFamily="34" charset="0"/>
                          <a:cs typeface="Arial" panose="020B0604020202020204" pitchFamily="34" charset="0"/>
                        </a:rPr>
                        <a:t>Phạm Văn Quyết</a:t>
                      </a:r>
                      <a:endParaRPr lang="vi-VN" sz="1200" dirty="0">
                        <a:effectLst/>
                        <a:latin typeface="Arial" panose="020B0604020202020204" pitchFamily="34" charset="0"/>
                        <a:cs typeface="Arial" panose="020B0604020202020204" pitchFamily="34" charset="0"/>
                      </a:endParaRPr>
                    </a:p>
                    <a:p>
                      <a:pPr rtl="0" fontAlgn="ctr">
                        <a:spcBef>
                          <a:spcPts val="0"/>
                        </a:spcBef>
                        <a:spcAft>
                          <a:spcPts val="0"/>
                        </a:spcAft>
                      </a:pPr>
                      <a:r>
                        <a:rPr lang="vi-VN" sz="1200" b="0" i="0" u="none" strike="noStrike" dirty="0">
                          <a:solidFill>
                            <a:srgbClr val="000000"/>
                          </a:solidFill>
                          <a:effectLst/>
                          <a:latin typeface="Arial" panose="020B0604020202020204" pitchFamily="34" charset="0"/>
                          <a:cs typeface="Arial" panose="020B0604020202020204" pitchFamily="34" charset="0"/>
                        </a:rPr>
                        <a:t>Nguyễn Mạnh Cường</a:t>
                      </a:r>
                      <a:endParaRPr lang="vi-VN" sz="1200" dirty="0">
                        <a:effectLst/>
                        <a:latin typeface="Arial" panose="020B0604020202020204" pitchFamily="34" charset="0"/>
                        <a:cs typeface="Arial" panose="020B0604020202020204" pitchFamily="34" charset="0"/>
                      </a:endParaRPr>
                    </a:p>
                  </a:txBody>
                  <a:tcPr marL="68580" marR="68580" anchor="ctr"/>
                </a:tc>
                <a:tc>
                  <a:txBody>
                    <a:bodyPr/>
                    <a:lstStyle/>
                    <a:p>
                      <a:pPr fontAlgn="t"/>
                      <a:br>
                        <a:rPr lang="en-US" sz="1200" dirty="0">
                          <a:effectLst/>
                          <a:latin typeface="Arial" panose="020B0604020202020204" pitchFamily="34" charset="0"/>
                          <a:cs typeface="Arial" panose="020B0604020202020204" pitchFamily="34" charset="0"/>
                        </a:rPr>
                      </a:br>
                      <a:endParaRPr lang="en-US" sz="1200" dirty="0">
                        <a:effectLst/>
                        <a:latin typeface="Arial" panose="020B0604020202020204" pitchFamily="34" charset="0"/>
                        <a:cs typeface="Arial" panose="020B0604020202020204" pitchFamily="34" charset="0"/>
                      </a:endParaRPr>
                    </a:p>
                  </a:txBody>
                  <a:tcPr marL="68580" marR="68580" anchor="ctr"/>
                </a:tc>
                <a:extLst>
                  <a:ext uri="{0D108BD9-81ED-4DB2-BD59-A6C34878D82A}">
                    <a16:rowId xmlns:a16="http://schemas.microsoft.com/office/drawing/2014/main" val="3200905141"/>
                  </a:ext>
                </a:extLst>
              </a:tr>
              <a:tr h="599450">
                <a:tc rowSpan="4">
                  <a:txBody>
                    <a:bodyPr/>
                    <a:lstStyle/>
                    <a:p>
                      <a:pPr rtl="0" fontAlgn="ctr">
                        <a:spcBef>
                          <a:spcPts val="0"/>
                        </a:spcBef>
                        <a:spcAft>
                          <a:spcPts val="0"/>
                        </a:spcAft>
                      </a:pPr>
                      <a:r>
                        <a:rPr lang="en-US" sz="1200" b="1" i="0" u="none" strike="noStrike" dirty="0" err="1">
                          <a:solidFill>
                            <a:srgbClr val="000000"/>
                          </a:solidFill>
                          <a:effectLst/>
                          <a:latin typeface="Arial" panose="020B0604020202020204" pitchFamily="34" charset="0"/>
                          <a:cs typeface="Arial" panose="020B0604020202020204" pitchFamily="34" charset="0"/>
                        </a:rPr>
                        <a:t>Tuần</a:t>
                      </a:r>
                      <a:r>
                        <a:rPr lang="en-US" sz="1200" b="1" i="0" u="none" strike="noStrike" dirty="0">
                          <a:solidFill>
                            <a:srgbClr val="000000"/>
                          </a:solidFill>
                          <a:effectLst/>
                          <a:latin typeface="Arial" panose="020B0604020202020204" pitchFamily="34" charset="0"/>
                          <a:cs typeface="Arial" panose="020B0604020202020204" pitchFamily="34" charset="0"/>
                        </a:rPr>
                        <a:t> 06</a:t>
                      </a:r>
                      <a:r>
                        <a:rPr lang="en-US" sz="1200" b="0" i="0" u="none" strike="noStrike" dirty="0">
                          <a:solidFill>
                            <a:srgbClr val="000000"/>
                          </a:solidFill>
                          <a:effectLst/>
                          <a:latin typeface="Arial" panose="020B0604020202020204" pitchFamily="34" charset="0"/>
                          <a:cs typeface="Arial" panose="020B0604020202020204" pitchFamily="34" charset="0"/>
                        </a:rPr>
                        <a:t> </a:t>
                      </a:r>
                      <a:endParaRPr lang="en-US" sz="1200" dirty="0">
                        <a:effectLst/>
                        <a:latin typeface="Arial" panose="020B0604020202020204" pitchFamily="34" charset="0"/>
                        <a:cs typeface="Arial" panose="020B0604020202020204" pitchFamily="34" charset="0"/>
                      </a:endParaRPr>
                    </a:p>
                    <a:p>
                      <a:pPr fontAlgn="ctr"/>
                      <a:br>
                        <a:rPr lang="en-US" sz="1200" dirty="0">
                          <a:effectLst/>
                          <a:latin typeface="Arial" panose="020B0604020202020204" pitchFamily="34" charset="0"/>
                          <a:cs typeface="Arial" panose="020B0604020202020204" pitchFamily="34" charset="0"/>
                        </a:rPr>
                      </a:br>
                      <a:endParaRPr lang="en-US" sz="1200" dirty="0">
                        <a:effectLst/>
                        <a:latin typeface="Arial" panose="020B0604020202020204" pitchFamily="34" charset="0"/>
                        <a:cs typeface="Arial" panose="020B0604020202020204" pitchFamily="34" charset="0"/>
                      </a:endParaRPr>
                    </a:p>
                  </a:txBody>
                  <a:tcPr marL="68580" marR="68580" anchor="ctr"/>
                </a:tc>
                <a:tc>
                  <a:txBody>
                    <a:bodyPr/>
                    <a:lstStyle/>
                    <a:p>
                      <a:pPr rtl="0" fontAlgn="ctr">
                        <a:spcBef>
                          <a:spcPts val="0"/>
                        </a:spcBef>
                        <a:spcAft>
                          <a:spcPts val="0"/>
                        </a:spcAft>
                      </a:pPr>
                      <a:r>
                        <a:rPr lang="en-US" sz="1200" b="0" i="0" u="none" strike="noStrike">
                          <a:solidFill>
                            <a:srgbClr val="000000"/>
                          </a:solidFill>
                          <a:effectLst/>
                          <a:latin typeface="Arial" panose="020B0604020202020204" pitchFamily="34" charset="0"/>
                          <a:cs typeface="Arial" panose="020B0604020202020204" pitchFamily="34" charset="0"/>
                        </a:rPr>
                        <a:t>Thuyết trình, PowerPoint</a:t>
                      </a:r>
                      <a:endParaRPr lang="en-US" sz="1200">
                        <a:effectLst/>
                        <a:latin typeface="Arial" panose="020B0604020202020204" pitchFamily="34" charset="0"/>
                        <a:cs typeface="Arial" panose="020B0604020202020204" pitchFamily="34" charset="0"/>
                      </a:endParaRPr>
                    </a:p>
                  </a:txBody>
                  <a:tcPr marL="68580" marR="68580" anchor="ctr"/>
                </a:tc>
                <a:tc>
                  <a:txBody>
                    <a:bodyPr/>
                    <a:lstStyle/>
                    <a:p>
                      <a:pPr rtl="0" fontAlgn="ctr">
                        <a:spcBef>
                          <a:spcPts val="0"/>
                        </a:spcBef>
                        <a:spcAft>
                          <a:spcPts val="0"/>
                        </a:spcAft>
                      </a:pPr>
                      <a:r>
                        <a:rPr lang="vi-VN" sz="1200" b="0" i="0" u="none" strike="noStrike" dirty="0">
                          <a:solidFill>
                            <a:srgbClr val="000000"/>
                          </a:solidFill>
                          <a:effectLst/>
                          <a:latin typeface="Arial" panose="020B0604020202020204" pitchFamily="34" charset="0"/>
                          <a:cs typeface="Arial" panose="020B0604020202020204" pitchFamily="34" charset="0"/>
                        </a:rPr>
                        <a:t>Nguyễn Mạnh Cường</a:t>
                      </a:r>
                      <a:endParaRPr lang="vi-VN" sz="1200" dirty="0">
                        <a:effectLst/>
                        <a:latin typeface="Arial" panose="020B0604020202020204" pitchFamily="34" charset="0"/>
                        <a:cs typeface="Arial" panose="020B0604020202020204" pitchFamily="34" charset="0"/>
                      </a:endParaRPr>
                    </a:p>
                  </a:txBody>
                  <a:tcPr marL="68580" marR="68580" anchor="ctr"/>
                </a:tc>
                <a:tc>
                  <a:txBody>
                    <a:bodyPr/>
                    <a:lstStyle/>
                    <a:p>
                      <a:pPr fontAlgn="t"/>
                      <a:br>
                        <a:rPr lang="en-US" sz="1200" dirty="0">
                          <a:effectLst/>
                          <a:latin typeface="Arial" panose="020B0604020202020204" pitchFamily="34" charset="0"/>
                          <a:cs typeface="Arial" panose="020B0604020202020204" pitchFamily="34" charset="0"/>
                        </a:rPr>
                      </a:br>
                      <a:endParaRPr lang="en-US" sz="1200" dirty="0">
                        <a:effectLst/>
                        <a:latin typeface="Arial" panose="020B0604020202020204" pitchFamily="34" charset="0"/>
                        <a:cs typeface="Arial" panose="020B0604020202020204" pitchFamily="34" charset="0"/>
                      </a:endParaRPr>
                    </a:p>
                  </a:txBody>
                  <a:tcPr marL="68580" marR="68580" anchor="ctr"/>
                </a:tc>
                <a:extLst>
                  <a:ext uri="{0D108BD9-81ED-4DB2-BD59-A6C34878D82A}">
                    <a16:rowId xmlns:a16="http://schemas.microsoft.com/office/drawing/2014/main" val="2291970297"/>
                  </a:ext>
                </a:extLst>
              </a:tr>
              <a:tr h="599450">
                <a:tc vMerge="1">
                  <a:txBody>
                    <a:bodyPr/>
                    <a:lstStyle/>
                    <a:p>
                      <a:endParaRPr lang="en-US"/>
                    </a:p>
                  </a:txBody>
                  <a:tcPr/>
                </a:tc>
                <a:tc>
                  <a:txBody>
                    <a:bodyPr/>
                    <a:lstStyle/>
                    <a:p>
                      <a:pPr rtl="0" fontAlgn="ctr">
                        <a:spcBef>
                          <a:spcPts val="0"/>
                        </a:spcBef>
                        <a:spcAft>
                          <a:spcPts val="0"/>
                        </a:spcAft>
                      </a:pPr>
                      <a:r>
                        <a:rPr lang="en-US" sz="1200" b="0" i="0" u="none" strike="noStrike">
                          <a:solidFill>
                            <a:srgbClr val="000000"/>
                          </a:solidFill>
                          <a:effectLst/>
                          <a:latin typeface="Arial" panose="020B0604020202020204" pitchFamily="34" charset="0"/>
                          <a:cs typeface="Arial" panose="020B0604020202020204" pitchFamily="34" charset="0"/>
                        </a:rPr>
                        <a:t>Làm bản báo cáo</a:t>
                      </a:r>
                      <a:endParaRPr lang="en-US" sz="1200">
                        <a:effectLst/>
                        <a:latin typeface="Arial" panose="020B0604020202020204" pitchFamily="34" charset="0"/>
                        <a:cs typeface="Arial" panose="020B0604020202020204" pitchFamily="34" charset="0"/>
                      </a:endParaRPr>
                    </a:p>
                  </a:txBody>
                  <a:tcPr marL="68580" marR="68580" anchor="ctr"/>
                </a:tc>
                <a:tc>
                  <a:txBody>
                    <a:bodyPr/>
                    <a:lstStyle/>
                    <a:p>
                      <a:pPr rtl="0" fontAlgn="ctr">
                        <a:spcBef>
                          <a:spcPts val="0"/>
                        </a:spcBef>
                        <a:spcAft>
                          <a:spcPts val="0"/>
                        </a:spcAft>
                      </a:pPr>
                      <a:r>
                        <a:rPr lang="en-US" sz="1200" b="0" i="0" u="none" strike="noStrike">
                          <a:solidFill>
                            <a:srgbClr val="000000"/>
                          </a:solidFill>
                          <a:effectLst/>
                          <a:latin typeface="Arial" panose="020B0604020202020204" pitchFamily="34" charset="0"/>
                          <a:cs typeface="Arial" panose="020B0604020202020204" pitchFamily="34" charset="0"/>
                        </a:rPr>
                        <a:t>Nguyễn Hoàng Long</a:t>
                      </a:r>
                      <a:endParaRPr lang="en-US" sz="1200">
                        <a:effectLst/>
                        <a:latin typeface="Arial" panose="020B0604020202020204" pitchFamily="34" charset="0"/>
                        <a:cs typeface="Arial" panose="020B0604020202020204" pitchFamily="34" charset="0"/>
                      </a:endParaRPr>
                    </a:p>
                  </a:txBody>
                  <a:tcPr marL="68580" marR="68580" anchor="ctr"/>
                </a:tc>
                <a:tc>
                  <a:txBody>
                    <a:bodyPr/>
                    <a:lstStyle/>
                    <a:p>
                      <a:pPr fontAlgn="t"/>
                      <a:br>
                        <a:rPr lang="en-US" sz="1200">
                          <a:effectLst/>
                          <a:latin typeface="Arial" panose="020B0604020202020204" pitchFamily="34" charset="0"/>
                          <a:cs typeface="Arial" panose="020B0604020202020204" pitchFamily="34" charset="0"/>
                        </a:rPr>
                      </a:br>
                      <a:endParaRPr lang="en-US" sz="1200">
                        <a:effectLst/>
                        <a:latin typeface="Arial" panose="020B0604020202020204" pitchFamily="34" charset="0"/>
                        <a:cs typeface="Arial" panose="020B0604020202020204" pitchFamily="34" charset="0"/>
                      </a:endParaRPr>
                    </a:p>
                  </a:txBody>
                  <a:tcPr marL="68580" marR="68580" anchor="ctr"/>
                </a:tc>
                <a:extLst>
                  <a:ext uri="{0D108BD9-81ED-4DB2-BD59-A6C34878D82A}">
                    <a16:rowId xmlns:a16="http://schemas.microsoft.com/office/drawing/2014/main" val="681422150"/>
                  </a:ext>
                </a:extLst>
              </a:tr>
              <a:tr h="599450">
                <a:tc vMerge="1">
                  <a:txBody>
                    <a:bodyPr/>
                    <a:lstStyle/>
                    <a:p>
                      <a:endParaRPr lang="en-US"/>
                    </a:p>
                  </a:txBody>
                  <a:tcPr/>
                </a:tc>
                <a:tc>
                  <a:txBody>
                    <a:bodyPr/>
                    <a:lstStyle/>
                    <a:p>
                      <a:pPr rtl="0" fontAlgn="ctr">
                        <a:spcBef>
                          <a:spcPts val="0"/>
                        </a:spcBef>
                        <a:spcAft>
                          <a:spcPts val="0"/>
                        </a:spcAft>
                      </a:pPr>
                      <a:r>
                        <a:rPr lang="en-US" sz="1200" b="0" i="0" u="none" strike="noStrike" dirty="0" err="1">
                          <a:solidFill>
                            <a:srgbClr val="000000"/>
                          </a:solidFill>
                          <a:effectLst/>
                          <a:latin typeface="Arial" panose="020B0604020202020204" pitchFamily="34" charset="0"/>
                          <a:cs typeface="Arial" panose="020B0604020202020204" pitchFamily="34" charset="0"/>
                        </a:rPr>
                        <a:t>Kế</a:t>
                      </a:r>
                      <a:r>
                        <a:rPr lang="en-US" sz="1200" b="0" i="0" u="none" strike="noStrike" dirty="0">
                          <a:solidFill>
                            <a:srgbClr val="000000"/>
                          </a:solidFill>
                          <a:effectLst/>
                          <a:latin typeface="Arial" panose="020B0604020202020204" pitchFamily="34" charset="0"/>
                          <a:cs typeface="Arial" panose="020B0604020202020204" pitchFamily="34" charset="0"/>
                        </a:rPr>
                        <a:t> </a:t>
                      </a:r>
                      <a:r>
                        <a:rPr lang="en-US" sz="1200" b="0" i="0" u="none" strike="noStrike" dirty="0" err="1">
                          <a:solidFill>
                            <a:srgbClr val="000000"/>
                          </a:solidFill>
                          <a:effectLst/>
                          <a:latin typeface="Arial" panose="020B0604020202020204" pitchFamily="34" charset="0"/>
                          <a:cs typeface="Arial" panose="020B0604020202020204" pitchFamily="34" charset="0"/>
                        </a:rPr>
                        <a:t>hoạch</a:t>
                      </a:r>
                      <a:r>
                        <a:rPr lang="en-US" sz="1200" b="0" i="0" u="none" strike="noStrike" dirty="0">
                          <a:solidFill>
                            <a:srgbClr val="000000"/>
                          </a:solidFill>
                          <a:effectLst/>
                          <a:latin typeface="Arial" panose="020B0604020202020204" pitchFamily="34" charset="0"/>
                          <a:cs typeface="Arial" panose="020B0604020202020204" pitchFamily="34" charset="0"/>
                        </a:rPr>
                        <a:t> </a:t>
                      </a:r>
                      <a:r>
                        <a:rPr lang="en-US" sz="1200" b="0" i="0" u="none" strike="noStrike" dirty="0" err="1">
                          <a:solidFill>
                            <a:srgbClr val="000000"/>
                          </a:solidFill>
                          <a:effectLst/>
                          <a:latin typeface="Arial" panose="020B0604020202020204" pitchFamily="34" charset="0"/>
                          <a:cs typeface="Arial" panose="020B0604020202020204" pitchFamily="34" charset="0"/>
                        </a:rPr>
                        <a:t>triển</a:t>
                      </a:r>
                      <a:r>
                        <a:rPr lang="en-US" sz="1200" b="0" i="0" u="none" strike="noStrike" dirty="0">
                          <a:solidFill>
                            <a:srgbClr val="000000"/>
                          </a:solidFill>
                          <a:effectLst/>
                          <a:latin typeface="Arial" panose="020B0604020202020204" pitchFamily="34" charset="0"/>
                          <a:cs typeface="Arial" panose="020B0604020202020204" pitchFamily="34" charset="0"/>
                        </a:rPr>
                        <a:t> </a:t>
                      </a:r>
                      <a:r>
                        <a:rPr lang="en-US" sz="1200" b="0" i="0" u="none" strike="noStrike" dirty="0" err="1">
                          <a:solidFill>
                            <a:srgbClr val="000000"/>
                          </a:solidFill>
                          <a:effectLst/>
                          <a:latin typeface="Arial" panose="020B0604020202020204" pitchFamily="34" charset="0"/>
                          <a:cs typeface="Arial" panose="020B0604020202020204" pitchFamily="34" charset="0"/>
                        </a:rPr>
                        <a:t>khai</a:t>
                      </a:r>
                      <a:r>
                        <a:rPr lang="en-US" sz="1200" b="0" i="0" u="none" strike="noStrike" dirty="0">
                          <a:solidFill>
                            <a:srgbClr val="000000"/>
                          </a:solidFill>
                          <a:effectLst/>
                          <a:latin typeface="Arial" panose="020B0604020202020204" pitchFamily="34" charset="0"/>
                          <a:cs typeface="Arial" panose="020B0604020202020204" pitchFamily="34" charset="0"/>
                        </a:rPr>
                        <a:t> </a:t>
                      </a:r>
                      <a:endParaRPr lang="en-US" sz="1200" dirty="0">
                        <a:effectLst/>
                        <a:latin typeface="Arial" panose="020B0604020202020204" pitchFamily="34" charset="0"/>
                        <a:cs typeface="Arial" panose="020B0604020202020204" pitchFamily="34" charset="0"/>
                      </a:endParaRPr>
                    </a:p>
                  </a:txBody>
                  <a:tcPr marL="68580" marR="68580" anchor="ctr"/>
                </a:tc>
                <a:tc>
                  <a:txBody>
                    <a:bodyPr/>
                    <a:lstStyle/>
                    <a:p>
                      <a:pPr rtl="0" fontAlgn="ctr">
                        <a:spcBef>
                          <a:spcPts val="0"/>
                        </a:spcBef>
                        <a:spcAft>
                          <a:spcPts val="0"/>
                        </a:spcAft>
                      </a:pPr>
                      <a:r>
                        <a:rPr lang="vi-VN" sz="1200" b="0" i="0" u="none" strike="noStrike">
                          <a:solidFill>
                            <a:srgbClr val="000000"/>
                          </a:solidFill>
                          <a:effectLst/>
                          <a:latin typeface="Arial" panose="020B0604020202020204" pitchFamily="34" charset="0"/>
                          <a:cs typeface="Arial" panose="020B0604020202020204" pitchFamily="34" charset="0"/>
                        </a:rPr>
                        <a:t>Dương Hữu Hoàng</a:t>
                      </a:r>
                      <a:endParaRPr lang="vi-VN" sz="1200">
                        <a:effectLst/>
                        <a:latin typeface="Arial" panose="020B0604020202020204" pitchFamily="34" charset="0"/>
                        <a:cs typeface="Arial" panose="020B0604020202020204" pitchFamily="34" charset="0"/>
                      </a:endParaRPr>
                    </a:p>
                  </a:txBody>
                  <a:tcPr marL="68580" marR="68580" anchor="ctr"/>
                </a:tc>
                <a:tc>
                  <a:txBody>
                    <a:bodyPr/>
                    <a:lstStyle/>
                    <a:p>
                      <a:pPr fontAlgn="t"/>
                      <a:br>
                        <a:rPr lang="en-US" sz="1200" dirty="0">
                          <a:effectLst/>
                          <a:latin typeface="Arial" panose="020B0604020202020204" pitchFamily="34" charset="0"/>
                          <a:cs typeface="Arial" panose="020B0604020202020204" pitchFamily="34" charset="0"/>
                        </a:rPr>
                      </a:br>
                      <a:endParaRPr lang="en-US" sz="1200" dirty="0">
                        <a:effectLst/>
                        <a:latin typeface="Arial" panose="020B0604020202020204" pitchFamily="34" charset="0"/>
                        <a:cs typeface="Arial" panose="020B0604020202020204" pitchFamily="34" charset="0"/>
                      </a:endParaRPr>
                    </a:p>
                  </a:txBody>
                  <a:tcPr marL="68580" marR="68580" anchor="ctr"/>
                </a:tc>
                <a:extLst>
                  <a:ext uri="{0D108BD9-81ED-4DB2-BD59-A6C34878D82A}">
                    <a16:rowId xmlns:a16="http://schemas.microsoft.com/office/drawing/2014/main" val="711377888"/>
                  </a:ext>
                </a:extLst>
              </a:tr>
              <a:tr h="405534">
                <a:tc vMerge="1">
                  <a:txBody>
                    <a:bodyPr/>
                    <a:lstStyle/>
                    <a:p>
                      <a:endParaRPr lang="en-US"/>
                    </a:p>
                  </a:txBody>
                  <a:tcPr/>
                </a:tc>
                <a:tc>
                  <a:txBody>
                    <a:bodyPr/>
                    <a:lstStyle/>
                    <a:p>
                      <a:pPr rtl="0" fontAlgn="ctr">
                        <a:spcBef>
                          <a:spcPts val="0"/>
                        </a:spcBef>
                        <a:spcAft>
                          <a:spcPts val="0"/>
                        </a:spcAft>
                      </a:pPr>
                      <a:r>
                        <a:rPr lang="en-US" sz="1200" b="0" i="0" u="none" strike="noStrike">
                          <a:solidFill>
                            <a:srgbClr val="000000"/>
                          </a:solidFill>
                          <a:effectLst/>
                          <a:latin typeface="Arial" panose="020B0604020202020204" pitchFamily="34" charset="0"/>
                          <a:cs typeface="Arial" panose="020B0604020202020204" pitchFamily="34" charset="0"/>
                        </a:rPr>
                        <a:t>Kế hoạch bảo trì</a:t>
                      </a:r>
                      <a:endParaRPr lang="en-US" sz="1200">
                        <a:effectLst/>
                        <a:latin typeface="Arial" panose="020B0604020202020204" pitchFamily="34" charset="0"/>
                        <a:cs typeface="Arial" panose="020B0604020202020204" pitchFamily="34" charset="0"/>
                      </a:endParaRPr>
                    </a:p>
                  </a:txBody>
                  <a:tcPr marL="68580" marR="68580" anchor="ctr"/>
                </a:tc>
                <a:tc>
                  <a:txBody>
                    <a:bodyPr/>
                    <a:lstStyle/>
                    <a:p>
                      <a:pPr rtl="0" fontAlgn="ctr">
                        <a:spcBef>
                          <a:spcPts val="0"/>
                        </a:spcBef>
                        <a:spcAft>
                          <a:spcPts val="0"/>
                        </a:spcAft>
                      </a:pPr>
                      <a:r>
                        <a:rPr lang="en-US" sz="1200" b="0" i="0" u="none" strike="noStrike" dirty="0" err="1">
                          <a:solidFill>
                            <a:srgbClr val="000000"/>
                          </a:solidFill>
                          <a:effectLst/>
                          <a:latin typeface="Arial" panose="020B0604020202020204" pitchFamily="34" charset="0"/>
                          <a:cs typeface="Arial" panose="020B0604020202020204" pitchFamily="34" charset="0"/>
                        </a:rPr>
                        <a:t>Phạm</a:t>
                      </a:r>
                      <a:r>
                        <a:rPr lang="en-US" sz="1200" b="0" i="0" u="none" strike="noStrike" dirty="0">
                          <a:solidFill>
                            <a:srgbClr val="000000"/>
                          </a:solidFill>
                          <a:effectLst/>
                          <a:latin typeface="Arial" panose="020B0604020202020204" pitchFamily="34" charset="0"/>
                          <a:cs typeface="Arial" panose="020B0604020202020204" pitchFamily="34" charset="0"/>
                        </a:rPr>
                        <a:t> </a:t>
                      </a:r>
                      <a:r>
                        <a:rPr lang="en-US" sz="1200" b="0" i="0" u="none" strike="noStrike" dirty="0" err="1">
                          <a:solidFill>
                            <a:srgbClr val="000000"/>
                          </a:solidFill>
                          <a:effectLst/>
                          <a:latin typeface="Arial" panose="020B0604020202020204" pitchFamily="34" charset="0"/>
                          <a:cs typeface="Arial" panose="020B0604020202020204" pitchFamily="34" charset="0"/>
                        </a:rPr>
                        <a:t>Văn</a:t>
                      </a:r>
                      <a:r>
                        <a:rPr lang="en-US" sz="1200" b="0" i="0" u="none" strike="noStrike" dirty="0">
                          <a:solidFill>
                            <a:srgbClr val="000000"/>
                          </a:solidFill>
                          <a:effectLst/>
                          <a:latin typeface="Arial" panose="020B0604020202020204" pitchFamily="34" charset="0"/>
                          <a:cs typeface="Arial" panose="020B0604020202020204" pitchFamily="34" charset="0"/>
                        </a:rPr>
                        <a:t> </a:t>
                      </a:r>
                      <a:r>
                        <a:rPr lang="en-US" sz="1200" b="0" i="0" u="none" strike="noStrike" dirty="0" err="1">
                          <a:solidFill>
                            <a:srgbClr val="000000"/>
                          </a:solidFill>
                          <a:effectLst/>
                          <a:latin typeface="Arial" panose="020B0604020202020204" pitchFamily="34" charset="0"/>
                          <a:cs typeface="Arial" panose="020B0604020202020204" pitchFamily="34" charset="0"/>
                        </a:rPr>
                        <a:t>Quyết</a:t>
                      </a:r>
                      <a:endParaRPr lang="en-US" sz="1200" dirty="0">
                        <a:effectLst/>
                        <a:latin typeface="Arial" panose="020B0604020202020204" pitchFamily="34" charset="0"/>
                        <a:cs typeface="Arial" panose="020B0604020202020204" pitchFamily="34" charset="0"/>
                      </a:endParaRPr>
                    </a:p>
                  </a:txBody>
                  <a:tcPr marL="68580" marR="68580" anchor="ctr"/>
                </a:tc>
                <a:tc>
                  <a:txBody>
                    <a:bodyPr/>
                    <a:lstStyle/>
                    <a:p>
                      <a:pPr fontAlgn="t"/>
                      <a:br>
                        <a:rPr lang="en-US" sz="1200" dirty="0">
                          <a:effectLst/>
                          <a:latin typeface="Arial" panose="020B0604020202020204" pitchFamily="34" charset="0"/>
                          <a:cs typeface="Arial" panose="020B0604020202020204" pitchFamily="34" charset="0"/>
                        </a:rPr>
                      </a:br>
                      <a:endParaRPr lang="en-US" sz="1200" dirty="0">
                        <a:effectLst/>
                        <a:latin typeface="Arial" panose="020B0604020202020204" pitchFamily="34" charset="0"/>
                        <a:cs typeface="Arial" panose="020B0604020202020204" pitchFamily="34" charset="0"/>
                      </a:endParaRPr>
                    </a:p>
                  </a:txBody>
                  <a:tcPr marL="68580" marR="68580" anchor="ctr"/>
                </a:tc>
                <a:extLst>
                  <a:ext uri="{0D108BD9-81ED-4DB2-BD59-A6C34878D82A}">
                    <a16:rowId xmlns:a16="http://schemas.microsoft.com/office/drawing/2014/main" val="173797377"/>
                  </a:ext>
                </a:extLst>
              </a:tr>
            </a:tbl>
          </a:graphicData>
        </a:graphic>
      </p:graphicFrame>
    </p:spTree>
    <p:extLst>
      <p:ext uri="{BB962C8B-B14F-4D97-AF65-F5344CB8AC3E}">
        <p14:creationId xmlns:p14="http://schemas.microsoft.com/office/powerpoint/2010/main" val="3764986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None/>
            </a:pPr>
            <a:r>
              <a:rPr lang="vi-VN" dirty="0">
                <a:latin typeface="Arial" panose="020B0604020202020204" pitchFamily="34" charset="0"/>
                <a:cs typeface="Arial" panose="020B0604020202020204" pitchFamily="34" charset="0"/>
              </a:rPr>
              <a:t>2. THU THẬP, LÀM RÕ YÊU CẦU</a:t>
            </a:r>
          </a:p>
        </p:txBody>
      </p:sp>
      <p:sp>
        <p:nvSpPr>
          <p:cNvPr id="3" name="Content Placeholder 2"/>
          <p:cNvSpPr>
            <a:spLocks noGrp="1"/>
          </p:cNvSpPr>
          <p:nvPr>
            <p:ph idx="1"/>
          </p:nvPr>
        </p:nvSpPr>
        <p:spPr/>
        <p:txBody>
          <a:bodyPr/>
          <a:lstStyle/>
          <a:p>
            <a:pPr marL="0" indent="0">
              <a:buNone/>
            </a:pPr>
            <a:r>
              <a:rPr lang="vi-VN" sz="2200" dirty="0">
                <a:latin typeface="Arial" panose="020B0604020202020204" pitchFamily="34" charset="0"/>
                <a:cs typeface="Arial" panose="020B0604020202020204" pitchFamily="34" charset="0"/>
              </a:rPr>
              <a:t>2.1. Danh sách các câu hỏi khi thu thập và làm rõ yêu cầu của ứng dụng</a:t>
            </a:r>
          </a:p>
          <a:p>
            <a:r>
              <a:rPr lang="en-US" sz="2200" b="1" dirty="0" err="1">
                <a:latin typeface="Arial" panose="020B0604020202020204" pitchFamily="34" charset="0"/>
                <a:cs typeface="Arial" panose="020B0604020202020204" pitchFamily="34" charset="0"/>
              </a:rPr>
              <a:t>Câu</a:t>
            </a:r>
            <a:r>
              <a:rPr lang="en-US" sz="2200" b="1" dirty="0">
                <a:latin typeface="Arial" panose="020B0604020202020204" pitchFamily="34" charset="0"/>
                <a:cs typeface="Arial" panose="020B0604020202020204" pitchFamily="34" charset="0"/>
              </a:rPr>
              <a:t> </a:t>
            </a:r>
            <a:r>
              <a:rPr lang="en-US" sz="2200" b="1" dirty="0" err="1">
                <a:latin typeface="Arial" panose="020B0604020202020204" pitchFamily="34" charset="0"/>
                <a:cs typeface="Arial" panose="020B0604020202020204" pitchFamily="34" charset="0"/>
              </a:rPr>
              <a:t>hỏi</a:t>
            </a:r>
            <a:r>
              <a:rPr lang="en-US" sz="2200" b="1" dirty="0">
                <a:latin typeface="Arial" panose="020B0604020202020204" pitchFamily="34" charset="0"/>
                <a:cs typeface="Arial" panose="020B0604020202020204" pitchFamily="34" charset="0"/>
              </a:rPr>
              <a:t> </a:t>
            </a:r>
            <a:r>
              <a:rPr lang="en-US" sz="2200" b="1" dirty="0" err="1">
                <a:latin typeface="Arial" panose="020B0604020202020204" pitchFamily="34" charset="0"/>
                <a:cs typeface="Arial" panose="020B0604020202020204" pitchFamily="34" charset="0"/>
              </a:rPr>
              <a:t>phỏng</a:t>
            </a:r>
            <a:r>
              <a:rPr lang="en-US" sz="2200" b="1" dirty="0">
                <a:latin typeface="Arial" panose="020B0604020202020204" pitchFamily="34" charset="0"/>
                <a:cs typeface="Arial" panose="020B0604020202020204" pitchFamily="34" charset="0"/>
              </a:rPr>
              <a:t> </a:t>
            </a:r>
            <a:r>
              <a:rPr lang="en-US" sz="2200" b="1" dirty="0" err="1">
                <a:latin typeface="Arial" panose="020B0604020202020204" pitchFamily="34" charset="0"/>
                <a:cs typeface="Arial" panose="020B0604020202020204" pitchFamily="34" charset="0"/>
              </a:rPr>
              <a:t>vấn</a:t>
            </a:r>
            <a:r>
              <a:rPr lang="en-US" sz="2200" b="1" dirty="0">
                <a:latin typeface="Arial" panose="020B0604020202020204" pitchFamily="34" charset="0"/>
                <a:cs typeface="Arial" panose="020B0604020202020204" pitchFamily="34" charset="0"/>
              </a:rPr>
              <a:t> </a:t>
            </a:r>
            <a:r>
              <a:rPr lang="en-US" sz="2200" b="1" dirty="0" err="1">
                <a:latin typeface="Arial" panose="020B0604020202020204" pitchFamily="34" charset="0"/>
                <a:cs typeface="Arial" panose="020B0604020202020204" pitchFamily="34" charset="0"/>
              </a:rPr>
              <a:t>trực</a:t>
            </a:r>
            <a:r>
              <a:rPr lang="en-US" sz="2200" b="1" dirty="0">
                <a:latin typeface="Arial" panose="020B0604020202020204" pitchFamily="34" charset="0"/>
                <a:cs typeface="Arial" panose="020B0604020202020204" pitchFamily="34" charset="0"/>
              </a:rPr>
              <a:t> </a:t>
            </a:r>
            <a:r>
              <a:rPr lang="en-US" sz="2200" b="1" dirty="0" err="1">
                <a:latin typeface="Arial" panose="020B0604020202020204" pitchFamily="34" charset="0"/>
                <a:cs typeface="Arial" panose="020B0604020202020204" pitchFamily="34" charset="0"/>
              </a:rPr>
              <a:t>tiếp</a:t>
            </a:r>
            <a:endParaRPr lang="en-US" sz="2200" b="1" dirty="0">
              <a:latin typeface="Arial" panose="020B0604020202020204" pitchFamily="34" charset="0"/>
              <a:cs typeface="Arial" panose="020B0604020202020204" pitchFamily="34" charset="0"/>
            </a:endParaRPr>
          </a:p>
          <a:p>
            <a:pPr marL="1052996" lvl="1" indent="-457200">
              <a:buAutoNum type="arabicPeriod"/>
            </a:pPr>
            <a:r>
              <a:rPr lang="vi-VN" sz="2200" dirty="0">
                <a:latin typeface="Arial" panose="020B0604020202020204" pitchFamily="34" charset="0"/>
                <a:cs typeface="Arial" panose="020B0604020202020204" pitchFamily="34" charset="0"/>
              </a:rPr>
              <a:t>Quy trình bán thuốc tại cửa hàng của bạn như thế nào?</a:t>
            </a:r>
            <a:endParaRPr lang="en-US" sz="2200" dirty="0">
              <a:latin typeface="Arial" panose="020B0604020202020204" pitchFamily="34" charset="0"/>
              <a:cs typeface="Arial" panose="020B0604020202020204" pitchFamily="34" charset="0"/>
            </a:endParaRPr>
          </a:p>
          <a:p>
            <a:pPr marL="1052996" lvl="1" indent="-457200">
              <a:buAutoNum type="arabicPeriod"/>
            </a:pPr>
            <a:r>
              <a:rPr lang="vi-VN" sz="2200" dirty="0">
                <a:latin typeface="Arial" panose="020B0604020202020204" pitchFamily="34" charset="0"/>
                <a:cs typeface="Arial" panose="020B0604020202020204" pitchFamily="34" charset="0"/>
              </a:rPr>
              <a:t>Bạn nghĩ rằng việc quản lý thông tin và lịch sử mua hàng của khách hàng sẽ giúp bạn như thế nào trong công việc hàng ngày?</a:t>
            </a:r>
            <a:endParaRPr lang="en-US" sz="2200" dirty="0">
              <a:latin typeface="Arial" panose="020B0604020202020204" pitchFamily="34" charset="0"/>
              <a:cs typeface="Arial" panose="020B0604020202020204" pitchFamily="34" charset="0"/>
            </a:endParaRPr>
          </a:p>
          <a:p>
            <a:pPr marL="1052996" lvl="1" indent="-457200">
              <a:buAutoNum type="arabicPeriod"/>
            </a:pPr>
            <a:r>
              <a:rPr lang="en-US" sz="2200" dirty="0" err="1">
                <a:latin typeface="Arial" panose="020B0604020202020204" pitchFamily="34" charset="0"/>
                <a:cs typeface="Arial" panose="020B0604020202020204" pitchFamily="34" charset="0"/>
              </a:rPr>
              <a:t>Bạn</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mong</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đợi</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những</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gì</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từ</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một</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hệ</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thống</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quản</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lý</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thuốc</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để</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hỗ</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trợ</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công</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việc</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bán</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thuốc</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của</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bạn</a:t>
            </a:r>
            <a:r>
              <a:rPr lang="en-US" sz="2200" dirty="0">
                <a:latin typeface="Arial" panose="020B0604020202020204" pitchFamily="34" charset="0"/>
                <a:cs typeface="Arial" panose="020B0604020202020204" pitchFamily="34" charset="0"/>
              </a:rPr>
              <a:t>?</a:t>
            </a:r>
          </a:p>
          <a:p>
            <a:pPr marL="1052996" lvl="1" indent="-457200">
              <a:buAutoNum type="arabicPeriod"/>
            </a:pPr>
            <a:r>
              <a:rPr lang="vi-VN" sz="2200" dirty="0">
                <a:latin typeface="Arial" panose="020B0604020202020204" pitchFamily="34" charset="0"/>
                <a:cs typeface="Arial" panose="020B0604020202020204" pitchFamily="34" charset="0"/>
              </a:rPr>
              <a:t>Bạn giải thích về các loại thuốc cho khách hàng như thế nào?</a:t>
            </a:r>
            <a:endParaRPr lang="en-US" sz="2200" dirty="0">
              <a:latin typeface="Arial" panose="020B0604020202020204" pitchFamily="34" charset="0"/>
              <a:cs typeface="Arial" panose="020B0604020202020204" pitchFamily="34" charset="0"/>
            </a:endParaRPr>
          </a:p>
          <a:p>
            <a:pPr marL="1052996" lvl="1" indent="-457200">
              <a:buAutoNum type="arabicPeriod"/>
            </a:pPr>
            <a:r>
              <a:rPr lang="vi-VN" sz="2200" dirty="0">
                <a:latin typeface="Arial" panose="020B0604020202020204" pitchFamily="34" charset="0"/>
                <a:cs typeface="Arial" panose="020B0604020202020204" pitchFamily="34" charset="0"/>
              </a:rPr>
              <a:t>Bạn thường nhận được yêu cầu gì từ khách hàng khi họ mua thuốc?</a:t>
            </a:r>
            <a:endParaRPr lang="en-US" sz="2200" dirty="0">
              <a:latin typeface="Arial" panose="020B0604020202020204" pitchFamily="34" charset="0"/>
              <a:cs typeface="Arial" panose="020B0604020202020204" pitchFamily="34" charset="0"/>
            </a:endParaRPr>
          </a:p>
          <a:p>
            <a:pPr marL="595796" lvl="1" indent="0">
              <a:buNone/>
            </a:pPr>
            <a:r>
              <a:rPr lang="en-US" sz="2200" dirty="0" err="1">
                <a:latin typeface="Arial" panose="020B0604020202020204" pitchFamily="34" charset="0"/>
                <a:cs typeface="Arial" panose="020B0604020202020204" pitchFamily="34" charset="0"/>
              </a:rPr>
              <a:t>Ngoài</a:t>
            </a:r>
            <a:r>
              <a:rPr lang="en-US" sz="2200" dirty="0">
                <a:latin typeface="Arial" panose="020B0604020202020204" pitchFamily="34" charset="0"/>
                <a:cs typeface="Arial" panose="020B0604020202020204" pitchFamily="34" charset="0"/>
              </a:rPr>
              <a:t> ra </a:t>
            </a:r>
            <a:r>
              <a:rPr lang="en-US" sz="2200" dirty="0" err="1">
                <a:latin typeface="Arial" panose="020B0604020202020204" pitchFamily="34" charset="0"/>
                <a:cs typeface="Arial" panose="020B0604020202020204" pitchFamily="34" charset="0"/>
              </a:rPr>
              <a:t>còn</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có</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các</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câu</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hỏi</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phỏng</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vấn</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gián</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tiếp</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thực</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hiện</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khảo</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sát</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trên</a:t>
            </a:r>
            <a:r>
              <a:rPr lang="en-US" sz="2200" dirty="0">
                <a:latin typeface="Arial" panose="020B0604020202020204" pitchFamily="34" charset="0"/>
                <a:cs typeface="Arial" panose="020B0604020202020204" pitchFamily="34" charset="0"/>
              </a:rPr>
              <a:t> Google Form.</a:t>
            </a:r>
          </a:p>
        </p:txBody>
      </p:sp>
      <p:sp>
        <p:nvSpPr>
          <p:cNvPr id="5" name="Slide Number Placeholder 4"/>
          <p:cNvSpPr>
            <a:spLocks noGrp="1"/>
          </p:cNvSpPr>
          <p:nvPr>
            <p:ph type="sldNum" sz="quarter" idx="11"/>
          </p:nvPr>
        </p:nvSpPr>
        <p:spPr/>
        <p:txBody>
          <a:bodyPr/>
          <a:lstStyle/>
          <a:p>
            <a:fld id="{099B615F-C769-49CC-AD0C-AE566D56EEA8}" type="slidenum">
              <a:rPr lang="en-US" smtClean="0"/>
              <a:pPr/>
              <a:t>6</a:t>
            </a:fld>
            <a:endParaRPr lang="en-US" dirty="0"/>
          </a:p>
        </p:txBody>
      </p:sp>
    </p:spTree>
    <p:extLst>
      <p:ext uri="{BB962C8B-B14F-4D97-AF65-F5344CB8AC3E}">
        <p14:creationId xmlns:p14="http://schemas.microsoft.com/office/powerpoint/2010/main" val="29007560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None/>
            </a:pPr>
            <a:r>
              <a:rPr lang="vi-VN" dirty="0">
                <a:latin typeface="Arial" panose="020B0604020202020204" pitchFamily="34" charset="0"/>
                <a:cs typeface="Arial" panose="020B0604020202020204" pitchFamily="34" charset="0"/>
              </a:rPr>
              <a:t>2. THU THẬP, LÀM RÕ YÊU CẦU</a:t>
            </a:r>
          </a:p>
        </p:txBody>
      </p:sp>
      <p:sp>
        <p:nvSpPr>
          <p:cNvPr id="3" name="Content Placeholder 2"/>
          <p:cNvSpPr>
            <a:spLocks noGrp="1"/>
          </p:cNvSpPr>
          <p:nvPr>
            <p:ph idx="1"/>
          </p:nvPr>
        </p:nvSpPr>
        <p:spPr/>
        <p:txBody>
          <a:bodyPr/>
          <a:lstStyle/>
          <a:p>
            <a:pPr marL="0" indent="0">
              <a:buNone/>
            </a:pPr>
            <a:r>
              <a:rPr lang="vi-VN" dirty="0">
                <a:latin typeface="Arial" panose="020B0604020202020204" pitchFamily="34" charset="0"/>
                <a:cs typeface="Arial" panose="020B0604020202020204" pitchFamily="34" charset="0"/>
              </a:rPr>
              <a:t>2.2. Yêu cầu chức năng/phi chức năng của ứng dụng</a:t>
            </a:r>
            <a:endParaRPr lang="en-US" dirty="0">
              <a:latin typeface="Arial" panose="020B0604020202020204" pitchFamily="34" charset="0"/>
              <a:cs typeface="Arial" panose="020B0604020202020204" pitchFamily="34" charset="0"/>
            </a:endParaRPr>
          </a:p>
          <a:p>
            <a:pPr marL="0" indent="0">
              <a:buNone/>
            </a:pPr>
            <a:endParaRPr lang="vi-VN"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p:txBody>
      </p:sp>
      <p:sp>
        <p:nvSpPr>
          <p:cNvPr id="5" name="Slide Number Placeholder 4"/>
          <p:cNvSpPr>
            <a:spLocks noGrp="1"/>
          </p:cNvSpPr>
          <p:nvPr>
            <p:ph type="sldNum" sz="quarter" idx="11"/>
          </p:nvPr>
        </p:nvSpPr>
        <p:spPr/>
        <p:txBody>
          <a:bodyPr/>
          <a:lstStyle/>
          <a:p>
            <a:fld id="{099B615F-C769-49CC-AD0C-AE566D56EEA8}" type="slidenum">
              <a:rPr lang="en-US" smtClean="0"/>
              <a:pPr/>
              <a:t>7</a:t>
            </a:fld>
            <a:endParaRPr lang="en-US" dirty="0"/>
          </a:p>
        </p:txBody>
      </p:sp>
      <p:sp>
        <p:nvSpPr>
          <p:cNvPr id="4" name="TextBox 3">
            <a:extLst>
              <a:ext uri="{FF2B5EF4-FFF2-40B4-BE49-F238E27FC236}">
                <a16:creationId xmlns:a16="http://schemas.microsoft.com/office/drawing/2014/main" id="{6C53F15C-54C5-4EA1-BB13-AA8F311C8951}"/>
              </a:ext>
            </a:extLst>
          </p:cNvPr>
          <p:cNvSpPr txBox="1"/>
          <p:nvPr/>
        </p:nvSpPr>
        <p:spPr>
          <a:xfrm>
            <a:off x="626807" y="1408470"/>
            <a:ext cx="4210664" cy="3139321"/>
          </a:xfrm>
          <a:prstGeom prst="rect">
            <a:avLst/>
          </a:prstGeom>
          <a:noFill/>
        </p:spPr>
        <p:txBody>
          <a:bodyPr wrap="square" rtlCol="0">
            <a:spAutoFit/>
          </a:bodyPr>
          <a:lstStyle/>
          <a:p>
            <a:r>
              <a:rPr lang="en-US" sz="2200" b="1" dirty="0" err="1">
                <a:latin typeface="Arial" panose="020B0604020202020204" pitchFamily="34" charset="0"/>
                <a:ea typeface="Calibri" panose="020F0502020204030204" pitchFamily="34" charset="0"/>
                <a:cs typeface="Arial" panose="020B0604020202020204" pitchFamily="34" charset="0"/>
              </a:rPr>
              <a:t>Các</a:t>
            </a:r>
            <a:r>
              <a:rPr lang="en-US" sz="2200" b="1" dirty="0">
                <a:latin typeface="Arial" panose="020B0604020202020204" pitchFamily="34" charset="0"/>
                <a:ea typeface="Calibri" panose="020F0502020204030204" pitchFamily="34" charset="0"/>
                <a:cs typeface="Arial" panose="020B0604020202020204" pitchFamily="34" charset="0"/>
              </a:rPr>
              <a:t> </a:t>
            </a:r>
            <a:r>
              <a:rPr lang="en-US" sz="2200" b="1" dirty="0" err="1">
                <a:latin typeface="Arial" panose="020B0604020202020204" pitchFamily="34" charset="0"/>
                <a:ea typeface="Calibri" panose="020F0502020204030204" pitchFamily="34" charset="0"/>
                <a:cs typeface="Arial" panose="020B0604020202020204" pitchFamily="34" charset="0"/>
              </a:rPr>
              <a:t>yêu</a:t>
            </a:r>
            <a:r>
              <a:rPr lang="en-US" sz="2200" b="1" dirty="0">
                <a:latin typeface="Arial" panose="020B0604020202020204" pitchFamily="34" charset="0"/>
                <a:ea typeface="Calibri" panose="020F0502020204030204" pitchFamily="34" charset="0"/>
                <a:cs typeface="Arial" panose="020B0604020202020204" pitchFamily="34" charset="0"/>
              </a:rPr>
              <a:t> </a:t>
            </a:r>
            <a:r>
              <a:rPr lang="en-US" sz="2200" b="1" dirty="0" err="1">
                <a:latin typeface="Arial" panose="020B0604020202020204" pitchFamily="34" charset="0"/>
                <a:ea typeface="Calibri" panose="020F0502020204030204" pitchFamily="34" charset="0"/>
                <a:cs typeface="Arial" panose="020B0604020202020204" pitchFamily="34" charset="0"/>
              </a:rPr>
              <a:t>cầu</a:t>
            </a:r>
            <a:r>
              <a:rPr lang="en-US" sz="2200" b="1" dirty="0">
                <a:latin typeface="Arial" panose="020B0604020202020204" pitchFamily="34" charset="0"/>
                <a:ea typeface="Calibri" panose="020F0502020204030204" pitchFamily="34" charset="0"/>
                <a:cs typeface="Arial" panose="020B0604020202020204" pitchFamily="34" charset="0"/>
              </a:rPr>
              <a:t> </a:t>
            </a:r>
            <a:r>
              <a:rPr lang="en-US" sz="2200" b="1" dirty="0" err="1">
                <a:latin typeface="Arial" panose="020B0604020202020204" pitchFamily="34" charset="0"/>
                <a:ea typeface="Calibri" panose="020F0502020204030204" pitchFamily="34" charset="0"/>
                <a:cs typeface="Arial" panose="020B0604020202020204" pitchFamily="34" charset="0"/>
              </a:rPr>
              <a:t>chức</a:t>
            </a:r>
            <a:r>
              <a:rPr lang="en-US" sz="2200" b="1" dirty="0">
                <a:latin typeface="Arial" panose="020B0604020202020204" pitchFamily="34" charset="0"/>
                <a:ea typeface="Calibri" panose="020F0502020204030204" pitchFamily="34" charset="0"/>
                <a:cs typeface="Arial" panose="020B0604020202020204" pitchFamily="34" charset="0"/>
              </a:rPr>
              <a:t> </a:t>
            </a:r>
            <a:r>
              <a:rPr lang="en-US" sz="2200" b="1" dirty="0" err="1">
                <a:latin typeface="Arial" panose="020B0604020202020204" pitchFamily="34" charset="0"/>
                <a:ea typeface="Calibri" panose="020F0502020204030204" pitchFamily="34" charset="0"/>
                <a:cs typeface="Arial" panose="020B0604020202020204" pitchFamily="34" charset="0"/>
              </a:rPr>
              <a:t>năng</a:t>
            </a:r>
            <a:r>
              <a:rPr lang="en-US" sz="2200" b="1" dirty="0">
                <a:latin typeface="Arial" panose="020B0604020202020204" pitchFamily="34" charset="0"/>
                <a:ea typeface="Calibri" panose="020F0502020204030204" pitchFamily="34" charset="0"/>
                <a:cs typeface="Arial" panose="020B0604020202020204" pitchFamily="34" charset="0"/>
              </a:rPr>
              <a:t>:</a:t>
            </a:r>
          </a:p>
          <a:p>
            <a:pPr marL="457200" indent="-457200">
              <a:buFont typeface="+mj-lt"/>
              <a:buAutoNum type="arabicPeriod"/>
            </a:pPr>
            <a:r>
              <a:rPr lang="en-US" sz="2200" dirty="0" err="1">
                <a:latin typeface="Arial" panose="020B0604020202020204" pitchFamily="34" charset="0"/>
                <a:ea typeface="Calibri" panose="020F0502020204030204" pitchFamily="34" charset="0"/>
                <a:cs typeface="Arial" panose="020B0604020202020204" pitchFamily="34" charset="0"/>
              </a:rPr>
              <a:t>Đăng</a:t>
            </a:r>
            <a:r>
              <a:rPr lang="en-US" sz="2200" dirty="0">
                <a:latin typeface="Arial" panose="020B0604020202020204" pitchFamily="34" charset="0"/>
                <a:ea typeface="Calibri" panose="020F0502020204030204" pitchFamily="34" charset="0"/>
                <a:cs typeface="Arial" panose="020B0604020202020204" pitchFamily="34" charset="0"/>
              </a:rPr>
              <a:t> </a:t>
            </a:r>
            <a:r>
              <a:rPr lang="en-US" sz="2200" dirty="0" err="1">
                <a:latin typeface="Arial" panose="020B0604020202020204" pitchFamily="34" charset="0"/>
                <a:ea typeface="Calibri" panose="020F0502020204030204" pitchFamily="34" charset="0"/>
                <a:cs typeface="Arial" panose="020B0604020202020204" pitchFamily="34" charset="0"/>
              </a:rPr>
              <a:t>nhập</a:t>
            </a:r>
            <a:endParaRPr lang="en-US" sz="2200" dirty="0">
              <a:latin typeface="Arial" panose="020B0604020202020204" pitchFamily="34" charset="0"/>
              <a:ea typeface="Calibri" panose="020F0502020204030204" pitchFamily="34" charset="0"/>
              <a:cs typeface="Arial" panose="020B0604020202020204" pitchFamily="34" charset="0"/>
            </a:endParaRPr>
          </a:p>
          <a:p>
            <a:pPr marL="457200" indent="-457200">
              <a:buFont typeface="+mj-lt"/>
              <a:buAutoNum type="arabicPeriod"/>
            </a:pPr>
            <a:r>
              <a:rPr lang="en-US" sz="2200" dirty="0" err="1">
                <a:latin typeface="Arial" panose="020B0604020202020204" pitchFamily="34" charset="0"/>
                <a:ea typeface="Calibri" panose="020F0502020204030204" pitchFamily="34" charset="0"/>
                <a:cs typeface="Arial" panose="020B0604020202020204" pitchFamily="34" charset="0"/>
              </a:rPr>
              <a:t>Quản</a:t>
            </a:r>
            <a:r>
              <a:rPr lang="en-US" sz="2200" dirty="0">
                <a:latin typeface="Arial" panose="020B0604020202020204" pitchFamily="34" charset="0"/>
                <a:ea typeface="Calibri" panose="020F0502020204030204" pitchFamily="34" charset="0"/>
                <a:cs typeface="Arial" panose="020B0604020202020204" pitchFamily="34" charset="0"/>
              </a:rPr>
              <a:t> </a:t>
            </a:r>
            <a:r>
              <a:rPr lang="en-US" sz="2200" dirty="0" err="1">
                <a:latin typeface="Arial" panose="020B0604020202020204" pitchFamily="34" charset="0"/>
                <a:ea typeface="Calibri" panose="020F0502020204030204" pitchFamily="34" charset="0"/>
                <a:cs typeface="Arial" panose="020B0604020202020204" pitchFamily="34" charset="0"/>
              </a:rPr>
              <a:t>lý</a:t>
            </a:r>
            <a:r>
              <a:rPr lang="en-US" sz="2200" dirty="0">
                <a:latin typeface="Arial" panose="020B0604020202020204" pitchFamily="34" charset="0"/>
                <a:ea typeface="Calibri" panose="020F0502020204030204" pitchFamily="34" charset="0"/>
                <a:cs typeface="Arial" panose="020B0604020202020204" pitchFamily="34" charset="0"/>
              </a:rPr>
              <a:t> </a:t>
            </a:r>
            <a:r>
              <a:rPr lang="en-US" sz="2200" dirty="0" err="1">
                <a:latin typeface="Arial" panose="020B0604020202020204" pitchFamily="34" charset="0"/>
                <a:ea typeface="Calibri" panose="020F0502020204030204" pitchFamily="34" charset="0"/>
                <a:cs typeface="Arial" panose="020B0604020202020204" pitchFamily="34" charset="0"/>
              </a:rPr>
              <a:t>thuốc</a:t>
            </a:r>
            <a:endParaRPr lang="en-US" sz="2200" dirty="0">
              <a:latin typeface="Arial" panose="020B0604020202020204" pitchFamily="34" charset="0"/>
              <a:ea typeface="Calibri" panose="020F0502020204030204" pitchFamily="34" charset="0"/>
              <a:cs typeface="Arial" panose="020B0604020202020204" pitchFamily="34" charset="0"/>
            </a:endParaRPr>
          </a:p>
          <a:p>
            <a:pPr marL="457200" indent="-457200">
              <a:buFont typeface="+mj-lt"/>
              <a:buAutoNum type="arabicPeriod"/>
            </a:pPr>
            <a:r>
              <a:rPr lang="en-US" sz="2200" dirty="0" err="1">
                <a:latin typeface="Arial" panose="020B0604020202020204" pitchFamily="34" charset="0"/>
                <a:ea typeface="Calibri" panose="020F0502020204030204" pitchFamily="34" charset="0"/>
                <a:cs typeface="Arial" panose="020B0604020202020204" pitchFamily="34" charset="0"/>
              </a:rPr>
              <a:t>Quản</a:t>
            </a:r>
            <a:r>
              <a:rPr lang="en-US" sz="2200" dirty="0">
                <a:latin typeface="Arial" panose="020B0604020202020204" pitchFamily="34" charset="0"/>
                <a:ea typeface="Calibri" panose="020F0502020204030204" pitchFamily="34" charset="0"/>
                <a:cs typeface="Arial" panose="020B0604020202020204" pitchFamily="34" charset="0"/>
              </a:rPr>
              <a:t> </a:t>
            </a:r>
            <a:r>
              <a:rPr lang="en-US" sz="2200" dirty="0" err="1">
                <a:latin typeface="Arial" panose="020B0604020202020204" pitchFamily="34" charset="0"/>
                <a:ea typeface="Calibri" panose="020F0502020204030204" pitchFamily="34" charset="0"/>
                <a:cs typeface="Arial" panose="020B0604020202020204" pitchFamily="34" charset="0"/>
              </a:rPr>
              <a:t>lý</a:t>
            </a:r>
            <a:r>
              <a:rPr lang="en-US" sz="2200" dirty="0">
                <a:latin typeface="Arial" panose="020B0604020202020204" pitchFamily="34" charset="0"/>
                <a:ea typeface="Calibri" panose="020F0502020204030204" pitchFamily="34" charset="0"/>
                <a:cs typeface="Arial" panose="020B0604020202020204" pitchFamily="34" charset="0"/>
              </a:rPr>
              <a:t> </a:t>
            </a:r>
            <a:r>
              <a:rPr lang="en-US" sz="2200" dirty="0" err="1">
                <a:latin typeface="Arial" panose="020B0604020202020204" pitchFamily="34" charset="0"/>
                <a:ea typeface="Calibri" panose="020F0502020204030204" pitchFamily="34" charset="0"/>
                <a:cs typeface="Arial" panose="020B0604020202020204" pitchFamily="34" charset="0"/>
              </a:rPr>
              <a:t>danh</a:t>
            </a:r>
            <a:r>
              <a:rPr lang="en-US" sz="2200" dirty="0">
                <a:latin typeface="Arial" panose="020B0604020202020204" pitchFamily="34" charset="0"/>
                <a:ea typeface="Calibri" panose="020F0502020204030204" pitchFamily="34" charset="0"/>
                <a:cs typeface="Arial" panose="020B0604020202020204" pitchFamily="34" charset="0"/>
              </a:rPr>
              <a:t> </a:t>
            </a:r>
            <a:r>
              <a:rPr lang="en-US" sz="2200" dirty="0" err="1">
                <a:latin typeface="Arial" panose="020B0604020202020204" pitchFamily="34" charset="0"/>
                <a:ea typeface="Calibri" panose="020F0502020204030204" pitchFamily="34" charset="0"/>
                <a:cs typeface="Arial" panose="020B0604020202020204" pitchFamily="34" charset="0"/>
              </a:rPr>
              <a:t>mục</a:t>
            </a:r>
            <a:r>
              <a:rPr lang="en-US" sz="2200" dirty="0">
                <a:latin typeface="Arial" panose="020B0604020202020204" pitchFamily="34" charset="0"/>
                <a:ea typeface="Calibri" panose="020F0502020204030204" pitchFamily="34" charset="0"/>
                <a:cs typeface="Arial" panose="020B0604020202020204" pitchFamily="34" charset="0"/>
              </a:rPr>
              <a:t> </a:t>
            </a:r>
            <a:r>
              <a:rPr lang="en-US" sz="2200" dirty="0" err="1">
                <a:latin typeface="Arial" panose="020B0604020202020204" pitchFamily="34" charset="0"/>
                <a:ea typeface="Calibri" panose="020F0502020204030204" pitchFamily="34" charset="0"/>
                <a:cs typeface="Arial" panose="020B0604020202020204" pitchFamily="34" charset="0"/>
              </a:rPr>
              <a:t>thuốc</a:t>
            </a:r>
            <a:endParaRPr lang="en-US" sz="2200" dirty="0">
              <a:latin typeface="Arial" panose="020B0604020202020204" pitchFamily="34" charset="0"/>
              <a:ea typeface="Calibri" panose="020F0502020204030204" pitchFamily="34" charset="0"/>
              <a:cs typeface="Arial" panose="020B0604020202020204" pitchFamily="34" charset="0"/>
            </a:endParaRPr>
          </a:p>
          <a:p>
            <a:pPr marL="457200" indent="-457200">
              <a:buFont typeface="+mj-lt"/>
              <a:buAutoNum type="arabicPeriod"/>
            </a:pPr>
            <a:r>
              <a:rPr lang="en-US" sz="2200" dirty="0" err="1">
                <a:latin typeface="Arial" panose="020B0604020202020204" pitchFamily="34" charset="0"/>
                <a:ea typeface="Calibri" panose="020F0502020204030204" pitchFamily="34" charset="0"/>
                <a:cs typeface="Arial" panose="020B0604020202020204" pitchFamily="34" charset="0"/>
              </a:rPr>
              <a:t>Quản</a:t>
            </a:r>
            <a:r>
              <a:rPr lang="en-US" sz="2200" dirty="0">
                <a:latin typeface="Arial" panose="020B0604020202020204" pitchFamily="34" charset="0"/>
                <a:ea typeface="Calibri" panose="020F0502020204030204" pitchFamily="34" charset="0"/>
                <a:cs typeface="Arial" panose="020B0604020202020204" pitchFamily="34" charset="0"/>
              </a:rPr>
              <a:t> </a:t>
            </a:r>
            <a:r>
              <a:rPr lang="en-US" sz="2200" dirty="0" err="1">
                <a:latin typeface="Arial" panose="020B0604020202020204" pitchFamily="34" charset="0"/>
                <a:ea typeface="Calibri" panose="020F0502020204030204" pitchFamily="34" charset="0"/>
                <a:cs typeface="Arial" panose="020B0604020202020204" pitchFamily="34" charset="0"/>
              </a:rPr>
              <a:t>lý</a:t>
            </a:r>
            <a:r>
              <a:rPr lang="en-US" sz="2200" dirty="0">
                <a:latin typeface="Arial" panose="020B0604020202020204" pitchFamily="34" charset="0"/>
                <a:ea typeface="Calibri" panose="020F0502020204030204" pitchFamily="34" charset="0"/>
                <a:cs typeface="Arial" panose="020B0604020202020204" pitchFamily="34" charset="0"/>
              </a:rPr>
              <a:t> </a:t>
            </a:r>
            <a:r>
              <a:rPr lang="en-US" sz="2200" dirty="0" err="1">
                <a:latin typeface="Arial" panose="020B0604020202020204" pitchFamily="34" charset="0"/>
                <a:ea typeface="Calibri" panose="020F0502020204030204" pitchFamily="34" charset="0"/>
                <a:cs typeface="Arial" panose="020B0604020202020204" pitchFamily="34" charset="0"/>
              </a:rPr>
              <a:t>nhà</a:t>
            </a:r>
            <a:r>
              <a:rPr lang="en-US" sz="2200" dirty="0">
                <a:latin typeface="Arial" panose="020B0604020202020204" pitchFamily="34" charset="0"/>
                <a:ea typeface="Calibri" panose="020F0502020204030204" pitchFamily="34" charset="0"/>
                <a:cs typeface="Arial" panose="020B0604020202020204" pitchFamily="34" charset="0"/>
              </a:rPr>
              <a:t> </a:t>
            </a:r>
            <a:r>
              <a:rPr lang="en-US" sz="2200" dirty="0" err="1">
                <a:latin typeface="Arial" panose="020B0604020202020204" pitchFamily="34" charset="0"/>
                <a:ea typeface="Calibri" panose="020F0502020204030204" pitchFamily="34" charset="0"/>
                <a:cs typeface="Arial" panose="020B0604020202020204" pitchFamily="34" charset="0"/>
              </a:rPr>
              <a:t>cung</a:t>
            </a:r>
            <a:r>
              <a:rPr lang="en-US" sz="2200" dirty="0">
                <a:latin typeface="Arial" panose="020B0604020202020204" pitchFamily="34" charset="0"/>
                <a:ea typeface="Calibri" panose="020F0502020204030204" pitchFamily="34" charset="0"/>
                <a:cs typeface="Arial" panose="020B0604020202020204" pitchFamily="34" charset="0"/>
              </a:rPr>
              <a:t> </a:t>
            </a:r>
            <a:r>
              <a:rPr lang="en-US" sz="2200" dirty="0" err="1">
                <a:latin typeface="Arial" panose="020B0604020202020204" pitchFamily="34" charset="0"/>
                <a:ea typeface="Calibri" panose="020F0502020204030204" pitchFamily="34" charset="0"/>
                <a:cs typeface="Arial" panose="020B0604020202020204" pitchFamily="34" charset="0"/>
              </a:rPr>
              <a:t>cấp</a:t>
            </a:r>
            <a:endParaRPr lang="en-US" sz="2200" dirty="0">
              <a:latin typeface="Arial" panose="020B0604020202020204" pitchFamily="34" charset="0"/>
              <a:ea typeface="Calibri" panose="020F0502020204030204" pitchFamily="34" charset="0"/>
              <a:cs typeface="Arial" panose="020B0604020202020204" pitchFamily="34" charset="0"/>
            </a:endParaRPr>
          </a:p>
          <a:p>
            <a:pPr marL="457200" indent="-457200">
              <a:buFont typeface="+mj-lt"/>
              <a:buAutoNum type="arabicPeriod"/>
            </a:pPr>
            <a:r>
              <a:rPr lang="en-US" sz="2200" dirty="0" err="1">
                <a:latin typeface="Arial" panose="020B0604020202020204" pitchFamily="34" charset="0"/>
                <a:ea typeface="Calibri" panose="020F0502020204030204" pitchFamily="34" charset="0"/>
                <a:cs typeface="Arial" panose="020B0604020202020204" pitchFamily="34" charset="0"/>
              </a:rPr>
              <a:t>Quản</a:t>
            </a:r>
            <a:r>
              <a:rPr lang="en-US" sz="2200" dirty="0">
                <a:latin typeface="Arial" panose="020B0604020202020204" pitchFamily="34" charset="0"/>
                <a:ea typeface="Calibri" panose="020F0502020204030204" pitchFamily="34" charset="0"/>
                <a:cs typeface="Arial" panose="020B0604020202020204" pitchFamily="34" charset="0"/>
              </a:rPr>
              <a:t> </a:t>
            </a:r>
            <a:r>
              <a:rPr lang="en-US" sz="2200" dirty="0" err="1">
                <a:latin typeface="Arial" panose="020B0604020202020204" pitchFamily="34" charset="0"/>
                <a:ea typeface="Calibri" panose="020F0502020204030204" pitchFamily="34" charset="0"/>
                <a:cs typeface="Arial" panose="020B0604020202020204" pitchFamily="34" charset="0"/>
              </a:rPr>
              <a:t>lý</a:t>
            </a:r>
            <a:r>
              <a:rPr lang="en-US" sz="2200" dirty="0">
                <a:latin typeface="Arial" panose="020B0604020202020204" pitchFamily="34" charset="0"/>
                <a:ea typeface="Calibri" panose="020F0502020204030204" pitchFamily="34" charset="0"/>
                <a:cs typeface="Arial" panose="020B0604020202020204" pitchFamily="34" charset="0"/>
              </a:rPr>
              <a:t> </a:t>
            </a:r>
            <a:r>
              <a:rPr lang="en-US" sz="2200" dirty="0" err="1">
                <a:latin typeface="Arial" panose="020B0604020202020204" pitchFamily="34" charset="0"/>
                <a:ea typeface="Calibri" panose="020F0502020204030204" pitchFamily="34" charset="0"/>
                <a:cs typeface="Arial" panose="020B0604020202020204" pitchFamily="34" charset="0"/>
              </a:rPr>
              <a:t>thành</a:t>
            </a:r>
            <a:r>
              <a:rPr lang="en-US" sz="2200" dirty="0">
                <a:latin typeface="Arial" panose="020B0604020202020204" pitchFamily="34" charset="0"/>
                <a:ea typeface="Calibri" panose="020F0502020204030204" pitchFamily="34" charset="0"/>
                <a:cs typeface="Arial" panose="020B0604020202020204" pitchFamily="34" charset="0"/>
              </a:rPr>
              <a:t> </a:t>
            </a:r>
            <a:r>
              <a:rPr lang="en-US" sz="2200" dirty="0" err="1">
                <a:latin typeface="Arial" panose="020B0604020202020204" pitchFamily="34" charset="0"/>
                <a:ea typeface="Calibri" panose="020F0502020204030204" pitchFamily="34" charset="0"/>
                <a:cs typeface="Arial" panose="020B0604020202020204" pitchFamily="34" charset="0"/>
              </a:rPr>
              <a:t>viên</a:t>
            </a:r>
            <a:endParaRPr lang="en-US" sz="2200" dirty="0">
              <a:latin typeface="Arial" panose="020B0604020202020204" pitchFamily="34" charset="0"/>
              <a:ea typeface="Calibri" panose="020F0502020204030204" pitchFamily="34" charset="0"/>
              <a:cs typeface="Arial" panose="020B0604020202020204" pitchFamily="34" charset="0"/>
            </a:endParaRPr>
          </a:p>
          <a:p>
            <a:pPr marL="457200" indent="-457200">
              <a:buFont typeface="+mj-lt"/>
              <a:buAutoNum type="arabicPeriod"/>
            </a:pPr>
            <a:r>
              <a:rPr lang="en-US" sz="2200" dirty="0" err="1">
                <a:latin typeface="Arial" panose="020B0604020202020204" pitchFamily="34" charset="0"/>
                <a:ea typeface="Calibri" panose="020F0502020204030204" pitchFamily="34" charset="0"/>
                <a:cs typeface="Arial" panose="020B0604020202020204" pitchFamily="34" charset="0"/>
              </a:rPr>
              <a:t>Quản</a:t>
            </a:r>
            <a:r>
              <a:rPr lang="en-US" sz="2200" dirty="0">
                <a:latin typeface="Arial" panose="020B0604020202020204" pitchFamily="34" charset="0"/>
                <a:ea typeface="Calibri" panose="020F0502020204030204" pitchFamily="34" charset="0"/>
                <a:cs typeface="Arial" panose="020B0604020202020204" pitchFamily="34" charset="0"/>
              </a:rPr>
              <a:t> </a:t>
            </a:r>
            <a:r>
              <a:rPr lang="en-US" sz="2200" dirty="0" err="1">
                <a:latin typeface="Arial" panose="020B0604020202020204" pitchFamily="34" charset="0"/>
                <a:ea typeface="Calibri" panose="020F0502020204030204" pitchFamily="34" charset="0"/>
                <a:cs typeface="Arial" panose="020B0604020202020204" pitchFamily="34" charset="0"/>
              </a:rPr>
              <a:t>lý</a:t>
            </a:r>
            <a:r>
              <a:rPr lang="en-US" sz="2200" dirty="0">
                <a:latin typeface="Arial" panose="020B0604020202020204" pitchFamily="34" charset="0"/>
                <a:ea typeface="Calibri" panose="020F0502020204030204" pitchFamily="34" charset="0"/>
                <a:cs typeface="Arial" panose="020B0604020202020204" pitchFamily="34" charset="0"/>
              </a:rPr>
              <a:t> </a:t>
            </a:r>
            <a:r>
              <a:rPr lang="en-US" sz="2200" dirty="0" err="1">
                <a:latin typeface="Arial" panose="020B0604020202020204" pitchFamily="34" charset="0"/>
                <a:ea typeface="Calibri" panose="020F0502020204030204" pitchFamily="34" charset="0"/>
                <a:cs typeface="Arial" panose="020B0604020202020204" pitchFamily="34" charset="0"/>
              </a:rPr>
              <a:t>tài</a:t>
            </a:r>
            <a:r>
              <a:rPr lang="en-US" sz="2200" dirty="0">
                <a:latin typeface="Arial" panose="020B0604020202020204" pitchFamily="34" charset="0"/>
                <a:ea typeface="Calibri" panose="020F0502020204030204" pitchFamily="34" charset="0"/>
                <a:cs typeface="Arial" panose="020B0604020202020204" pitchFamily="34" charset="0"/>
              </a:rPr>
              <a:t> </a:t>
            </a:r>
            <a:r>
              <a:rPr lang="en-US" sz="2200" dirty="0" err="1">
                <a:latin typeface="Arial" panose="020B0604020202020204" pitchFamily="34" charset="0"/>
                <a:ea typeface="Calibri" panose="020F0502020204030204" pitchFamily="34" charset="0"/>
                <a:cs typeface="Arial" panose="020B0604020202020204" pitchFamily="34" charset="0"/>
              </a:rPr>
              <a:t>chính</a:t>
            </a:r>
            <a:endParaRPr lang="en-US" sz="2200" dirty="0">
              <a:latin typeface="Arial" panose="020B0604020202020204" pitchFamily="34" charset="0"/>
              <a:ea typeface="Calibri" panose="020F0502020204030204" pitchFamily="34" charset="0"/>
              <a:cs typeface="Arial" panose="020B0604020202020204" pitchFamily="34" charset="0"/>
            </a:endParaRPr>
          </a:p>
          <a:p>
            <a:pPr marL="457200" indent="-457200">
              <a:buFont typeface="+mj-lt"/>
              <a:buAutoNum type="arabicPeriod"/>
            </a:pPr>
            <a:r>
              <a:rPr lang="en-US" sz="2200" dirty="0" err="1">
                <a:latin typeface="Arial" panose="020B0604020202020204" pitchFamily="34" charset="0"/>
                <a:ea typeface="Calibri" panose="020F0502020204030204" pitchFamily="34" charset="0"/>
                <a:cs typeface="Arial" panose="020B0604020202020204" pitchFamily="34" charset="0"/>
              </a:rPr>
              <a:t>Quản</a:t>
            </a:r>
            <a:r>
              <a:rPr lang="en-US" sz="2200" dirty="0">
                <a:latin typeface="Arial" panose="020B0604020202020204" pitchFamily="34" charset="0"/>
                <a:ea typeface="Calibri" panose="020F0502020204030204" pitchFamily="34" charset="0"/>
                <a:cs typeface="Arial" panose="020B0604020202020204" pitchFamily="34" charset="0"/>
              </a:rPr>
              <a:t> </a:t>
            </a:r>
            <a:r>
              <a:rPr lang="en-US" sz="2200" dirty="0" err="1">
                <a:latin typeface="Arial" panose="020B0604020202020204" pitchFamily="34" charset="0"/>
                <a:ea typeface="Calibri" panose="020F0502020204030204" pitchFamily="34" charset="0"/>
                <a:cs typeface="Arial" panose="020B0604020202020204" pitchFamily="34" charset="0"/>
              </a:rPr>
              <a:t>lý</a:t>
            </a:r>
            <a:r>
              <a:rPr lang="en-US" sz="2200" dirty="0">
                <a:latin typeface="Arial" panose="020B0604020202020204" pitchFamily="34" charset="0"/>
                <a:ea typeface="Calibri" panose="020F0502020204030204" pitchFamily="34" charset="0"/>
                <a:cs typeface="Arial" panose="020B0604020202020204" pitchFamily="34" charset="0"/>
              </a:rPr>
              <a:t> </a:t>
            </a:r>
            <a:r>
              <a:rPr lang="en-US" sz="2200" dirty="0" err="1">
                <a:latin typeface="Arial" panose="020B0604020202020204" pitchFamily="34" charset="0"/>
                <a:ea typeface="Calibri" panose="020F0502020204030204" pitchFamily="34" charset="0"/>
                <a:cs typeface="Arial" panose="020B0604020202020204" pitchFamily="34" charset="0"/>
              </a:rPr>
              <a:t>hóa</a:t>
            </a:r>
            <a:r>
              <a:rPr lang="en-US" sz="2200" dirty="0">
                <a:latin typeface="Arial" panose="020B0604020202020204" pitchFamily="34" charset="0"/>
                <a:ea typeface="Calibri" panose="020F0502020204030204" pitchFamily="34" charset="0"/>
                <a:cs typeface="Arial" panose="020B0604020202020204" pitchFamily="34" charset="0"/>
              </a:rPr>
              <a:t> </a:t>
            </a:r>
            <a:r>
              <a:rPr lang="en-US" sz="2200" dirty="0" err="1">
                <a:latin typeface="Arial" panose="020B0604020202020204" pitchFamily="34" charset="0"/>
                <a:ea typeface="Calibri" panose="020F0502020204030204" pitchFamily="34" charset="0"/>
                <a:cs typeface="Arial" panose="020B0604020202020204" pitchFamily="34" charset="0"/>
              </a:rPr>
              <a:t>đơn</a:t>
            </a:r>
            <a:endParaRPr lang="en-US" sz="2200" dirty="0">
              <a:latin typeface="Arial" panose="020B0604020202020204" pitchFamily="34" charset="0"/>
              <a:ea typeface="Calibri" panose="020F0502020204030204" pitchFamily="34" charset="0"/>
              <a:cs typeface="Arial" panose="020B0604020202020204" pitchFamily="34" charset="0"/>
            </a:endParaRPr>
          </a:p>
          <a:p>
            <a:pPr marL="457200" indent="-457200">
              <a:buFont typeface="+mj-lt"/>
              <a:buAutoNum type="arabicPeriod"/>
            </a:pPr>
            <a:r>
              <a:rPr lang="en-US" sz="2200" dirty="0" err="1">
                <a:latin typeface="Arial" panose="020B0604020202020204" pitchFamily="34" charset="0"/>
                <a:ea typeface="Calibri" panose="020F0502020204030204" pitchFamily="34" charset="0"/>
                <a:cs typeface="Arial" panose="020B0604020202020204" pitchFamily="34" charset="0"/>
              </a:rPr>
              <a:t>Quản</a:t>
            </a:r>
            <a:r>
              <a:rPr lang="en-US" sz="2200" dirty="0">
                <a:latin typeface="Arial" panose="020B0604020202020204" pitchFamily="34" charset="0"/>
                <a:ea typeface="Calibri" panose="020F0502020204030204" pitchFamily="34" charset="0"/>
                <a:cs typeface="Arial" panose="020B0604020202020204" pitchFamily="34" charset="0"/>
              </a:rPr>
              <a:t> </a:t>
            </a:r>
            <a:r>
              <a:rPr lang="en-US" sz="2200" dirty="0" err="1">
                <a:latin typeface="Arial" panose="020B0604020202020204" pitchFamily="34" charset="0"/>
                <a:ea typeface="Calibri" panose="020F0502020204030204" pitchFamily="34" charset="0"/>
                <a:cs typeface="Arial" panose="020B0604020202020204" pitchFamily="34" charset="0"/>
              </a:rPr>
              <a:t>lý</a:t>
            </a:r>
            <a:r>
              <a:rPr lang="en-US" sz="2200" dirty="0">
                <a:latin typeface="Arial" panose="020B0604020202020204" pitchFamily="34" charset="0"/>
                <a:ea typeface="Calibri" panose="020F0502020204030204" pitchFamily="34" charset="0"/>
                <a:cs typeface="Arial" panose="020B0604020202020204" pitchFamily="34" charset="0"/>
              </a:rPr>
              <a:t> </a:t>
            </a:r>
            <a:r>
              <a:rPr lang="en-US" sz="2200" dirty="0" err="1">
                <a:latin typeface="Arial" panose="020B0604020202020204" pitchFamily="34" charset="0"/>
                <a:ea typeface="Calibri" panose="020F0502020204030204" pitchFamily="34" charset="0"/>
                <a:cs typeface="Arial" panose="020B0604020202020204" pitchFamily="34" charset="0"/>
              </a:rPr>
              <a:t>khách</a:t>
            </a:r>
            <a:r>
              <a:rPr lang="en-US" sz="2200" dirty="0">
                <a:latin typeface="Arial" panose="020B0604020202020204" pitchFamily="34" charset="0"/>
                <a:ea typeface="Calibri" panose="020F0502020204030204" pitchFamily="34" charset="0"/>
                <a:cs typeface="Arial" panose="020B0604020202020204" pitchFamily="34" charset="0"/>
              </a:rPr>
              <a:t> </a:t>
            </a:r>
            <a:r>
              <a:rPr lang="en-US" sz="2200" dirty="0" err="1">
                <a:latin typeface="Arial" panose="020B0604020202020204" pitchFamily="34" charset="0"/>
                <a:ea typeface="Calibri" panose="020F0502020204030204" pitchFamily="34" charset="0"/>
                <a:cs typeface="Arial" panose="020B0604020202020204" pitchFamily="34" charset="0"/>
              </a:rPr>
              <a:t>hàng</a:t>
            </a:r>
            <a:endParaRPr lang="en-US" sz="2200" dirty="0">
              <a:latin typeface="Arial" panose="020B0604020202020204" pitchFamily="34" charset="0"/>
              <a:ea typeface="Calibri" panose="020F0502020204030204" pitchFamily="34" charset="0"/>
              <a:cs typeface="Arial" panose="020B0604020202020204" pitchFamily="34" charset="0"/>
            </a:endParaRPr>
          </a:p>
        </p:txBody>
      </p:sp>
      <p:sp>
        <p:nvSpPr>
          <p:cNvPr id="6" name="TextBox 5">
            <a:extLst>
              <a:ext uri="{FF2B5EF4-FFF2-40B4-BE49-F238E27FC236}">
                <a16:creationId xmlns:a16="http://schemas.microsoft.com/office/drawing/2014/main" id="{8AED40D9-CF87-4F5A-962C-D676DA5CAC49}"/>
              </a:ext>
            </a:extLst>
          </p:cNvPr>
          <p:cNvSpPr txBox="1"/>
          <p:nvPr/>
        </p:nvSpPr>
        <p:spPr>
          <a:xfrm>
            <a:off x="4837471" y="1403095"/>
            <a:ext cx="4210664" cy="3477875"/>
          </a:xfrm>
          <a:prstGeom prst="rect">
            <a:avLst/>
          </a:prstGeom>
          <a:noFill/>
        </p:spPr>
        <p:txBody>
          <a:bodyPr wrap="square" rtlCol="0">
            <a:spAutoFit/>
          </a:bodyPr>
          <a:lstStyle/>
          <a:p>
            <a:r>
              <a:rPr lang="en-US" sz="2200" b="1" dirty="0" err="1">
                <a:ea typeface="Calibri" panose="020F0502020204030204" pitchFamily="34" charset="0"/>
                <a:cs typeface="Calibri" panose="020F0502020204030204" pitchFamily="34" charset="0"/>
              </a:rPr>
              <a:t>Các</a:t>
            </a:r>
            <a:r>
              <a:rPr lang="en-US" sz="2200" b="1" dirty="0">
                <a:ea typeface="Calibri" panose="020F0502020204030204" pitchFamily="34" charset="0"/>
                <a:cs typeface="Calibri" panose="020F0502020204030204" pitchFamily="34" charset="0"/>
              </a:rPr>
              <a:t> </a:t>
            </a:r>
            <a:r>
              <a:rPr lang="en-US" sz="2200" b="1" dirty="0" err="1">
                <a:ea typeface="Calibri" panose="020F0502020204030204" pitchFamily="34" charset="0"/>
                <a:cs typeface="Calibri" panose="020F0502020204030204" pitchFamily="34" charset="0"/>
              </a:rPr>
              <a:t>yêu</a:t>
            </a:r>
            <a:r>
              <a:rPr lang="en-US" sz="2200" b="1" dirty="0">
                <a:ea typeface="Calibri" panose="020F0502020204030204" pitchFamily="34" charset="0"/>
                <a:cs typeface="Calibri" panose="020F0502020204030204" pitchFamily="34" charset="0"/>
              </a:rPr>
              <a:t> </a:t>
            </a:r>
            <a:r>
              <a:rPr lang="en-US" sz="2200" b="1" dirty="0" err="1">
                <a:ea typeface="Calibri" panose="020F0502020204030204" pitchFamily="34" charset="0"/>
                <a:cs typeface="Calibri" panose="020F0502020204030204" pitchFamily="34" charset="0"/>
              </a:rPr>
              <a:t>cầu</a:t>
            </a:r>
            <a:r>
              <a:rPr lang="en-US" sz="2200" b="1" dirty="0">
                <a:ea typeface="Calibri" panose="020F0502020204030204" pitchFamily="34" charset="0"/>
                <a:cs typeface="Calibri" panose="020F0502020204030204" pitchFamily="34" charset="0"/>
              </a:rPr>
              <a:t> phi </a:t>
            </a:r>
            <a:r>
              <a:rPr lang="en-US" sz="2200" b="1" dirty="0" err="1">
                <a:ea typeface="Calibri" panose="020F0502020204030204" pitchFamily="34" charset="0"/>
                <a:cs typeface="Calibri" panose="020F0502020204030204" pitchFamily="34" charset="0"/>
              </a:rPr>
              <a:t>chức</a:t>
            </a:r>
            <a:r>
              <a:rPr lang="en-US" sz="2200" b="1" dirty="0">
                <a:ea typeface="Calibri" panose="020F0502020204030204" pitchFamily="34" charset="0"/>
                <a:cs typeface="Calibri" panose="020F0502020204030204" pitchFamily="34" charset="0"/>
              </a:rPr>
              <a:t> </a:t>
            </a:r>
            <a:r>
              <a:rPr lang="en-US" sz="2200" b="1" dirty="0" err="1">
                <a:ea typeface="Calibri" panose="020F0502020204030204" pitchFamily="34" charset="0"/>
                <a:cs typeface="Calibri" panose="020F0502020204030204" pitchFamily="34" charset="0"/>
              </a:rPr>
              <a:t>năng</a:t>
            </a:r>
            <a:r>
              <a:rPr lang="en-US" sz="2200" b="1" dirty="0">
                <a:ea typeface="Calibri" panose="020F0502020204030204" pitchFamily="34" charset="0"/>
                <a:cs typeface="Calibri" panose="020F0502020204030204" pitchFamily="34" charset="0"/>
              </a:rPr>
              <a:t>:</a:t>
            </a:r>
          </a:p>
          <a:p>
            <a:pPr marL="457200" indent="-457200">
              <a:buFont typeface="+mj-lt"/>
              <a:buAutoNum type="arabicPeriod"/>
            </a:pPr>
            <a:r>
              <a:rPr lang="en-US" sz="2200" dirty="0" err="1">
                <a:ea typeface="Calibri" panose="020F0502020204030204" pitchFamily="34" charset="0"/>
                <a:cs typeface="Calibri" panose="020F0502020204030204" pitchFamily="34" charset="0"/>
              </a:rPr>
              <a:t>Tính</a:t>
            </a:r>
            <a:r>
              <a:rPr lang="en-US" sz="2200" dirty="0">
                <a:ea typeface="Calibri" panose="020F0502020204030204" pitchFamily="34" charset="0"/>
                <a:cs typeface="Calibri" panose="020F0502020204030204" pitchFamily="34" charset="0"/>
              </a:rPr>
              <a:t> </a:t>
            </a:r>
            <a:r>
              <a:rPr lang="en-US" sz="2200" dirty="0" err="1">
                <a:ea typeface="Calibri" panose="020F0502020204030204" pitchFamily="34" charset="0"/>
                <a:cs typeface="Calibri" panose="020F0502020204030204" pitchFamily="34" charset="0"/>
              </a:rPr>
              <a:t>bảo</a:t>
            </a:r>
            <a:r>
              <a:rPr lang="en-US" sz="2200" dirty="0">
                <a:ea typeface="Calibri" panose="020F0502020204030204" pitchFamily="34" charset="0"/>
                <a:cs typeface="Calibri" panose="020F0502020204030204" pitchFamily="34" charset="0"/>
              </a:rPr>
              <a:t> </a:t>
            </a:r>
            <a:r>
              <a:rPr lang="en-US" sz="2200" dirty="0" err="1">
                <a:ea typeface="Calibri" panose="020F0502020204030204" pitchFamily="34" charset="0"/>
                <a:cs typeface="Calibri" panose="020F0502020204030204" pitchFamily="34" charset="0"/>
              </a:rPr>
              <a:t>mật</a:t>
            </a:r>
            <a:r>
              <a:rPr lang="en-US" sz="2200" dirty="0">
                <a:ea typeface="Calibri" panose="020F0502020204030204" pitchFamily="34" charset="0"/>
                <a:cs typeface="Calibri" panose="020F0502020204030204" pitchFamily="34" charset="0"/>
              </a:rPr>
              <a:t> </a:t>
            </a:r>
            <a:r>
              <a:rPr lang="en-US" sz="2200" dirty="0" err="1">
                <a:ea typeface="Calibri" panose="020F0502020204030204" pitchFamily="34" charset="0"/>
                <a:cs typeface="Calibri" panose="020F0502020204030204" pitchFamily="34" charset="0"/>
              </a:rPr>
              <a:t>cao</a:t>
            </a:r>
            <a:endParaRPr lang="en-US" sz="2200" dirty="0">
              <a:ea typeface="Calibri" panose="020F0502020204030204" pitchFamily="34" charset="0"/>
              <a:cs typeface="Calibri" panose="020F0502020204030204" pitchFamily="34" charset="0"/>
            </a:endParaRPr>
          </a:p>
          <a:p>
            <a:pPr marL="457200" indent="-457200">
              <a:buFont typeface="+mj-lt"/>
              <a:buAutoNum type="arabicPeriod"/>
            </a:pPr>
            <a:r>
              <a:rPr lang="en-US" sz="2200" dirty="0" err="1">
                <a:ea typeface="Calibri" panose="020F0502020204030204" pitchFamily="34" charset="0"/>
                <a:cs typeface="Calibri" panose="020F0502020204030204" pitchFamily="34" charset="0"/>
              </a:rPr>
              <a:t>Tính</a:t>
            </a:r>
            <a:r>
              <a:rPr lang="en-US" sz="2200" dirty="0">
                <a:ea typeface="Calibri" panose="020F0502020204030204" pitchFamily="34" charset="0"/>
                <a:cs typeface="Calibri" panose="020F0502020204030204" pitchFamily="34" charset="0"/>
              </a:rPr>
              <a:t> </a:t>
            </a:r>
            <a:r>
              <a:rPr lang="en-US" sz="2200" dirty="0" err="1">
                <a:ea typeface="Calibri" panose="020F0502020204030204" pitchFamily="34" charset="0"/>
                <a:cs typeface="Calibri" panose="020F0502020204030204" pitchFamily="34" charset="0"/>
              </a:rPr>
              <a:t>tương</a:t>
            </a:r>
            <a:r>
              <a:rPr lang="en-US" sz="2200" dirty="0">
                <a:ea typeface="Calibri" panose="020F0502020204030204" pitchFamily="34" charset="0"/>
                <a:cs typeface="Calibri" panose="020F0502020204030204" pitchFamily="34" charset="0"/>
              </a:rPr>
              <a:t> </a:t>
            </a:r>
            <a:r>
              <a:rPr lang="en-US" sz="2200" dirty="0" err="1">
                <a:ea typeface="Calibri" panose="020F0502020204030204" pitchFamily="34" charset="0"/>
                <a:cs typeface="Calibri" panose="020F0502020204030204" pitchFamily="34" charset="0"/>
              </a:rPr>
              <a:t>thích</a:t>
            </a:r>
            <a:endParaRPr lang="en-US" sz="2200" dirty="0">
              <a:ea typeface="Calibri" panose="020F0502020204030204" pitchFamily="34" charset="0"/>
              <a:cs typeface="Calibri" panose="020F0502020204030204" pitchFamily="34" charset="0"/>
            </a:endParaRPr>
          </a:p>
          <a:p>
            <a:pPr marL="457200" indent="-457200">
              <a:buFont typeface="+mj-lt"/>
              <a:buAutoNum type="arabicPeriod"/>
            </a:pPr>
            <a:r>
              <a:rPr lang="en-US" sz="2200" dirty="0" err="1">
                <a:ea typeface="Calibri" panose="020F0502020204030204" pitchFamily="34" charset="0"/>
                <a:cs typeface="Calibri" panose="020F0502020204030204" pitchFamily="34" charset="0"/>
              </a:rPr>
              <a:t>Dễ</a:t>
            </a:r>
            <a:r>
              <a:rPr lang="en-US" sz="2200" dirty="0">
                <a:ea typeface="Calibri" panose="020F0502020204030204" pitchFamily="34" charset="0"/>
                <a:cs typeface="Calibri" panose="020F0502020204030204" pitchFamily="34" charset="0"/>
              </a:rPr>
              <a:t> </a:t>
            </a:r>
            <a:r>
              <a:rPr lang="en-US" sz="2200" dirty="0" err="1">
                <a:ea typeface="Calibri" panose="020F0502020204030204" pitchFamily="34" charset="0"/>
                <a:cs typeface="Calibri" panose="020F0502020204030204" pitchFamily="34" charset="0"/>
              </a:rPr>
              <a:t>sử</a:t>
            </a:r>
            <a:r>
              <a:rPr lang="en-US" sz="2200" dirty="0">
                <a:ea typeface="Calibri" panose="020F0502020204030204" pitchFamily="34" charset="0"/>
                <a:cs typeface="Calibri" panose="020F0502020204030204" pitchFamily="34" charset="0"/>
              </a:rPr>
              <a:t> </a:t>
            </a:r>
            <a:r>
              <a:rPr lang="en-US" sz="2200" dirty="0" err="1">
                <a:ea typeface="Calibri" panose="020F0502020204030204" pitchFamily="34" charset="0"/>
                <a:cs typeface="Calibri" panose="020F0502020204030204" pitchFamily="34" charset="0"/>
              </a:rPr>
              <a:t>dụng</a:t>
            </a:r>
            <a:endParaRPr lang="en-US" sz="2200" dirty="0">
              <a:ea typeface="Calibri" panose="020F0502020204030204" pitchFamily="34" charset="0"/>
              <a:cs typeface="Calibri" panose="020F0502020204030204" pitchFamily="34" charset="0"/>
            </a:endParaRPr>
          </a:p>
          <a:p>
            <a:pPr marL="457200" indent="-457200">
              <a:buFont typeface="+mj-lt"/>
              <a:buAutoNum type="arabicPeriod"/>
            </a:pPr>
            <a:r>
              <a:rPr lang="en-US" sz="2200" dirty="0" err="1">
                <a:ea typeface="Calibri" panose="020F0502020204030204" pitchFamily="34" charset="0"/>
                <a:cs typeface="Calibri" panose="020F0502020204030204" pitchFamily="34" charset="0"/>
              </a:rPr>
              <a:t>Hiệu</a:t>
            </a:r>
            <a:r>
              <a:rPr lang="en-US" sz="2200" dirty="0">
                <a:ea typeface="Calibri" panose="020F0502020204030204" pitchFamily="34" charset="0"/>
                <a:cs typeface="Calibri" panose="020F0502020204030204" pitchFamily="34" charset="0"/>
              </a:rPr>
              <a:t> </a:t>
            </a:r>
            <a:r>
              <a:rPr lang="en-US" sz="2200" dirty="0" err="1">
                <a:ea typeface="Calibri" panose="020F0502020204030204" pitchFamily="34" charset="0"/>
                <a:cs typeface="Calibri" panose="020F0502020204030204" pitchFamily="34" charset="0"/>
              </a:rPr>
              <a:t>suất</a:t>
            </a:r>
            <a:endParaRPr lang="en-US" sz="2200" dirty="0">
              <a:ea typeface="Calibri" panose="020F0502020204030204" pitchFamily="34" charset="0"/>
              <a:cs typeface="Calibri" panose="020F0502020204030204" pitchFamily="34" charset="0"/>
            </a:endParaRPr>
          </a:p>
          <a:p>
            <a:pPr marL="457200" indent="-457200">
              <a:buFont typeface="+mj-lt"/>
              <a:buAutoNum type="arabicPeriod"/>
            </a:pPr>
            <a:r>
              <a:rPr lang="en-US" sz="2200" dirty="0" err="1">
                <a:ea typeface="Calibri" panose="020F0502020204030204" pitchFamily="34" charset="0"/>
                <a:cs typeface="Calibri" panose="020F0502020204030204" pitchFamily="34" charset="0"/>
              </a:rPr>
              <a:t>Độ</a:t>
            </a:r>
            <a:r>
              <a:rPr lang="en-US" sz="2200" dirty="0">
                <a:ea typeface="Calibri" panose="020F0502020204030204" pitchFamily="34" charset="0"/>
                <a:cs typeface="Calibri" panose="020F0502020204030204" pitchFamily="34" charset="0"/>
              </a:rPr>
              <a:t> </a:t>
            </a:r>
            <a:r>
              <a:rPr lang="en-US" sz="2200" dirty="0" err="1">
                <a:ea typeface="Calibri" panose="020F0502020204030204" pitchFamily="34" charset="0"/>
                <a:cs typeface="Calibri" panose="020F0502020204030204" pitchFamily="34" charset="0"/>
              </a:rPr>
              <a:t>bảo</a:t>
            </a:r>
            <a:r>
              <a:rPr lang="en-US" sz="2200" dirty="0">
                <a:ea typeface="Calibri" panose="020F0502020204030204" pitchFamily="34" charset="0"/>
                <a:cs typeface="Calibri" panose="020F0502020204030204" pitchFamily="34" charset="0"/>
              </a:rPr>
              <a:t> </a:t>
            </a:r>
            <a:r>
              <a:rPr lang="en-US" sz="2200" dirty="0" err="1">
                <a:ea typeface="Calibri" panose="020F0502020204030204" pitchFamily="34" charset="0"/>
                <a:cs typeface="Calibri" panose="020F0502020204030204" pitchFamily="34" charset="0"/>
              </a:rPr>
              <a:t>mật</a:t>
            </a:r>
            <a:endParaRPr lang="en-US" sz="2200" dirty="0">
              <a:ea typeface="Calibri" panose="020F0502020204030204" pitchFamily="34" charset="0"/>
              <a:cs typeface="Calibri" panose="020F0502020204030204" pitchFamily="34" charset="0"/>
            </a:endParaRPr>
          </a:p>
          <a:p>
            <a:pPr marL="457200" indent="-457200">
              <a:buFont typeface="+mj-lt"/>
              <a:buAutoNum type="arabicPeriod"/>
            </a:pPr>
            <a:r>
              <a:rPr lang="en-US" sz="2200" dirty="0" err="1">
                <a:ea typeface="Calibri" panose="020F0502020204030204" pitchFamily="34" charset="0"/>
                <a:cs typeface="Calibri" panose="020F0502020204030204" pitchFamily="34" charset="0"/>
              </a:rPr>
              <a:t>Khả</a:t>
            </a:r>
            <a:r>
              <a:rPr lang="en-US" sz="2200" dirty="0">
                <a:ea typeface="Calibri" panose="020F0502020204030204" pitchFamily="34" charset="0"/>
                <a:cs typeface="Calibri" panose="020F0502020204030204" pitchFamily="34" charset="0"/>
              </a:rPr>
              <a:t> </a:t>
            </a:r>
            <a:r>
              <a:rPr lang="en-US" sz="2200" dirty="0" err="1">
                <a:ea typeface="Calibri" panose="020F0502020204030204" pitchFamily="34" charset="0"/>
                <a:cs typeface="Calibri" panose="020F0502020204030204" pitchFamily="34" charset="0"/>
              </a:rPr>
              <a:t>năng</a:t>
            </a:r>
            <a:r>
              <a:rPr lang="en-US" sz="2200" dirty="0">
                <a:ea typeface="Calibri" panose="020F0502020204030204" pitchFamily="34" charset="0"/>
                <a:cs typeface="Calibri" panose="020F0502020204030204" pitchFamily="34" charset="0"/>
              </a:rPr>
              <a:t> </a:t>
            </a:r>
            <a:r>
              <a:rPr lang="en-US" sz="2200" dirty="0" err="1">
                <a:ea typeface="Calibri" panose="020F0502020204030204" pitchFamily="34" charset="0"/>
                <a:cs typeface="Calibri" panose="020F0502020204030204" pitchFamily="34" charset="0"/>
              </a:rPr>
              <a:t>mở</a:t>
            </a:r>
            <a:r>
              <a:rPr lang="en-US" sz="2200" dirty="0">
                <a:ea typeface="Calibri" panose="020F0502020204030204" pitchFamily="34" charset="0"/>
                <a:cs typeface="Calibri" panose="020F0502020204030204" pitchFamily="34" charset="0"/>
              </a:rPr>
              <a:t> </a:t>
            </a:r>
            <a:r>
              <a:rPr lang="en-US" sz="2200" dirty="0" err="1">
                <a:ea typeface="Calibri" panose="020F0502020204030204" pitchFamily="34" charset="0"/>
                <a:cs typeface="Calibri" panose="020F0502020204030204" pitchFamily="34" charset="0"/>
              </a:rPr>
              <a:t>rộng</a:t>
            </a:r>
            <a:endParaRPr lang="en-US" sz="2200" dirty="0">
              <a:ea typeface="Calibri" panose="020F0502020204030204" pitchFamily="34" charset="0"/>
              <a:cs typeface="Calibri" panose="020F0502020204030204" pitchFamily="34" charset="0"/>
            </a:endParaRPr>
          </a:p>
          <a:p>
            <a:pPr marL="457200" indent="-457200">
              <a:buFont typeface="+mj-lt"/>
              <a:buAutoNum type="arabicPeriod"/>
            </a:pPr>
            <a:r>
              <a:rPr lang="en-US" sz="2200" dirty="0" err="1">
                <a:ea typeface="Calibri" panose="020F0502020204030204" pitchFamily="34" charset="0"/>
                <a:cs typeface="Calibri" panose="020F0502020204030204" pitchFamily="34" charset="0"/>
              </a:rPr>
              <a:t>Khả</a:t>
            </a:r>
            <a:r>
              <a:rPr lang="en-US" sz="2200" dirty="0">
                <a:ea typeface="Calibri" panose="020F0502020204030204" pitchFamily="34" charset="0"/>
                <a:cs typeface="Calibri" panose="020F0502020204030204" pitchFamily="34" charset="0"/>
              </a:rPr>
              <a:t> </a:t>
            </a:r>
            <a:r>
              <a:rPr lang="en-US" sz="2200" dirty="0" err="1">
                <a:ea typeface="Calibri" panose="020F0502020204030204" pitchFamily="34" charset="0"/>
                <a:cs typeface="Calibri" panose="020F0502020204030204" pitchFamily="34" charset="0"/>
              </a:rPr>
              <a:t>dụng</a:t>
            </a:r>
            <a:endParaRPr lang="en-US" sz="2200" dirty="0">
              <a:ea typeface="Calibri" panose="020F0502020204030204" pitchFamily="34" charset="0"/>
              <a:cs typeface="Calibri" panose="020F0502020204030204" pitchFamily="34" charset="0"/>
            </a:endParaRPr>
          </a:p>
          <a:p>
            <a:pPr marL="457200" indent="-457200">
              <a:buFont typeface="+mj-lt"/>
              <a:buAutoNum type="arabicPeriod"/>
            </a:pPr>
            <a:r>
              <a:rPr lang="en-US" sz="2200" dirty="0" err="1">
                <a:ea typeface="Calibri" panose="020F0502020204030204" pitchFamily="34" charset="0"/>
                <a:cs typeface="Calibri" panose="020F0502020204030204" pitchFamily="34" charset="0"/>
              </a:rPr>
              <a:t>Khả</a:t>
            </a:r>
            <a:r>
              <a:rPr lang="en-US" sz="2200" dirty="0">
                <a:ea typeface="Calibri" panose="020F0502020204030204" pitchFamily="34" charset="0"/>
                <a:cs typeface="Calibri" panose="020F0502020204030204" pitchFamily="34" charset="0"/>
              </a:rPr>
              <a:t> </a:t>
            </a:r>
            <a:r>
              <a:rPr lang="en-US" sz="2200" dirty="0" err="1">
                <a:ea typeface="Calibri" panose="020F0502020204030204" pitchFamily="34" charset="0"/>
                <a:cs typeface="Calibri" panose="020F0502020204030204" pitchFamily="34" charset="0"/>
              </a:rPr>
              <a:t>năng</a:t>
            </a:r>
            <a:r>
              <a:rPr lang="en-US" sz="2200" dirty="0">
                <a:ea typeface="Calibri" panose="020F0502020204030204" pitchFamily="34" charset="0"/>
                <a:cs typeface="Calibri" panose="020F0502020204030204" pitchFamily="34" charset="0"/>
              </a:rPr>
              <a:t> </a:t>
            </a:r>
            <a:r>
              <a:rPr lang="en-US" sz="2200" dirty="0" err="1">
                <a:ea typeface="Calibri" panose="020F0502020204030204" pitchFamily="34" charset="0"/>
                <a:cs typeface="Calibri" panose="020F0502020204030204" pitchFamily="34" charset="0"/>
              </a:rPr>
              <a:t>sử</a:t>
            </a:r>
            <a:r>
              <a:rPr lang="en-US" sz="2200" dirty="0">
                <a:ea typeface="Calibri" panose="020F0502020204030204" pitchFamily="34" charset="0"/>
                <a:cs typeface="Calibri" panose="020F0502020204030204" pitchFamily="34" charset="0"/>
              </a:rPr>
              <a:t> </a:t>
            </a:r>
            <a:r>
              <a:rPr lang="en-US" sz="2200" dirty="0" err="1">
                <a:ea typeface="Calibri" panose="020F0502020204030204" pitchFamily="34" charset="0"/>
                <a:cs typeface="Calibri" panose="020F0502020204030204" pitchFamily="34" charset="0"/>
              </a:rPr>
              <a:t>dụng</a:t>
            </a:r>
            <a:endParaRPr lang="en-US" sz="2200" dirty="0">
              <a:ea typeface="Calibri" panose="020F0502020204030204" pitchFamily="34" charset="0"/>
              <a:cs typeface="Calibri" panose="020F0502020204030204" pitchFamily="34" charset="0"/>
            </a:endParaRPr>
          </a:p>
          <a:p>
            <a:pPr marL="457200" indent="-457200">
              <a:buFont typeface="+mj-lt"/>
              <a:buAutoNum type="arabicPeriod"/>
            </a:pPr>
            <a:r>
              <a:rPr lang="en-US" sz="2200" dirty="0" err="1">
                <a:ea typeface="Calibri" panose="020F0502020204030204" pitchFamily="34" charset="0"/>
                <a:cs typeface="Calibri" panose="020F0502020204030204" pitchFamily="34" charset="0"/>
              </a:rPr>
              <a:t>Khả</a:t>
            </a:r>
            <a:r>
              <a:rPr lang="en-US" sz="2200" dirty="0">
                <a:ea typeface="Calibri" panose="020F0502020204030204" pitchFamily="34" charset="0"/>
                <a:cs typeface="Calibri" panose="020F0502020204030204" pitchFamily="34" charset="0"/>
              </a:rPr>
              <a:t> </a:t>
            </a:r>
            <a:r>
              <a:rPr lang="en-US" sz="2200" dirty="0" err="1">
                <a:ea typeface="Calibri" panose="020F0502020204030204" pitchFamily="34" charset="0"/>
                <a:cs typeface="Calibri" panose="020F0502020204030204" pitchFamily="34" charset="0"/>
              </a:rPr>
              <a:t>năng</a:t>
            </a:r>
            <a:r>
              <a:rPr lang="en-US" sz="2200" dirty="0">
                <a:ea typeface="Calibri" panose="020F0502020204030204" pitchFamily="34" charset="0"/>
                <a:cs typeface="Calibri" panose="020F0502020204030204" pitchFamily="34" charset="0"/>
              </a:rPr>
              <a:t> </a:t>
            </a:r>
            <a:r>
              <a:rPr lang="en-US" sz="2200" dirty="0" err="1">
                <a:ea typeface="Calibri" panose="020F0502020204030204" pitchFamily="34" charset="0"/>
                <a:cs typeface="Calibri" panose="020F0502020204030204" pitchFamily="34" charset="0"/>
              </a:rPr>
              <a:t>bảo</a:t>
            </a:r>
            <a:r>
              <a:rPr lang="en-US" sz="2200" dirty="0">
                <a:ea typeface="Calibri" panose="020F0502020204030204" pitchFamily="34" charset="0"/>
                <a:cs typeface="Calibri" panose="020F0502020204030204" pitchFamily="34" charset="0"/>
              </a:rPr>
              <a:t> </a:t>
            </a:r>
            <a:r>
              <a:rPr lang="en-US" sz="2200" dirty="0" err="1">
                <a:ea typeface="Calibri" panose="020F0502020204030204" pitchFamily="34" charset="0"/>
                <a:cs typeface="Calibri" panose="020F0502020204030204" pitchFamily="34" charset="0"/>
              </a:rPr>
              <a:t>trì</a:t>
            </a:r>
            <a:endParaRPr lang="en-US" sz="2200" dirty="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633791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None/>
            </a:pPr>
            <a:r>
              <a:rPr lang="vi-VN" dirty="0">
                <a:latin typeface="Arial" panose="020B0604020202020204" pitchFamily="34" charset="0"/>
                <a:cs typeface="Arial" panose="020B0604020202020204" pitchFamily="34" charset="0"/>
              </a:rPr>
              <a:t>3. ĐẶC TẢ YÊU CẦU ỨNG DỤNG</a:t>
            </a:r>
          </a:p>
        </p:txBody>
      </p:sp>
      <p:sp>
        <p:nvSpPr>
          <p:cNvPr id="3" name="Content Placeholder 2"/>
          <p:cNvSpPr>
            <a:spLocks noGrp="1"/>
          </p:cNvSpPr>
          <p:nvPr>
            <p:ph idx="1"/>
          </p:nvPr>
        </p:nvSpPr>
        <p:spPr>
          <a:xfrm>
            <a:off x="31957" y="2168012"/>
            <a:ext cx="4392560" cy="3392129"/>
          </a:xfrm>
        </p:spPr>
        <p:txBody>
          <a:bodyPr/>
          <a:lstStyle/>
          <a:p>
            <a:r>
              <a:rPr lang="vi-VN" sz="1300" b="1" dirty="0">
                <a:latin typeface="Arial" panose="020B0604020202020204" pitchFamily="34" charset="0"/>
                <a:cs typeface="Arial" panose="020B0604020202020204" pitchFamily="34" charset="0"/>
              </a:rPr>
              <a:t>Các tính năng chính:</a:t>
            </a:r>
            <a:endParaRPr lang="en-US" sz="1300" dirty="0">
              <a:latin typeface="Arial" panose="020B0604020202020204" pitchFamily="34" charset="0"/>
              <a:cs typeface="Arial" panose="020B0604020202020204" pitchFamily="34" charset="0"/>
            </a:endParaRPr>
          </a:p>
          <a:p>
            <a:pPr marL="0" indent="0">
              <a:buNone/>
            </a:pPr>
            <a:r>
              <a:rPr lang="vi-VN" sz="1300" b="1" dirty="0">
                <a:latin typeface="Arial" panose="020B0604020202020204" pitchFamily="34" charset="0"/>
                <a:cs typeface="Arial" panose="020B0604020202020204" pitchFamily="34" charset="0"/>
              </a:rPr>
              <a:t>Đăng nhập:</a:t>
            </a:r>
            <a:endParaRPr lang="en-US" sz="1300" b="1" dirty="0">
              <a:latin typeface="Arial" panose="020B0604020202020204" pitchFamily="34" charset="0"/>
              <a:cs typeface="Arial" panose="020B0604020202020204" pitchFamily="34" charset="0"/>
            </a:endParaRPr>
          </a:p>
          <a:p>
            <a:pPr marL="881546" lvl="1" indent="-285750">
              <a:buFont typeface="Arial" panose="020B0604020202020204" pitchFamily="34" charset="0"/>
              <a:buChar char="•"/>
            </a:pPr>
            <a:r>
              <a:rPr lang="vi-VN" sz="1300" dirty="0">
                <a:latin typeface="Arial" panose="020B0604020202020204" pitchFamily="34" charset="0"/>
                <a:cs typeface="Arial" panose="020B0604020202020204" pitchFamily="34" charset="0"/>
              </a:rPr>
              <a:t>Quản lý tài khoản người dùng với các quyền hạn khác nhau, đảm bảo an toàn và bảo mật cho hệ thống.</a:t>
            </a:r>
          </a:p>
          <a:p>
            <a:pPr marL="0" indent="0">
              <a:buNone/>
            </a:pPr>
            <a:r>
              <a:rPr lang="vi-VN" sz="1300" b="1" dirty="0">
                <a:latin typeface="Arial" panose="020B0604020202020204" pitchFamily="34" charset="0"/>
                <a:cs typeface="Arial" panose="020B0604020202020204" pitchFamily="34" charset="0"/>
              </a:rPr>
              <a:t>Quản lý thuốc:</a:t>
            </a:r>
            <a:endParaRPr lang="en-US" sz="1300" b="1" dirty="0">
              <a:latin typeface="Arial" panose="020B0604020202020204" pitchFamily="34" charset="0"/>
              <a:cs typeface="Arial" panose="020B0604020202020204" pitchFamily="34" charset="0"/>
            </a:endParaRPr>
          </a:p>
          <a:p>
            <a:pPr marL="938696" lvl="1" indent="-342900">
              <a:buFont typeface="Arial" panose="020B0604020202020204" pitchFamily="34" charset="0"/>
              <a:buChar char="•"/>
            </a:pPr>
            <a:r>
              <a:rPr lang="vi-VN" sz="1300" dirty="0">
                <a:latin typeface="Arial" panose="020B0604020202020204" pitchFamily="34" charset="0"/>
                <a:cs typeface="Arial" panose="020B0604020202020204" pitchFamily="34" charset="0"/>
              </a:rPr>
              <a:t>Thêm, sửa, xóa thông tin thuốc.</a:t>
            </a:r>
            <a:endParaRPr lang="en-US" sz="1300" dirty="0">
              <a:latin typeface="Arial" panose="020B0604020202020204" pitchFamily="34" charset="0"/>
              <a:cs typeface="Arial" panose="020B0604020202020204" pitchFamily="34" charset="0"/>
            </a:endParaRPr>
          </a:p>
          <a:p>
            <a:pPr marL="938696" lvl="1" indent="-342900">
              <a:buFont typeface="Arial" panose="020B0604020202020204" pitchFamily="34" charset="0"/>
              <a:buChar char="•"/>
            </a:pPr>
            <a:r>
              <a:rPr lang="vi-VN" sz="1300" dirty="0">
                <a:latin typeface="Arial" panose="020B0604020202020204" pitchFamily="34" charset="0"/>
                <a:cs typeface="Arial" panose="020B0604020202020204" pitchFamily="34" charset="0"/>
              </a:rPr>
              <a:t>Tìm kiếm và lọc dữ liệu thuốc.</a:t>
            </a:r>
            <a:endParaRPr lang="en-US" sz="1300" dirty="0">
              <a:latin typeface="Arial" panose="020B0604020202020204" pitchFamily="34" charset="0"/>
              <a:cs typeface="Arial" panose="020B0604020202020204" pitchFamily="34" charset="0"/>
            </a:endParaRPr>
          </a:p>
          <a:p>
            <a:pPr marL="938696" lvl="1" indent="-342900">
              <a:buFont typeface="Arial" panose="020B0604020202020204" pitchFamily="34" charset="0"/>
              <a:buChar char="•"/>
            </a:pPr>
            <a:r>
              <a:rPr lang="vi-VN" sz="1300" dirty="0">
                <a:latin typeface="Arial" panose="020B0604020202020204" pitchFamily="34" charset="0"/>
                <a:cs typeface="Arial" panose="020B0604020202020204" pitchFamily="34" charset="0"/>
              </a:rPr>
              <a:t>Quản lý vị trí lưu trữ thuốc, hạn sử dụng và số lượng tồn kho.</a:t>
            </a:r>
            <a:endParaRPr lang="en-US" sz="1300" dirty="0">
              <a:latin typeface="Arial" panose="020B0604020202020204" pitchFamily="34" charset="0"/>
              <a:cs typeface="Arial" panose="020B0604020202020204" pitchFamily="34" charset="0"/>
            </a:endParaRPr>
          </a:p>
          <a:p>
            <a:pPr marL="938696" lvl="1" indent="-342900">
              <a:buFont typeface="Arial" panose="020B0604020202020204" pitchFamily="34" charset="0"/>
              <a:buChar char="•"/>
            </a:pPr>
            <a:r>
              <a:rPr lang="vi-VN" sz="1300" dirty="0">
                <a:latin typeface="Arial" panose="020B0604020202020204" pitchFamily="34" charset="0"/>
                <a:cs typeface="Arial" panose="020B0604020202020204" pitchFamily="34" charset="0"/>
              </a:rPr>
              <a:t>Bán thuốc và tạo hóa đơn trực tiếp từ hệ thống quản lý thuốc.</a:t>
            </a:r>
          </a:p>
          <a:p>
            <a:pPr marL="0" indent="0">
              <a:buNone/>
            </a:pPr>
            <a:r>
              <a:rPr lang="vi-VN" sz="1300" b="1" dirty="0">
                <a:latin typeface="Arial" panose="020B0604020202020204" pitchFamily="34" charset="0"/>
                <a:cs typeface="Arial" panose="020B0604020202020204" pitchFamily="34" charset="0"/>
              </a:rPr>
              <a:t>Quản lý nhà cung cấp:</a:t>
            </a:r>
            <a:endParaRPr lang="en-US" sz="1300" b="1" dirty="0">
              <a:latin typeface="Arial" panose="020B0604020202020204" pitchFamily="34" charset="0"/>
              <a:cs typeface="Arial" panose="020B0604020202020204" pitchFamily="34" charset="0"/>
            </a:endParaRPr>
          </a:p>
          <a:p>
            <a:pPr marL="881546" lvl="1" indent="-285750">
              <a:buFont typeface="Arial" panose="020B0604020202020204" pitchFamily="34" charset="0"/>
              <a:buChar char="•"/>
            </a:pPr>
            <a:r>
              <a:rPr lang="vi-VN" sz="1300" dirty="0">
                <a:latin typeface="Arial" panose="020B0604020202020204" pitchFamily="34" charset="0"/>
                <a:cs typeface="Arial" panose="020B0604020202020204" pitchFamily="34" charset="0"/>
              </a:rPr>
              <a:t>Thêm, sửa, xóa thông tin nhà cung cấp.</a:t>
            </a:r>
            <a:endParaRPr lang="en-US" sz="1300" dirty="0">
              <a:latin typeface="Arial" panose="020B0604020202020204" pitchFamily="34" charset="0"/>
              <a:cs typeface="Arial" panose="020B0604020202020204" pitchFamily="34" charset="0"/>
            </a:endParaRPr>
          </a:p>
          <a:p>
            <a:pPr marL="881546" lvl="1" indent="-285750">
              <a:buFont typeface="Arial" panose="020B0604020202020204" pitchFamily="34" charset="0"/>
              <a:buChar char="•"/>
            </a:pPr>
            <a:r>
              <a:rPr lang="vi-VN" sz="1300" dirty="0">
                <a:latin typeface="Arial" panose="020B0604020202020204" pitchFamily="34" charset="0"/>
                <a:cs typeface="Arial" panose="020B0604020202020204" pitchFamily="34" charset="0"/>
              </a:rPr>
              <a:t>Tìm kiếm nhà cung cấp và xem lịch sử giao dịch với từng nhà cung</a:t>
            </a:r>
            <a:r>
              <a:rPr lang="en-US" sz="1300" dirty="0">
                <a:latin typeface="Arial" panose="020B0604020202020204" pitchFamily="34" charset="0"/>
                <a:cs typeface="Arial" panose="020B0604020202020204" pitchFamily="34" charset="0"/>
              </a:rPr>
              <a:t> </a:t>
            </a:r>
            <a:r>
              <a:rPr lang="en-US" sz="1300" dirty="0" err="1">
                <a:latin typeface="Arial" panose="020B0604020202020204" pitchFamily="34" charset="0"/>
                <a:cs typeface="Arial" panose="020B0604020202020204" pitchFamily="34" charset="0"/>
              </a:rPr>
              <a:t>cấp</a:t>
            </a:r>
            <a:endParaRPr lang="en-US" sz="1300" dirty="0">
              <a:latin typeface="Arial" panose="020B0604020202020204" pitchFamily="34" charset="0"/>
              <a:cs typeface="Arial" panose="020B0604020202020204" pitchFamily="34" charset="0"/>
            </a:endParaRPr>
          </a:p>
        </p:txBody>
      </p:sp>
      <p:sp>
        <p:nvSpPr>
          <p:cNvPr id="5" name="Slide Number Placeholder 4"/>
          <p:cNvSpPr>
            <a:spLocks noGrp="1"/>
          </p:cNvSpPr>
          <p:nvPr>
            <p:ph type="sldNum" sz="quarter" idx="11"/>
          </p:nvPr>
        </p:nvSpPr>
        <p:spPr/>
        <p:txBody>
          <a:bodyPr/>
          <a:lstStyle/>
          <a:p>
            <a:fld id="{099B615F-C769-49CC-AD0C-AE566D56EEA8}" type="slidenum">
              <a:rPr lang="en-US" smtClean="0"/>
              <a:pPr/>
              <a:t>8</a:t>
            </a:fld>
            <a:endParaRPr lang="en-US" dirty="0"/>
          </a:p>
        </p:txBody>
      </p:sp>
      <p:sp>
        <p:nvSpPr>
          <p:cNvPr id="4" name="TextBox 3">
            <a:extLst>
              <a:ext uri="{FF2B5EF4-FFF2-40B4-BE49-F238E27FC236}">
                <a16:creationId xmlns:a16="http://schemas.microsoft.com/office/drawing/2014/main" id="{FBA496CF-4378-4419-A5CF-6CF8045C4EFB}"/>
              </a:ext>
            </a:extLst>
          </p:cNvPr>
          <p:cNvSpPr txBox="1"/>
          <p:nvPr/>
        </p:nvSpPr>
        <p:spPr>
          <a:xfrm>
            <a:off x="0" y="766916"/>
            <a:ext cx="9144000" cy="1477328"/>
          </a:xfrm>
          <a:prstGeom prst="rect">
            <a:avLst/>
          </a:prstGeom>
          <a:noFill/>
        </p:spPr>
        <p:txBody>
          <a:bodyPr wrap="square" rtlCol="0">
            <a:spAutoFit/>
          </a:bodyPr>
          <a:lstStyle/>
          <a:p>
            <a:r>
              <a:rPr lang="en-US" sz="1800" dirty="0">
                <a:latin typeface="Arial" panose="020B0604020202020204" pitchFamily="34" charset="0"/>
                <a:cs typeface="Arial" panose="020B0604020202020204" pitchFamily="34" charset="0"/>
              </a:rPr>
              <a:t>3.1 </a:t>
            </a:r>
            <a:r>
              <a:rPr lang="en-US" sz="1800" dirty="0" err="1">
                <a:latin typeface="Arial" panose="020B0604020202020204" pitchFamily="34" charset="0"/>
                <a:cs typeface="Arial" panose="020B0604020202020204" pitchFamily="34" charset="0"/>
              </a:rPr>
              <a:t>Mô</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tả</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tổng</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quan</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ứng</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dụng</a:t>
            </a:r>
            <a:endParaRPr lang="en-US" sz="1800" dirty="0">
              <a:latin typeface="Arial" panose="020B0604020202020204" pitchFamily="34" charset="0"/>
              <a:cs typeface="Arial" panose="020B0604020202020204" pitchFamily="34" charset="0"/>
            </a:endParaRPr>
          </a:p>
          <a:p>
            <a:r>
              <a:rPr lang="en-US" sz="1800" dirty="0">
                <a:latin typeface="Arial" panose="020B0604020202020204" pitchFamily="34" charset="0"/>
                <a:cs typeface="Arial" panose="020B0604020202020204" pitchFamily="34" charset="0"/>
              </a:rPr>
              <a:t>	</a:t>
            </a:r>
            <a:r>
              <a:rPr lang="vi-VN" sz="1800" dirty="0">
                <a:latin typeface="Arial" panose="020B0604020202020204" pitchFamily="34" charset="0"/>
                <a:cs typeface="Arial" panose="020B0604020202020204" pitchFamily="34" charset="0"/>
              </a:rPr>
              <a:t>Q-Pharma là một ứng dụng quản lý hiệu thuốc được thiết kế nhằm giúp các nhà thuốc quản lý hoạt động kinh doanh một cách hiệu quả và thuận tiện hơn. Ứng dụng cung cấp các tính năng quản lý thuốc, nhà cung cấp, nhân viên, tài chính, và khách hàng, hỗ trợ các nhà thuốc từ nhỏ lẻ đến chuỗi cửa hàng lớn.</a:t>
            </a:r>
            <a:endParaRPr lang="en-US" sz="1800" dirty="0">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D6EF6AEE-9707-47B2-B7F3-EF0A5C505C89}"/>
              </a:ext>
            </a:extLst>
          </p:cNvPr>
          <p:cNvSpPr txBox="1"/>
          <p:nvPr/>
        </p:nvSpPr>
        <p:spPr>
          <a:xfrm>
            <a:off x="4710812" y="2179015"/>
            <a:ext cx="4331110" cy="3231654"/>
          </a:xfrm>
          <a:prstGeom prst="rect">
            <a:avLst/>
          </a:prstGeom>
          <a:noFill/>
        </p:spPr>
        <p:txBody>
          <a:bodyPr wrap="square" rtlCol="0">
            <a:spAutoFit/>
          </a:bodyPr>
          <a:lstStyle/>
          <a:p>
            <a:r>
              <a:rPr lang="vi-VN" sz="1200" b="1" dirty="0">
                <a:latin typeface="Arial" panose="020B0604020202020204" pitchFamily="34" charset="0"/>
                <a:cs typeface="Arial" panose="020B0604020202020204" pitchFamily="34" charset="0"/>
              </a:rPr>
              <a:t>Quản lý nhân viên:</a:t>
            </a:r>
            <a:endParaRPr lang="en-US" sz="1200" b="1" dirty="0">
              <a:latin typeface="Arial" panose="020B0604020202020204" pitchFamily="34" charset="0"/>
              <a:cs typeface="Arial" panose="020B0604020202020204" pitchFamily="34" charset="0"/>
            </a:endParaRPr>
          </a:p>
          <a:p>
            <a:pPr marL="171450" indent="-171450">
              <a:buClr>
                <a:schemeClr val="accent2"/>
              </a:buClr>
              <a:buFont typeface="Arial" panose="020B0604020202020204" pitchFamily="34" charset="0"/>
              <a:buChar char="•"/>
            </a:pPr>
            <a:r>
              <a:rPr lang="vi-VN" sz="1200" dirty="0">
                <a:latin typeface="Arial" panose="020B0604020202020204" pitchFamily="34" charset="0"/>
                <a:cs typeface="Arial" panose="020B0604020202020204" pitchFamily="34" charset="0"/>
              </a:rPr>
              <a:t>Thêm, sửa, xóa thông tin nhân viên.</a:t>
            </a:r>
            <a:endParaRPr lang="en-US" sz="1200" dirty="0">
              <a:latin typeface="Arial" panose="020B0604020202020204" pitchFamily="34" charset="0"/>
              <a:cs typeface="Arial" panose="020B0604020202020204" pitchFamily="34" charset="0"/>
            </a:endParaRPr>
          </a:p>
          <a:p>
            <a:pPr marL="171450" indent="-171450">
              <a:buClr>
                <a:schemeClr val="accent2"/>
              </a:buClr>
              <a:buFont typeface="Arial" panose="020B0604020202020204" pitchFamily="34" charset="0"/>
              <a:buChar char="•"/>
            </a:pPr>
            <a:r>
              <a:rPr lang="vi-VN" sz="1200" dirty="0">
                <a:latin typeface="Arial" panose="020B0604020202020204" pitchFamily="34" charset="0"/>
                <a:cs typeface="Arial" panose="020B0604020202020204" pitchFamily="34" charset="0"/>
              </a:rPr>
              <a:t>Khôi phục mật khẩu và phân quyền cho nhân viên.</a:t>
            </a:r>
          </a:p>
          <a:p>
            <a:r>
              <a:rPr lang="vi-VN" sz="1200" b="1" dirty="0">
                <a:latin typeface="Arial" panose="020B0604020202020204" pitchFamily="34" charset="0"/>
                <a:cs typeface="Arial" panose="020B0604020202020204" pitchFamily="34" charset="0"/>
              </a:rPr>
              <a:t>Quản lý tài chính:</a:t>
            </a:r>
            <a:endParaRPr lang="en-US" sz="1200" b="1" dirty="0">
              <a:latin typeface="Arial" panose="020B0604020202020204" pitchFamily="34" charset="0"/>
              <a:cs typeface="Arial" panose="020B0604020202020204" pitchFamily="34" charset="0"/>
            </a:endParaRPr>
          </a:p>
          <a:p>
            <a:pPr marL="171450" indent="-171450">
              <a:buClr>
                <a:schemeClr val="accent6"/>
              </a:buClr>
              <a:buFont typeface="Arial" panose="020B0604020202020204" pitchFamily="34" charset="0"/>
              <a:buChar char="•"/>
            </a:pPr>
            <a:r>
              <a:rPr lang="vi-VN" sz="1200" dirty="0">
                <a:latin typeface="Arial" panose="020B0604020202020204" pitchFamily="34" charset="0"/>
                <a:cs typeface="Arial" panose="020B0604020202020204" pitchFamily="34" charset="0"/>
              </a:rPr>
              <a:t>Kiểm tra và thống kê tài chính.</a:t>
            </a:r>
            <a:endParaRPr lang="en-US" sz="1200" dirty="0">
              <a:latin typeface="Arial" panose="020B0604020202020204" pitchFamily="34" charset="0"/>
              <a:cs typeface="Arial" panose="020B0604020202020204" pitchFamily="34" charset="0"/>
            </a:endParaRPr>
          </a:p>
          <a:p>
            <a:pPr marL="171450" indent="-171450">
              <a:buClr>
                <a:schemeClr val="accent6"/>
              </a:buClr>
              <a:buFont typeface="Arial" panose="020B0604020202020204" pitchFamily="34" charset="0"/>
              <a:buChar char="•"/>
            </a:pPr>
            <a:r>
              <a:rPr lang="vi-VN" sz="1200" dirty="0">
                <a:latin typeface="Arial" panose="020B0604020202020204" pitchFamily="34" charset="0"/>
                <a:cs typeface="Arial" panose="020B0604020202020204" pitchFamily="34" charset="0"/>
              </a:rPr>
              <a:t>Quản lý các phiếu thu, phiếu chi, và tìm kiếm các phiếu này.</a:t>
            </a:r>
          </a:p>
          <a:p>
            <a:r>
              <a:rPr lang="vi-VN" sz="1200" b="1" dirty="0">
                <a:latin typeface="Arial" panose="020B0604020202020204" pitchFamily="34" charset="0"/>
                <a:cs typeface="Arial" panose="020B0604020202020204" pitchFamily="34" charset="0"/>
              </a:rPr>
              <a:t>Quản lý hóa đơn:</a:t>
            </a:r>
            <a:endParaRPr lang="en-US" sz="1200" b="1" dirty="0">
              <a:latin typeface="Arial" panose="020B0604020202020204" pitchFamily="34" charset="0"/>
              <a:cs typeface="Arial" panose="020B0604020202020204" pitchFamily="34" charset="0"/>
            </a:endParaRPr>
          </a:p>
          <a:p>
            <a:pPr marL="171450" indent="-171450">
              <a:buClr>
                <a:schemeClr val="accent2"/>
              </a:buClr>
              <a:buFont typeface="Arial" panose="020B0604020202020204" pitchFamily="34" charset="0"/>
              <a:buChar char="•"/>
            </a:pPr>
            <a:r>
              <a:rPr lang="vi-VN" sz="1200" dirty="0">
                <a:latin typeface="Arial" panose="020B0604020202020204" pitchFamily="34" charset="0"/>
                <a:cs typeface="Arial" panose="020B0604020202020204" pitchFamily="34" charset="0"/>
              </a:rPr>
              <a:t>Tạo và in hóa đơn bán hàng.</a:t>
            </a:r>
            <a:endParaRPr lang="en-US" sz="1200" dirty="0">
              <a:latin typeface="Arial" panose="020B0604020202020204" pitchFamily="34" charset="0"/>
              <a:cs typeface="Arial" panose="020B0604020202020204" pitchFamily="34" charset="0"/>
            </a:endParaRPr>
          </a:p>
          <a:p>
            <a:pPr marL="171450" indent="-171450">
              <a:buClr>
                <a:schemeClr val="accent2"/>
              </a:buClr>
              <a:buFont typeface="Arial" panose="020B0604020202020204" pitchFamily="34" charset="0"/>
              <a:buChar char="•"/>
            </a:pPr>
            <a:r>
              <a:rPr lang="vi-VN" sz="1200" dirty="0">
                <a:latin typeface="Arial" panose="020B0604020202020204" pitchFamily="34" charset="0"/>
                <a:cs typeface="Arial" panose="020B0604020202020204" pitchFamily="34" charset="0"/>
              </a:rPr>
              <a:t>Xem, xóa lịch sử hóa đơn và tìm kiếm hóa đơn.</a:t>
            </a:r>
          </a:p>
          <a:p>
            <a:r>
              <a:rPr lang="vi-VN" sz="1200" b="1" dirty="0">
                <a:latin typeface="Arial" panose="020B0604020202020204" pitchFamily="34" charset="0"/>
                <a:cs typeface="Arial" panose="020B0604020202020204" pitchFamily="34" charset="0"/>
              </a:rPr>
              <a:t>Quản lý khách hàng:</a:t>
            </a:r>
            <a:endParaRPr lang="en-US" sz="1200" b="1" dirty="0">
              <a:latin typeface="Arial" panose="020B0604020202020204" pitchFamily="34" charset="0"/>
              <a:cs typeface="Arial" panose="020B0604020202020204" pitchFamily="34" charset="0"/>
            </a:endParaRPr>
          </a:p>
          <a:p>
            <a:pPr marL="171450" indent="-171450">
              <a:buClr>
                <a:schemeClr val="accent2"/>
              </a:buClr>
              <a:buFont typeface="Arial" panose="020B0604020202020204" pitchFamily="34" charset="0"/>
              <a:buChar char="•"/>
            </a:pPr>
            <a:r>
              <a:rPr lang="vi-VN" sz="1200" dirty="0">
                <a:latin typeface="Arial" panose="020B0604020202020204" pitchFamily="34" charset="0"/>
                <a:cs typeface="Arial" panose="020B0604020202020204" pitchFamily="34" charset="0"/>
              </a:rPr>
              <a:t>Thêm, sửa, xóa thông tin khách hàng.</a:t>
            </a:r>
            <a:endParaRPr lang="en-US" sz="1200" dirty="0">
              <a:latin typeface="Arial" panose="020B0604020202020204" pitchFamily="34" charset="0"/>
              <a:cs typeface="Arial" panose="020B0604020202020204" pitchFamily="34" charset="0"/>
            </a:endParaRPr>
          </a:p>
          <a:p>
            <a:pPr marL="171450" indent="-171450">
              <a:buClr>
                <a:schemeClr val="accent2"/>
              </a:buClr>
              <a:buFont typeface="Arial" panose="020B0604020202020204" pitchFamily="34" charset="0"/>
              <a:buChar char="•"/>
            </a:pPr>
            <a:r>
              <a:rPr lang="vi-VN" sz="1200" dirty="0">
                <a:latin typeface="Arial" panose="020B0604020202020204" pitchFamily="34" charset="0"/>
                <a:cs typeface="Arial" panose="020B0604020202020204" pitchFamily="34" charset="0"/>
              </a:rPr>
              <a:t>Theo dõi lịch sử mua hàng và quản lý thông tin liên lạc của khách hàng.</a:t>
            </a:r>
            <a:endParaRPr lang="en-US" sz="1200" dirty="0">
              <a:latin typeface="Arial" panose="020B0604020202020204" pitchFamily="34" charset="0"/>
              <a:cs typeface="Arial" panose="020B0604020202020204" pitchFamily="34" charset="0"/>
            </a:endParaRPr>
          </a:p>
          <a:p>
            <a:pPr marL="0" indent="0">
              <a:buNone/>
            </a:pPr>
            <a:r>
              <a:rPr lang="vi-VN" sz="1200" b="1" dirty="0">
                <a:latin typeface="Arial" panose="020B0604020202020204" pitchFamily="34" charset="0"/>
                <a:cs typeface="Arial" panose="020B0604020202020204" pitchFamily="34" charset="0"/>
              </a:rPr>
              <a:t>Quản lý danh mục thuốc:</a:t>
            </a:r>
            <a:endParaRPr lang="en-US" sz="1200" b="1" dirty="0">
              <a:latin typeface="Arial" panose="020B0604020202020204" pitchFamily="34" charset="0"/>
              <a:cs typeface="Arial" panose="020B0604020202020204" pitchFamily="34" charset="0"/>
            </a:endParaRPr>
          </a:p>
          <a:p>
            <a:pPr marL="171450" indent="-171450">
              <a:buClr>
                <a:schemeClr val="accent2"/>
              </a:buClr>
              <a:buFont typeface="Arial" panose="020B0604020202020204" pitchFamily="34" charset="0"/>
              <a:buChar char="•"/>
            </a:pPr>
            <a:r>
              <a:rPr lang="vi-VN" sz="1200" dirty="0">
                <a:latin typeface="Arial" panose="020B0604020202020204" pitchFamily="34" charset="0"/>
                <a:cs typeface="Arial" panose="020B0604020202020204" pitchFamily="34" charset="0"/>
              </a:rPr>
              <a:t>Thêm, sửa, xóa các danh mục thuốc.</a:t>
            </a:r>
            <a:endParaRPr lang="en-US" sz="1200" dirty="0">
              <a:latin typeface="Arial" panose="020B0604020202020204" pitchFamily="34" charset="0"/>
              <a:cs typeface="Arial" panose="020B0604020202020204" pitchFamily="34" charset="0"/>
            </a:endParaRPr>
          </a:p>
          <a:p>
            <a:pPr marL="171450" indent="-171450">
              <a:buClr>
                <a:schemeClr val="accent2"/>
              </a:buClr>
              <a:buFont typeface="Arial" panose="020B0604020202020204" pitchFamily="34" charset="0"/>
              <a:buChar char="•"/>
            </a:pPr>
            <a:r>
              <a:rPr lang="vi-VN" sz="1200" dirty="0">
                <a:latin typeface="Arial" panose="020B0604020202020204" pitchFamily="34" charset="0"/>
                <a:cs typeface="Arial" panose="020B0604020202020204" pitchFamily="34" charset="0"/>
              </a:rPr>
              <a:t>Liệt kê và tìm kiếm các thuốc theo danh mục.</a:t>
            </a:r>
          </a:p>
        </p:txBody>
      </p:sp>
    </p:spTree>
    <p:extLst>
      <p:ext uri="{BB962C8B-B14F-4D97-AF65-F5344CB8AC3E}">
        <p14:creationId xmlns:p14="http://schemas.microsoft.com/office/powerpoint/2010/main" val="33162082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None/>
            </a:pPr>
            <a:r>
              <a:rPr lang="vi-VN" dirty="0">
                <a:latin typeface="Arial" panose="020B0604020202020204" pitchFamily="34" charset="0"/>
                <a:cs typeface="Arial" panose="020B0604020202020204" pitchFamily="34" charset="0"/>
              </a:rPr>
              <a:t>3. ĐẶC TẢ YÊU CẦU ỨNG DỤNG</a:t>
            </a:r>
          </a:p>
        </p:txBody>
      </p:sp>
      <p:sp>
        <p:nvSpPr>
          <p:cNvPr id="3" name="Content Placeholder 2"/>
          <p:cNvSpPr>
            <a:spLocks noGrp="1"/>
          </p:cNvSpPr>
          <p:nvPr>
            <p:ph idx="1"/>
          </p:nvPr>
        </p:nvSpPr>
        <p:spPr/>
        <p:txBody>
          <a:bodyPr/>
          <a:lstStyle/>
          <a:p>
            <a:pPr marL="0" indent="0">
              <a:buNone/>
            </a:pPr>
            <a:r>
              <a:rPr lang="vi-VN" dirty="0">
                <a:latin typeface="Arial" panose="020B0604020202020204" pitchFamily="34" charset="0"/>
                <a:cs typeface="Arial" panose="020B0604020202020204" pitchFamily="34" charset="0"/>
              </a:rPr>
              <a:t>3.2. Đặc tả các yêu cầu chức năng</a:t>
            </a:r>
          </a:p>
          <a:p>
            <a:endParaRPr lang="en-US" dirty="0">
              <a:latin typeface="Arial" panose="020B0604020202020204" pitchFamily="34" charset="0"/>
              <a:cs typeface="Arial" panose="020B0604020202020204" pitchFamily="34" charset="0"/>
            </a:endParaRPr>
          </a:p>
        </p:txBody>
      </p:sp>
      <p:sp>
        <p:nvSpPr>
          <p:cNvPr id="5" name="Slide Number Placeholder 4"/>
          <p:cNvSpPr>
            <a:spLocks noGrp="1"/>
          </p:cNvSpPr>
          <p:nvPr>
            <p:ph type="sldNum" sz="quarter" idx="11"/>
          </p:nvPr>
        </p:nvSpPr>
        <p:spPr/>
        <p:txBody>
          <a:bodyPr/>
          <a:lstStyle/>
          <a:p>
            <a:fld id="{099B615F-C769-49CC-AD0C-AE566D56EEA8}" type="slidenum">
              <a:rPr lang="en-US" smtClean="0"/>
              <a:pPr/>
              <a:t>9</a:t>
            </a:fld>
            <a:endParaRPr lang="en-US" dirty="0"/>
          </a:p>
        </p:txBody>
      </p:sp>
      <p:pic>
        <p:nvPicPr>
          <p:cNvPr id="11" name="Picture 10">
            <a:extLst>
              <a:ext uri="{FF2B5EF4-FFF2-40B4-BE49-F238E27FC236}">
                <a16:creationId xmlns:a16="http://schemas.microsoft.com/office/drawing/2014/main" id="{80CDC03E-7628-4177-9ADA-D62FF27DB72D}"/>
              </a:ext>
            </a:extLst>
          </p:cNvPr>
          <p:cNvPicPr>
            <a:picLocks noChangeAspect="1"/>
          </p:cNvPicPr>
          <p:nvPr/>
        </p:nvPicPr>
        <p:blipFill>
          <a:blip r:embed="rId2"/>
          <a:stretch>
            <a:fillRect/>
          </a:stretch>
        </p:blipFill>
        <p:spPr>
          <a:xfrm>
            <a:off x="86712" y="1169015"/>
            <a:ext cx="4414344" cy="4257126"/>
          </a:xfrm>
          <a:prstGeom prst="rect">
            <a:avLst/>
          </a:prstGeom>
        </p:spPr>
      </p:pic>
      <p:pic>
        <p:nvPicPr>
          <p:cNvPr id="15" name="Picture 14">
            <a:extLst>
              <a:ext uri="{FF2B5EF4-FFF2-40B4-BE49-F238E27FC236}">
                <a16:creationId xmlns:a16="http://schemas.microsoft.com/office/drawing/2014/main" id="{8C3471CF-09A2-4454-AD08-A10ACB8A7358}"/>
              </a:ext>
            </a:extLst>
          </p:cNvPr>
          <p:cNvPicPr>
            <a:picLocks noChangeAspect="1"/>
          </p:cNvPicPr>
          <p:nvPr/>
        </p:nvPicPr>
        <p:blipFill>
          <a:blip r:embed="rId3"/>
          <a:stretch>
            <a:fillRect/>
          </a:stretch>
        </p:blipFill>
        <p:spPr>
          <a:xfrm>
            <a:off x="4808483" y="1169015"/>
            <a:ext cx="4248806" cy="4312305"/>
          </a:xfrm>
          <a:prstGeom prst="rect">
            <a:avLst/>
          </a:prstGeom>
        </p:spPr>
      </p:pic>
    </p:spTree>
    <p:extLst>
      <p:ext uri="{BB962C8B-B14F-4D97-AF65-F5344CB8AC3E}">
        <p14:creationId xmlns:p14="http://schemas.microsoft.com/office/powerpoint/2010/main" val="8164882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ThemeXXX">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Verdana" panose="020B060403050404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Verdana" panose="020B0604030504040204" pitchFamily="34" charset="0"/>
          </a:defRPr>
        </a:defPPr>
      </a:lstStyle>
    </a:lnDef>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ThemeXXX" id="{0525AA34-2DEF-4157-AA79-60D7E54EB469}" vid="{23AAF536-8794-44B7-94AE-10885170831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6116</TotalTime>
  <Words>1670</Words>
  <Application>Microsoft Office PowerPoint</Application>
  <PresentationFormat>Custom</PresentationFormat>
  <Paragraphs>288</Paragraphs>
  <Slides>18</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Calibri</vt:lpstr>
      <vt:lpstr>Symbol</vt:lpstr>
      <vt:lpstr>Times New Roman</vt:lpstr>
      <vt:lpstr>Verdana</vt:lpstr>
      <vt:lpstr>Wingdings</vt:lpstr>
      <vt:lpstr>ThemeXXX</vt:lpstr>
      <vt:lpstr>PowerPoint Presentation</vt:lpstr>
      <vt:lpstr>Nội dung</vt:lpstr>
      <vt:lpstr>1. KẾ HOẠCH THỰC HIỆN</vt:lpstr>
      <vt:lpstr>1. KẾ HOẠCH THỰC HIỆN</vt:lpstr>
      <vt:lpstr>PowerPoint Presentation</vt:lpstr>
      <vt:lpstr>2. THU THẬP, LÀM RÕ YÊU CẦU</vt:lpstr>
      <vt:lpstr>2. THU THẬP, LÀM RÕ YÊU CẦU</vt:lpstr>
      <vt:lpstr>3. ĐẶC TẢ YÊU CẦU ỨNG DỤNG</vt:lpstr>
      <vt:lpstr>3. ĐẶC TẢ YÊU CẦU ỨNG DỤNG</vt:lpstr>
      <vt:lpstr>3. ĐẶC TẢ YÊU CẦU ỨNG DỤNG</vt:lpstr>
      <vt:lpstr>PowerPoint Presentation</vt:lpstr>
      <vt:lpstr>4. XÂY DỰNG CHƯƠNG TRÌNH</vt:lpstr>
      <vt:lpstr>PowerPoint Presentation</vt:lpstr>
      <vt:lpstr>PowerPoint Presentation</vt:lpstr>
      <vt:lpstr>PowerPoint Presentation</vt:lpstr>
      <vt:lpstr>PowerPoint Presentation</vt:lpstr>
      <vt:lpstr>4. KẾT QUẢ KIỂM THỬ</vt:lpstr>
      <vt:lpstr>KẾT LUẬN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Môn: PHÁT TRIỂN ỨNG DỤNG</dc:title>
  <dc:creator>Thanh Van</dc:creator>
  <cp:lastModifiedBy>Long Nguyen</cp:lastModifiedBy>
  <cp:revision>99</cp:revision>
  <dcterms:created xsi:type="dcterms:W3CDTF">2016-07-14T08:37:41Z</dcterms:created>
  <dcterms:modified xsi:type="dcterms:W3CDTF">2024-08-08T01:15:12Z</dcterms:modified>
</cp:coreProperties>
</file>