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1d09d0c4e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1d09d0c4e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1d09d0c4e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1d09d0c4e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1d09d0c4e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1d09d0c4e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1d09d0c4e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1d09d0c4e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1d09d0c4e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1d09d0c4e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d09d0c4e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1d09d0c4e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