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1" r:id="rId4"/>
    <p:sldId id="262" r:id="rId5"/>
    <p:sldId id="272" r:id="rId6"/>
    <p:sldId id="264" r:id="rId7"/>
    <p:sldId id="265" r:id="rId8"/>
    <p:sldId id="268" r:id="rId9"/>
    <p:sldId id="270" r:id="rId10"/>
    <p:sldId id="26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0" d="100"/>
          <a:sy n="60" d="100"/>
        </p:scale>
        <p:origin x="72" y="12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7-493C-BF88-F1A22C57F7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17-493C-BF88-F1A22C57F7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17-493C-BF88-F1A22C57F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005480"/>
        <c:axId val="167001168"/>
      </c:barChart>
      <c:catAx>
        <c:axId val="167005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67001168"/>
        <c:crosses val="autoZero"/>
        <c:auto val="1"/>
        <c:lblAlgn val="ctr"/>
        <c:lblOffset val="100"/>
        <c:noMultiLvlLbl val="0"/>
      </c:catAx>
      <c:valAx>
        <c:axId val="16700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6700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dk1">
                <a:tint val="92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F-41C0-A5DB-490E35ACFE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dk1">
                <a:tint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BF-41C0-A5DB-490E35ACFE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dk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BF-41C0-A5DB-490E35ACF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003912"/>
        <c:axId val="167002736"/>
      </c:barChart>
      <c:catAx>
        <c:axId val="167003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67002736"/>
        <c:crosses val="autoZero"/>
        <c:auto val="1"/>
        <c:lblAlgn val="ctr"/>
        <c:lblOffset val="100"/>
        <c:noMultiLvlLbl val="0"/>
      </c:catAx>
      <c:valAx>
        <c:axId val="1670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6700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92000"/>
  </cs:variation>
  <cs:variation>
    <a:tint val="85000"/>
  </cs:variation>
  <cs:variation>
    <a:tint val="77000"/>
  </cs:variation>
  <cs:variation>
    <a:tint val="69000"/>
  </cs:variation>
  <cs:variation>
    <a:tint val="62000"/>
  </cs:variation>
  <cs:variation>
    <a:tint val="54000"/>
  </cs:variation>
  <cs:variation>
    <a:tint val="46000"/>
  </cs:variation>
  <cs:variation>
    <a:tint val="38000"/>
  </cs:variation>
  <cs:variation>
    <a:tint val="31000"/>
  </cs:variation>
  <cs:variation>
    <a:tint val="23000"/>
  </cs:variation>
  <cs:variation>
    <a:tint val="15000"/>
  </cs:variation>
  <cs:variation>
    <a:tint val="8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728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11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728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/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26/05/2017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26/05/2017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6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26/05/2017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26/05/2017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26/05/2017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21166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ES" noProof="1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142856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80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ES" noProof="1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229400"/>
              </p:ext>
            </p:extLst>
          </p:nvPr>
        </p:nvGraphicFramePr>
        <p:xfrm>
          <a:off x="5865813" y="685800"/>
          <a:ext cx="5638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ES" noProof="1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74</Words>
  <Application>Microsoft Office PowerPoint</Application>
  <PresentationFormat>Personalizado</PresentationFormat>
  <Paragraphs>17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2017-05-26T17:01:13Z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