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56" r:id="rId3"/>
    <p:sldId id="271" r:id="rId4"/>
    <p:sldId id="262" r:id="rId5"/>
    <p:sldId id="272" r:id="rId6"/>
    <p:sldId id="273" r:id="rId7"/>
    <p:sldId id="264" r:id="rId8"/>
    <p:sldId id="277" r:id="rId9"/>
    <p:sldId id="269" r:id="rId10"/>
    <p:sldId id="274" r:id="rId11"/>
    <p:sldId id="275" r:id="rId12"/>
    <p:sldId id="276" r:id="rId13"/>
    <p:sldId id="278" r:id="rId14"/>
    <p:sldId id="279" r:id="rId15"/>
    <p:sldId id="286" r:id="rId16"/>
    <p:sldId id="280" r:id="rId17"/>
    <p:sldId id="281" r:id="rId18"/>
    <p:sldId id="282" r:id="rId19"/>
    <p:sldId id="283" r:id="rId20"/>
    <p:sldId id="285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67" userDrawn="1">
          <p15:clr>
            <a:srgbClr val="A4A3A4"/>
          </p15:clr>
        </p15:guide>
        <p15:guide id="6" orient="horz" pos="436" userDrawn="1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orient="horz" pos="2160"/>
        <p:guide orient="horz" pos="1008"/>
        <p:guide orient="horz" pos="1152"/>
        <p:guide orient="horz" pos="3888"/>
        <p:guide orient="horz" pos="3067"/>
        <p:guide orient="horz" pos="436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19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2FCA5D-DB70-4B79-A456-B2C1EDB3C61C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E450A580-FC13-4C42-9712-085E889E9779}">
      <dgm:prSet phldrT="[Texto]"/>
      <dgm:spPr/>
      <dgm:t>
        <a:bodyPr/>
        <a:lstStyle/>
        <a:p>
          <a:r>
            <a:rPr lang="ca-ES" noProof="0" dirty="0"/>
            <a:t>Dades relacionals</a:t>
          </a:r>
        </a:p>
      </dgm:t>
    </dgm:pt>
    <dgm:pt modelId="{97CAC6D1-3455-4FA9-9CAF-6372A934DAD8}" type="parTrans" cxnId="{F7A6AB13-98A8-4F84-A518-D067A514D5FD}">
      <dgm:prSet/>
      <dgm:spPr/>
      <dgm:t>
        <a:bodyPr/>
        <a:lstStyle/>
        <a:p>
          <a:endParaRPr lang="es-ES"/>
        </a:p>
      </dgm:t>
    </dgm:pt>
    <dgm:pt modelId="{47C613AF-DBF6-472E-B820-0C0AE722457A}" type="sibTrans" cxnId="{F7A6AB13-98A8-4F84-A518-D067A514D5FD}">
      <dgm:prSet/>
      <dgm:spPr/>
      <dgm:t>
        <a:bodyPr/>
        <a:lstStyle/>
        <a:p>
          <a:endParaRPr lang="ca-ES" noProof="0" dirty="0">
            <a:solidFill>
              <a:schemeClr val="tx1"/>
            </a:solidFill>
          </a:endParaRPr>
        </a:p>
      </dgm:t>
    </dgm:pt>
    <dgm:pt modelId="{8632312E-C01A-411F-BD69-639D76F16213}">
      <dgm:prSet phldrT="[Texto]"/>
      <dgm:spPr/>
      <dgm:t>
        <a:bodyPr/>
        <a:lstStyle/>
        <a:p>
          <a:r>
            <a:rPr lang="ca-ES" noProof="0" dirty="0"/>
            <a:t>Graf</a:t>
          </a:r>
        </a:p>
      </dgm:t>
    </dgm:pt>
    <dgm:pt modelId="{1B2701CA-D746-4471-AC8B-BF0E268EDFEA}" type="parTrans" cxnId="{9E9867BD-D60B-4144-8638-EB417ED5770F}">
      <dgm:prSet/>
      <dgm:spPr/>
      <dgm:t>
        <a:bodyPr/>
        <a:lstStyle/>
        <a:p>
          <a:endParaRPr lang="es-ES"/>
        </a:p>
      </dgm:t>
    </dgm:pt>
    <dgm:pt modelId="{3EDB94EB-FDDE-43AA-914C-68E033800841}" type="sibTrans" cxnId="{9E9867BD-D60B-4144-8638-EB417ED5770F}">
      <dgm:prSet/>
      <dgm:spPr/>
      <dgm:t>
        <a:bodyPr/>
        <a:lstStyle/>
        <a:p>
          <a:endParaRPr lang="ca-ES" noProof="0" dirty="0"/>
        </a:p>
      </dgm:t>
    </dgm:pt>
    <dgm:pt modelId="{8E906912-B9DA-442C-AF72-AAE40312BED5}">
      <dgm:prSet phldrT="[Texto]"/>
      <dgm:spPr/>
      <dgm:t>
        <a:bodyPr/>
        <a:lstStyle/>
        <a:p>
          <a:r>
            <a:rPr lang="ca-ES" noProof="0" dirty="0"/>
            <a:t>Descomposició del graf</a:t>
          </a:r>
        </a:p>
      </dgm:t>
    </dgm:pt>
    <dgm:pt modelId="{B7577F80-873E-48CB-897B-4D716DCD1F33}" type="parTrans" cxnId="{B53C5100-EE18-46CD-9D6D-8FE5496A03DA}">
      <dgm:prSet/>
      <dgm:spPr/>
      <dgm:t>
        <a:bodyPr/>
        <a:lstStyle/>
        <a:p>
          <a:endParaRPr lang="es-ES"/>
        </a:p>
      </dgm:t>
    </dgm:pt>
    <dgm:pt modelId="{45628426-30EF-483C-85DC-921410CE1DF4}" type="sibTrans" cxnId="{B53C5100-EE18-46CD-9D6D-8FE5496A03DA}">
      <dgm:prSet/>
      <dgm:spPr/>
      <dgm:t>
        <a:bodyPr/>
        <a:lstStyle/>
        <a:p>
          <a:endParaRPr lang="ca-ES" noProof="0" dirty="0"/>
        </a:p>
      </dgm:t>
    </dgm:pt>
    <dgm:pt modelId="{C17755BC-F83A-4D72-B265-6D7BF2F4F724}">
      <dgm:prSet/>
      <dgm:spPr/>
      <dgm:t>
        <a:bodyPr/>
        <a:lstStyle/>
        <a:p>
          <a:r>
            <a:rPr lang="ca-ES" noProof="0" dirty="0"/>
            <a:t>2-estructura</a:t>
          </a:r>
        </a:p>
      </dgm:t>
    </dgm:pt>
    <dgm:pt modelId="{A3620FB3-C097-44D4-BF59-C78D41DA1DF0}" type="parTrans" cxnId="{BC924B82-CAEB-4395-B9F6-AEE9B596E2B6}">
      <dgm:prSet/>
      <dgm:spPr/>
      <dgm:t>
        <a:bodyPr/>
        <a:lstStyle/>
        <a:p>
          <a:endParaRPr lang="es-ES"/>
        </a:p>
      </dgm:t>
    </dgm:pt>
    <dgm:pt modelId="{CDD1ABF0-B456-4708-8046-6172667D15AC}" type="sibTrans" cxnId="{BC924B82-CAEB-4395-B9F6-AEE9B596E2B6}">
      <dgm:prSet/>
      <dgm:spPr/>
      <dgm:t>
        <a:bodyPr/>
        <a:lstStyle/>
        <a:p>
          <a:endParaRPr lang="es-ES"/>
        </a:p>
      </dgm:t>
    </dgm:pt>
    <dgm:pt modelId="{87734A98-E1EB-4423-B3B5-1CFF45C23152}" type="pres">
      <dgm:prSet presAssocID="{722FCA5D-DB70-4B79-A456-B2C1EDB3C61C}" presName="Name0" presStyleCnt="0">
        <dgm:presLayoutVars>
          <dgm:dir/>
          <dgm:resizeHandles val="exact"/>
        </dgm:presLayoutVars>
      </dgm:prSet>
      <dgm:spPr/>
    </dgm:pt>
    <dgm:pt modelId="{513C296E-52B6-48C2-858A-2B1E92D48CA6}" type="pres">
      <dgm:prSet presAssocID="{E450A580-FC13-4C42-9712-085E889E9779}" presName="node" presStyleLbl="node1" presStyleIdx="0" presStyleCnt="4">
        <dgm:presLayoutVars>
          <dgm:bulletEnabled val="1"/>
        </dgm:presLayoutVars>
      </dgm:prSet>
      <dgm:spPr/>
    </dgm:pt>
    <dgm:pt modelId="{EE90969C-D3B6-4AFD-9E68-9E9875664833}" type="pres">
      <dgm:prSet presAssocID="{47C613AF-DBF6-472E-B820-0C0AE722457A}" presName="sibTrans" presStyleLbl="sibTrans2D1" presStyleIdx="0" presStyleCnt="3"/>
      <dgm:spPr/>
    </dgm:pt>
    <dgm:pt modelId="{56060FEB-8AB7-4942-90AF-DAB7E1F6E466}" type="pres">
      <dgm:prSet presAssocID="{47C613AF-DBF6-472E-B820-0C0AE722457A}" presName="connectorText" presStyleLbl="sibTrans2D1" presStyleIdx="0" presStyleCnt="3"/>
      <dgm:spPr/>
    </dgm:pt>
    <dgm:pt modelId="{9056B95F-F933-48F7-80A3-EE3235260C22}" type="pres">
      <dgm:prSet presAssocID="{8632312E-C01A-411F-BD69-639D76F16213}" presName="node" presStyleLbl="node1" presStyleIdx="1" presStyleCnt="4">
        <dgm:presLayoutVars>
          <dgm:bulletEnabled val="1"/>
        </dgm:presLayoutVars>
      </dgm:prSet>
      <dgm:spPr/>
    </dgm:pt>
    <dgm:pt modelId="{4A8F4340-0148-4670-AC27-95C9A6AAC7C4}" type="pres">
      <dgm:prSet presAssocID="{3EDB94EB-FDDE-43AA-914C-68E033800841}" presName="sibTrans" presStyleLbl="sibTrans2D1" presStyleIdx="1" presStyleCnt="3"/>
      <dgm:spPr/>
    </dgm:pt>
    <dgm:pt modelId="{23248EE4-2F14-4184-9A9A-327B72234FD1}" type="pres">
      <dgm:prSet presAssocID="{3EDB94EB-FDDE-43AA-914C-68E033800841}" presName="connectorText" presStyleLbl="sibTrans2D1" presStyleIdx="1" presStyleCnt="3"/>
      <dgm:spPr/>
    </dgm:pt>
    <dgm:pt modelId="{BC974F9D-B3BB-4E99-B061-0263333F202B}" type="pres">
      <dgm:prSet presAssocID="{8E906912-B9DA-442C-AF72-AAE40312BED5}" presName="node" presStyleLbl="node1" presStyleIdx="2" presStyleCnt="4">
        <dgm:presLayoutVars>
          <dgm:bulletEnabled val="1"/>
        </dgm:presLayoutVars>
      </dgm:prSet>
      <dgm:spPr/>
    </dgm:pt>
    <dgm:pt modelId="{79844314-5D75-4C82-9483-5FC33C822679}" type="pres">
      <dgm:prSet presAssocID="{45628426-30EF-483C-85DC-921410CE1DF4}" presName="sibTrans" presStyleLbl="sibTrans2D1" presStyleIdx="2" presStyleCnt="3"/>
      <dgm:spPr/>
    </dgm:pt>
    <dgm:pt modelId="{37B4A1F6-F0BD-440A-BECD-33653B6B6A14}" type="pres">
      <dgm:prSet presAssocID="{45628426-30EF-483C-85DC-921410CE1DF4}" presName="connectorText" presStyleLbl="sibTrans2D1" presStyleIdx="2" presStyleCnt="3"/>
      <dgm:spPr/>
    </dgm:pt>
    <dgm:pt modelId="{097AD41A-3DBE-493F-A369-B22F20D81E55}" type="pres">
      <dgm:prSet presAssocID="{C17755BC-F83A-4D72-B265-6D7BF2F4F724}" presName="node" presStyleLbl="node1" presStyleIdx="3" presStyleCnt="4">
        <dgm:presLayoutVars>
          <dgm:bulletEnabled val="1"/>
        </dgm:presLayoutVars>
      </dgm:prSet>
      <dgm:spPr/>
    </dgm:pt>
  </dgm:ptLst>
  <dgm:cxnLst>
    <dgm:cxn modelId="{B53C5100-EE18-46CD-9D6D-8FE5496A03DA}" srcId="{722FCA5D-DB70-4B79-A456-B2C1EDB3C61C}" destId="{8E906912-B9DA-442C-AF72-AAE40312BED5}" srcOrd="2" destOrd="0" parTransId="{B7577F80-873E-48CB-897B-4D716DCD1F33}" sibTransId="{45628426-30EF-483C-85DC-921410CE1DF4}"/>
    <dgm:cxn modelId="{F7A6AB13-98A8-4F84-A518-D067A514D5FD}" srcId="{722FCA5D-DB70-4B79-A456-B2C1EDB3C61C}" destId="{E450A580-FC13-4C42-9712-085E889E9779}" srcOrd="0" destOrd="0" parTransId="{97CAC6D1-3455-4FA9-9CAF-6372A934DAD8}" sibTransId="{47C613AF-DBF6-472E-B820-0C0AE722457A}"/>
    <dgm:cxn modelId="{79DC8115-840C-474E-9EDE-811CF2B774B2}" type="presOf" srcId="{8632312E-C01A-411F-BD69-639D76F16213}" destId="{9056B95F-F933-48F7-80A3-EE3235260C22}" srcOrd="0" destOrd="0" presId="urn:microsoft.com/office/officeart/2005/8/layout/process1"/>
    <dgm:cxn modelId="{9D0FE23C-E332-432A-91F4-22FA07C04113}" type="presOf" srcId="{C17755BC-F83A-4D72-B265-6D7BF2F4F724}" destId="{097AD41A-3DBE-493F-A369-B22F20D81E55}" srcOrd="0" destOrd="0" presId="urn:microsoft.com/office/officeart/2005/8/layout/process1"/>
    <dgm:cxn modelId="{708F3246-F5D4-4FDC-A045-0C965FA8F95E}" type="presOf" srcId="{3EDB94EB-FDDE-43AA-914C-68E033800841}" destId="{4A8F4340-0148-4670-AC27-95C9A6AAC7C4}" srcOrd="0" destOrd="0" presId="urn:microsoft.com/office/officeart/2005/8/layout/process1"/>
    <dgm:cxn modelId="{7D474F50-1DEF-496C-970C-DA5E4883F242}" type="presOf" srcId="{45628426-30EF-483C-85DC-921410CE1DF4}" destId="{37B4A1F6-F0BD-440A-BECD-33653B6B6A14}" srcOrd="1" destOrd="0" presId="urn:microsoft.com/office/officeart/2005/8/layout/process1"/>
    <dgm:cxn modelId="{22E34A76-378F-4C87-98FF-F2EA6CAAF681}" type="presOf" srcId="{E450A580-FC13-4C42-9712-085E889E9779}" destId="{513C296E-52B6-48C2-858A-2B1E92D48CA6}" srcOrd="0" destOrd="0" presId="urn:microsoft.com/office/officeart/2005/8/layout/process1"/>
    <dgm:cxn modelId="{3351757A-5A33-498C-8608-7F0F4FB39FB4}" type="presOf" srcId="{722FCA5D-DB70-4B79-A456-B2C1EDB3C61C}" destId="{87734A98-E1EB-4423-B3B5-1CFF45C23152}" srcOrd="0" destOrd="0" presId="urn:microsoft.com/office/officeart/2005/8/layout/process1"/>
    <dgm:cxn modelId="{BC924B82-CAEB-4395-B9F6-AEE9B596E2B6}" srcId="{722FCA5D-DB70-4B79-A456-B2C1EDB3C61C}" destId="{C17755BC-F83A-4D72-B265-6D7BF2F4F724}" srcOrd="3" destOrd="0" parTransId="{A3620FB3-C097-44D4-BF59-C78D41DA1DF0}" sibTransId="{CDD1ABF0-B456-4708-8046-6172667D15AC}"/>
    <dgm:cxn modelId="{D4D92885-3FD4-4DDE-9900-225574F5C590}" type="presOf" srcId="{3EDB94EB-FDDE-43AA-914C-68E033800841}" destId="{23248EE4-2F14-4184-9A9A-327B72234FD1}" srcOrd="1" destOrd="0" presId="urn:microsoft.com/office/officeart/2005/8/layout/process1"/>
    <dgm:cxn modelId="{04B2039C-40A1-4CF0-835E-8FA7C4AC32B9}" type="presOf" srcId="{45628426-30EF-483C-85DC-921410CE1DF4}" destId="{79844314-5D75-4C82-9483-5FC33C822679}" srcOrd="0" destOrd="0" presId="urn:microsoft.com/office/officeart/2005/8/layout/process1"/>
    <dgm:cxn modelId="{236819A2-9452-492D-BA30-6FA7C9B05910}" type="presOf" srcId="{8E906912-B9DA-442C-AF72-AAE40312BED5}" destId="{BC974F9D-B3BB-4E99-B061-0263333F202B}" srcOrd="0" destOrd="0" presId="urn:microsoft.com/office/officeart/2005/8/layout/process1"/>
    <dgm:cxn modelId="{91EABEA7-806A-4301-A45B-527E1EEBAA16}" type="presOf" srcId="{47C613AF-DBF6-472E-B820-0C0AE722457A}" destId="{56060FEB-8AB7-4942-90AF-DAB7E1F6E466}" srcOrd="1" destOrd="0" presId="urn:microsoft.com/office/officeart/2005/8/layout/process1"/>
    <dgm:cxn modelId="{9E9867BD-D60B-4144-8638-EB417ED5770F}" srcId="{722FCA5D-DB70-4B79-A456-B2C1EDB3C61C}" destId="{8632312E-C01A-411F-BD69-639D76F16213}" srcOrd="1" destOrd="0" parTransId="{1B2701CA-D746-4471-AC8B-BF0E268EDFEA}" sibTransId="{3EDB94EB-FDDE-43AA-914C-68E033800841}"/>
    <dgm:cxn modelId="{070651D9-73B0-4DEA-BC6A-2833392B3312}" type="presOf" srcId="{47C613AF-DBF6-472E-B820-0C0AE722457A}" destId="{EE90969C-D3B6-4AFD-9E68-9E9875664833}" srcOrd="0" destOrd="0" presId="urn:microsoft.com/office/officeart/2005/8/layout/process1"/>
    <dgm:cxn modelId="{6F302A43-2275-44B3-8E39-DEF95E63EF35}" type="presParOf" srcId="{87734A98-E1EB-4423-B3B5-1CFF45C23152}" destId="{513C296E-52B6-48C2-858A-2B1E92D48CA6}" srcOrd="0" destOrd="0" presId="urn:microsoft.com/office/officeart/2005/8/layout/process1"/>
    <dgm:cxn modelId="{3A031713-9041-4AFC-8D03-7484F21BBF6E}" type="presParOf" srcId="{87734A98-E1EB-4423-B3B5-1CFF45C23152}" destId="{EE90969C-D3B6-4AFD-9E68-9E9875664833}" srcOrd="1" destOrd="0" presId="urn:microsoft.com/office/officeart/2005/8/layout/process1"/>
    <dgm:cxn modelId="{D6630DAF-494F-4A0B-93EC-8E40F72CB52C}" type="presParOf" srcId="{EE90969C-D3B6-4AFD-9E68-9E9875664833}" destId="{56060FEB-8AB7-4942-90AF-DAB7E1F6E466}" srcOrd="0" destOrd="0" presId="urn:microsoft.com/office/officeart/2005/8/layout/process1"/>
    <dgm:cxn modelId="{E763BB21-46FC-4D05-BE80-250F7EB40ADD}" type="presParOf" srcId="{87734A98-E1EB-4423-B3B5-1CFF45C23152}" destId="{9056B95F-F933-48F7-80A3-EE3235260C22}" srcOrd="2" destOrd="0" presId="urn:microsoft.com/office/officeart/2005/8/layout/process1"/>
    <dgm:cxn modelId="{796CE2B0-3444-4CDC-998F-8BA1CA1E0C1E}" type="presParOf" srcId="{87734A98-E1EB-4423-B3B5-1CFF45C23152}" destId="{4A8F4340-0148-4670-AC27-95C9A6AAC7C4}" srcOrd="3" destOrd="0" presId="urn:microsoft.com/office/officeart/2005/8/layout/process1"/>
    <dgm:cxn modelId="{217AC37E-5A8F-49E4-81D0-A349F7D1E57C}" type="presParOf" srcId="{4A8F4340-0148-4670-AC27-95C9A6AAC7C4}" destId="{23248EE4-2F14-4184-9A9A-327B72234FD1}" srcOrd="0" destOrd="0" presId="urn:microsoft.com/office/officeart/2005/8/layout/process1"/>
    <dgm:cxn modelId="{10A46515-4DCC-4706-8EA3-87D59FF1DB78}" type="presParOf" srcId="{87734A98-E1EB-4423-B3B5-1CFF45C23152}" destId="{BC974F9D-B3BB-4E99-B061-0263333F202B}" srcOrd="4" destOrd="0" presId="urn:microsoft.com/office/officeart/2005/8/layout/process1"/>
    <dgm:cxn modelId="{5FD186CB-4DC2-4D73-954D-6FA69926267B}" type="presParOf" srcId="{87734A98-E1EB-4423-B3B5-1CFF45C23152}" destId="{79844314-5D75-4C82-9483-5FC33C822679}" srcOrd="5" destOrd="0" presId="urn:microsoft.com/office/officeart/2005/8/layout/process1"/>
    <dgm:cxn modelId="{035CDA8E-5B4E-42C3-8764-A89AEA22D4D0}" type="presParOf" srcId="{79844314-5D75-4C82-9483-5FC33C822679}" destId="{37B4A1F6-F0BD-440A-BECD-33653B6B6A14}" srcOrd="0" destOrd="0" presId="urn:microsoft.com/office/officeart/2005/8/layout/process1"/>
    <dgm:cxn modelId="{7AEC7E72-D9AB-44EB-995B-DE1970F40902}" type="presParOf" srcId="{87734A98-E1EB-4423-B3B5-1CFF45C23152}" destId="{097AD41A-3DBE-493F-A369-B22F20D81E5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81CC7F-ED7D-42FE-8C24-1958C209163A}" type="doc">
      <dgm:prSet loTypeId="urn:microsoft.com/office/officeart/2005/8/layout/radial5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2D9BFDB2-DD66-48C2-9C29-8411E3B40DF5}">
      <dgm:prSet phldrT="[Texto]"/>
      <dgm:spPr/>
      <dgm:t>
        <a:bodyPr/>
        <a:lstStyle/>
        <a:p>
          <a:r>
            <a:rPr lang="ca-ES" noProof="0" dirty="0"/>
            <a:t>Fitxer ARFF</a:t>
          </a:r>
        </a:p>
      </dgm:t>
    </dgm:pt>
    <dgm:pt modelId="{23615D11-E8D5-4E3A-AA9A-D24BF53C8A47}" type="parTrans" cxnId="{9291B49B-D513-43F2-BDD4-14F783EB3DC0}">
      <dgm:prSet/>
      <dgm:spPr/>
      <dgm:t>
        <a:bodyPr/>
        <a:lstStyle/>
        <a:p>
          <a:endParaRPr lang="ca-ES" noProof="0" dirty="0"/>
        </a:p>
      </dgm:t>
    </dgm:pt>
    <dgm:pt modelId="{FD95C270-D6DA-428B-B5F1-5334300F25E3}" type="sibTrans" cxnId="{9291B49B-D513-43F2-BDD4-14F783EB3DC0}">
      <dgm:prSet/>
      <dgm:spPr/>
      <dgm:t>
        <a:bodyPr/>
        <a:lstStyle/>
        <a:p>
          <a:endParaRPr lang="es-ES"/>
        </a:p>
      </dgm:t>
    </dgm:pt>
    <dgm:pt modelId="{B8BB7D00-6EA6-4983-9121-D3EA8E5A511A}">
      <dgm:prSet/>
      <dgm:spPr/>
      <dgm:t>
        <a:bodyPr/>
        <a:lstStyle/>
        <a:p>
          <a:r>
            <a:rPr lang="ca-ES" noProof="0" dirty="0"/>
            <a:t>Taula SQLite</a:t>
          </a:r>
        </a:p>
      </dgm:t>
    </dgm:pt>
    <dgm:pt modelId="{EEC0373B-C275-4A98-A839-13A0EE5DB445}" type="parTrans" cxnId="{14EB2945-32CB-4FFD-B996-BA221F598FEA}">
      <dgm:prSet/>
      <dgm:spPr/>
      <dgm:t>
        <a:bodyPr/>
        <a:lstStyle/>
        <a:p>
          <a:endParaRPr lang="es-ES"/>
        </a:p>
      </dgm:t>
    </dgm:pt>
    <dgm:pt modelId="{2FC58CDC-C834-4906-8B60-F3BCDDDED5C6}" type="sibTrans" cxnId="{14EB2945-32CB-4FFD-B996-BA221F598FEA}">
      <dgm:prSet/>
      <dgm:spPr/>
      <dgm:t>
        <a:bodyPr/>
        <a:lstStyle/>
        <a:p>
          <a:endParaRPr lang="es-ES"/>
        </a:p>
      </dgm:t>
    </dgm:pt>
    <dgm:pt modelId="{CF368CA2-E9FA-4DE0-BD3E-FCA8FCE63599}">
      <dgm:prSet/>
      <dgm:spPr/>
      <dgm:t>
        <a:bodyPr/>
        <a:lstStyle/>
        <a:p>
          <a:r>
            <a:rPr lang="ca-ES" noProof="0" dirty="0"/>
            <a:t>Fitxer DB</a:t>
          </a:r>
        </a:p>
      </dgm:t>
    </dgm:pt>
    <dgm:pt modelId="{BC69819B-683A-448F-909B-AB15D5DD22BC}" type="parTrans" cxnId="{B6FD2CEA-0599-480D-BFA5-0076F56CB1C5}">
      <dgm:prSet/>
      <dgm:spPr/>
      <dgm:t>
        <a:bodyPr/>
        <a:lstStyle/>
        <a:p>
          <a:endParaRPr lang="ca-ES" noProof="0" dirty="0"/>
        </a:p>
      </dgm:t>
    </dgm:pt>
    <dgm:pt modelId="{891DD95C-9964-457C-ACC5-A2D8914822FE}" type="sibTrans" cxnId="{B6FD2CEA-0599-480D-BFA5-0076F56CB1C5}">
      <dgm:prSet/>
      <dgm:spPr/>
      <dgm:t>
        <a:bodyPr/>
        <a:lstStyle/>
        <a:p>
          <a:endParaRPr lang="es-ES"/>
        </a:p>
      </dgm:t>
    </dgm:pt>
    <dgm:pt modelId="{1BD2C4D2-D1E0-4A30-B53D-1C20E9736689}">
      <dgm:prSet/>
      <dgm:spPr/>
      <dgm:t>
        <a:bodyPr/>
        <a:lstStyle/>
        <a:p>
          <a:r>
            <a:rPr lang="ca-ES" noProof="0" dirty="0"/>
            <a:t>Fitxer TXT</a:t>
          </a:r>
        </a:p>
      </dgm:t>
    </dgm:pt>
    <dgm:pt modelId="{9B3A74A3-47EF-4FB3-8577-A8BE8615460B}" type="sibTrans" cxnId="{BCFA9418-85A5-4371-BFE6-EFF31A0F9F42}">
      <dgm:prSet/>
      <dgm:spPr/>
      <dgm:t>
        <a:bodyPr/>
        <a:lstStyle/>
        <a:p>
          <a:endParaRPr lang="es-ES"/>
        </a:p>
      </dgm:t>
    </dgm:pt>
    <dgm:pt modelId="{2B4656DE-2B7A-4802-A7D7-3709F034CE47}" type="parTrans" cxnId="{BCFA9418-85A5-4371-BFE6-EFF31A0F9F42}">
      <dgm:prSet/>
      <dgm:spPr/>
      <dgm:t>
        <a:bodyPr/>
        <a:lstStyle/>
        <a:p>
          <a:endParaRPr lang="ca-ES" noProof="0" dirty="0"/>
        </a:p>
      </dgm:t>
    </dgm:pt>
    <dgm:pt modelId="{98CE4DCC-0696-4E8D-9C8C-ED40A6176CA2}" type="pres">
      <dgm:prSet presAssocID="{1F81CC7F-ED7D-42FE-8C24-1958C209163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64F9B13-C993-4158-96CA-3955D33F15F8}" type="pres">
      <dgm:prSet presAssocID="{B8BB7D00-6EA6-4983-9121-D3EA8E5A511A}" presName="centerShape" presStyleLbl="node0" presStyleIdx="0" presStyleCnt="1"/>
      <dgm:spPr/>
    </dgm:pt>
    <dgm:pt modelId="{C8152F37-06DC-4B6D-AFCC-4593316D4538}" type="pres">
      <dgm:prSet presAssocID="{23615D11-E8D5-4E3A-AA9A-D24BF53C8A47}" presName="parTrans" presStyleLbl="sibTrans2D1" presStyleIdx="0" presStyleCnt="3" custAng="10800000"/>
      <dgm:spPr/>
    </dgm:pt>
    <dgm:pt modelId="{0538E1A0-C8A6-4CC1-94A5-2D0B07302D78}" type="pres">
      <dgm:prSet presAssocID="{23615D11-E8D5-4E3A-AA9A-D24BF53C8A47}" presName="connectorText" presStyleLbl="sibTrans2D1" presStyleIdx="0" presStyleCnt="3"/>
      <dgm:spPr/>
    </dgm:pt>
    <dgm:pt modelId="{44A092F1-E6D3-4DC7-BE69-AF51E89CE096}" type="pres">
      <dgm:prSet presAssocID="{2D9BFDB2-DD66-48C2-9C29-8411E3B40DF5}" presName="node" presStyleLbl="node1" presStyleIdx="0" presStyleCnt="3">
        <dgm:presLayoutVars>
          <dgm:bulletEnabled val="1"/>
        </dgm:presLayoutVars>
      </dgm:prSet>
      <dgm:spPr/>
    </dgm:pt>
    <dgm:pt modelId="{B829EE59-4B37-4B6A-B140-E8A3224A253C}" type="pres">
      <dgm:prSet presAssocID="{2B4656DE-2B7A-4802-A7D7-3709F034CE47}" presName="parTrans" presStyleLbl="sibTrans2D1" presStyleIdx="1" presStyleCnt="3" custAng="10732795"/>
      <dgm:spPr/>
    </dgm:pt>
    <dgm:pt modelId="{6ABC405A-8A38-49A7-83B3-C8290081649A}" type="pres">
      <dgm:prSet presAssocID="{2B4656DE-2B7A-4802-A7D7-3709F034CE47}" presName="connectorText" presStyleLbl="sibTrans2D1" presStyleIdx="1" presStyleCnt="3"/>
      <dgm:spPr/>
    </dgm:pt>
    <dgm:pt modelId="{0C9E3117-2DE1-4893-B48A-D1E4C1A572BD}" type="pres">
      <dgm:prSet presAssocID="{1BD2C4D2-D1E0-4A30-B53D-1C20E9736689}" presName="node" presStyleLbl="node1" presStyleIdx="1" presStyleCnt="3">
        <dgm:presLayoutVars>
          <dgm:bulletEnabled val="1"/>
        </dgm:presLayoutVars>
      </dgm:prSet>
      <dgm:spPr/>
    </dgm:pt>
    <dgm:pt modelId="{C38CCF51-3012-465E-8F51-4FF3A5FA30F8}" type="pres">
      <dgm:prSet presAssocID="{BC69819B-683A-448F-909B-AB15D5DD22BC}" presName="parTrans" presStyleLbl="sibTrans2D1" presStyleIdx="2" presStyleCnt="3" custAng="10236947"/>
      <dgm:spPr/>
    </dgm:pt>
    <dgm:pt modelId="{3C2C85B1-871B-4D01-B7A9-5EC4378949C3}" type="pres">
      <dgm:prSet presAssocID="{BC69819B-683A-448F-909B-AB15D5DD22BC}" presName="connectorText" presStyleLbl="sibTrans2D1" presStyleIdx="2" presStyleCnt="3"/>
      <dgm:spPr/>
    </dgm:pt>
    <dgm:pt modelId="{45F693DE-C4C2-4CA5-9A3C-FCA44E5E95A4}" type="pres">
      <dgm:prSet presAssocID="{CF368CA2-E9FA-4DE0-BD3E-FCA8FCE63599}" presName="node" presStyleLbl="node1" presStyleIdx="2" presStyleCnt="3">
        <dgm:presLayoutVars>
          <dgm:bulletEnabled val="1"/>
        </dgm:presLayoutVars>
      </dgm:prSet>
      <dgm:spPr/>
    </dgm:pt>
  </dgm:ptLst>
  <dgm:cxnLst>
    <dgm:cxn modelId="{BCFA9418-85A5-4371-BFE6-EFF31A0F9F42}" srcId="{B8BB7D00-6EA6-4983-9121-D3EA8E5A511A}" destId="{1BD2C4D2-D1E0-4A30-B53D-1C20E9736689}" srcOrd="1" destOrd="0" parTransId="{2B4656DE-2B7A-4802-A7D7-3709F034CE47}" sibTransId="{9B3A74A3-47EF-4FB3-8577-A8BE8615460B}"/>
    <dgm:cxn modelId="{D288201B-08AA-4596-96D7-9FD9745491C5}" type="presOf" srcId="{CF368CA2-E9FA-4DE0-BD3E-FCA8FCE63599}" destId="{45F693DE-C4C2-4CA5-9A3C-FCA44E5E95A4}" srcOrd="0" destOrd="0" presId="urn:microsoft.com/office/officeart/2005/8/layout/radial5"/>
    <dgm:cxn modelId="{14EB2945-32CB-4FFD-B996-BA221F598FEA}" srcId="{1F81CC7F-ED7D-42FE-8C24-1958C209163A}" destId="{B8BB7D00-6EA6-4983-9121-D3EA8E5A511A}" srcOrd="0" destOrd="0" parTransId="{EEC0373B-C275-4A98-A839-13A0EE5DB445}" sibTransId="{2FC58CDC-C834-4906-8B60-F3BCDDDED5C6}"/>
    <dgm:cxn modelId="{53D69F4E-A8CB-4341-A6DD-C5BF274B9AF6}" type="presOf" srcId="{23615D11-E8D5-4E3A-AA9A-D24BF53C8A47}" destId="{0538E1A0-C8A6-4CC1-94A5-2D0B07302D78}" srcOrd="1" destOrd="0" presId="urn:microsoft.com/office/officeart/2005/8/layout/radial5"/>
    <dgm:cxn modelId="{7B9D2550-FA03-4060-8246-C19FC40C9F55}" type="presOf" srcId="{2B4656DE-2B7A-4802-A7D7-3709F034CE47}" destId="{6ABC405A-8A38-49A7-83B3-C8290081649A}" srcOrd="1" destOrd="0" presId="urn:microsoft.com/office/officeart/2005/8/layout/radial5"/>
    <dgm:cxn modelId="{6E27AD75-AC77-497C-B562-ACEA628CEA48}" type="presOf" srcId="{2D9BFDB2-DD66-48C2-9C29-8411E3B40DF5}" destId="{44A092F1-E6D3-4DC7-BE69-AF51E89CE096}" srcOrd="0" destOrd="0" presId="urn:microsoft.com/office/officeart/2005/8/layout/radial5"/>
    <dgm:cxn modelId="{B9BB5A7C-89FC-438D-B88A-8F516725CB8C}" type="presOf" srcId="{B8BB7D00-6EA6-4983-9121-D3EA8E5A511A}" destId="{864F9B13-C993-4158-96CA-3955D33F15F8}" srcOrd="0" destOrd="0" presId="urn:microsoft.com/office/officeart/2005/8/layout/radial5"/>
    <dgm:cxn modelId="{460EA57C-A9DE-4CE6-8C09-A0A5D0E7D194}" type="presOf" srcId="{BC69819B-683A-448F-909B-AB15D5DD22BC}" destId="{3C2C85B1-871B-4D01-B7A9-5EC4378949C3}" srcOrd="1" destOrd="0" presId="urn:microsoft.com/office/officeart/2005/8/layout/radial5"/>
    <dgm:cxn modelId="{774ACF99-E2D8-481F-81D7-104F5571725C}" type="presOf" srcId="{23615D11-E8D5-4E3A-AA9A-D24BF53C8A47}" destId="{C8152F37-06DC-4B6D-AFCC-4593316D4538}" srcOrd="0" destOrd="0" presId="urn:microsoft.com/office/officeart/2005/8/layout/radial5"/>
    <dgm:cxn modelId="{9291B49B-D513-43F2-BDD4-14F783EB3DC0}" srcId="{B8BB7D00-6EA6-4983-9121-D3EA8E5A511A}" destId="{2D9BFDB2-DD66-48C2-9C29-8411E3B40DF5}" srcOrd="0" destOrd="0" parTransId="{23615D11-E8D5-4E3A-AA9A-D24BF53C8A47}" sibTransId="{FD95C270-D6DA-428B-B5F1-5334300F25E3}"/>
    <dgm:cxn modelId="{2128CBBA-E42D-46DE-8864-44D2B450F251}" type="presOf" srcId="{1F81CC7F-ED7D-42FE-8C24-1958C209163A}" destId="{98CE4DCC-0696-4E8D-9C8C-ED40A6176CA2}" srcOrd="0" destOrd="0" presId="urn:microsoft.com/office/officeart/2005/8/layout/radial5"/>
    <dgm:cxn modelId="{3C01C2C0-B542-4398-B5C2-21FF391E2B16}" type="presOf" srcId="{BC69819B-683A-448F-909B-AB15D5DD22BC}" destId="{C38CCF51-3012-465E-8F51-4FF3A5FA30F8}" srcOrd="0" destOrd="0" presId="urn:microsoft.com/office/officeart/2005/8/layout/radial5"/>
    <dgm:cxn modelId="{D7E95FDA-47B7-43B4-BF3D-E049ABADB9FD}" type="presOf" srcId="{2B4656DE-2B7A-4802-A7D7-3709F034CE47}" destId="{B829EE59-4B37-4B6A-B140-E8A3224A253C}" srcOrd="0" destOrd="0" presId="urn:microsoft.com/office/officeart/2005/8/layout/radial5"/>
    <dgm:cxn modelId="{B6FD2CEA-0599-480D-BFA5-0076F56CB1C5}" srcId="{B8BB7D00-6EA6-4983-9121-D3EA8E5A511A}" destId="{CF368CA2-E9FA-4DE0-BD3E-FCA8FCE63599}" srcOrd="2" destOrd="0" parTransId="{BC69819B-683A-448F-909B-AB15D5DD22BC}" sibTransId="{891DD95C-9964-457C-ACC5-A2D8914822FE}"/>
    <dgm:cxn modelId="{C5DF16F4-3DA6-4369-8289-648C07ACC3AA}" type="presOf" srcId="{1BD2C4D2-D1E0-4A30-B53D-1C20E9736689}" destId="{0C9E3117-2DE1-4893-B48A-D1E4C1A572BD}" srcOrd="0" destOrd="0" presId="urn:microsoft.com/office/officeart/2005/8/layout/radial5"/>
    <dgm:cxn modelId="{63094572-2D05-48A4-BF5E-0396FB7841FC}" type="presParOf" srcId="{98CE4DCC-0696-4E8D-9C8C-ED40A6176CA2}" destId="{864F9B13-C993-4158-96CA-3955D33F15F8}" srcOrd="0" destOrd="0" presId="urn:microsoft.com/office/officeart/2005/8/layout/radial5"/>
    <dgm:cxn modelId="{80D12B10-6726-4A7D-ABA9-4881EAB50D25}" type="presParOf" srcId="{98CE4DCC-0696-4E8D-9C8C-ED40A6176CA2}" destId="{C8152F37-06DC-4B6D-AFCC-4593316D4538}" srcOrd="1" destOrd="0" presId="urn:microsoft.com/office/officeart/2005/8/layout/radial5"/>
    <dgm:cxn modelId="{B68768B4-1F06-4DA2-85CB-A12F6EEA6E98}" type="presParOf" srcId="{C8152F37-06DC-4B6D-AFCC-4593316D4538}" destId="{0538E1A0-C8A6-4CC1-94A5-2D0B07302D78}" srcOrd="0" destOrd="0" presId="urn:microsoft.com/office/officeart/2005/8/layout/radial5"/>
    <dgm:cxn modelId="{AC39A321-9BDF-4B17-BC13-F618C333DCE5}" type="presParOf" srcId="{98CE4DCC-0696-4E8D-9C8C-ED40A6176CA2}" destId="{44A092F1-E6D3-4DC7-BE69-AF51E89CE096}" srcOrd="2" destOrd="0" presId="urn:microsoft.com/office/officeart/2005/8/layout/radial5"/>
    <dgm:cxn modelId="{B81E1422-BD11-49D1-9D56-42AC0ED95A68}" type="presParOf" srcId="{98CE4DCC-0696-4E8D-9C8C-ED40A6176CA2}" destId="{B829EE59-4B37-4B6A-B140-E8A3224A253C}" srcOrd="3" destOrd="0" presId="urn:microsoft.com/office/officeart/2005/8/layout/radial5"/>
    <dgm:cxn modelId="{D5F73C83-8E14-4F71-9B68-D1A976130E21}" type="presParOf" srcId="{B829EE59-4B37-4B6A-B140-E8A3224A253C}" destId="{6ABC405A-8A38-49A7-83B3-C8290081649A}" srcOrd="0" destOrd="0" presId="urn:microsoft.com/office/officeart/2005/8/layout/radial5"/>
    <dgm:cxn modelId="{D2BBB359-3FF5-4593-974C-3C6F41D37D5A}" type="presParOf" srcId="{98CE4DCC-0696-4E8D-9C8C-ED40A6176CA2}" destId="{0C9E3117-2DE1-4893-B48A-D1E4C1A572BD}" srcOrd="4" destOrd="0" presId="urn:microsoft.com/office/officeart/2005/8/layout/radial5"/>
    <dgm:cxn modelId="{E53ED74E-E3E2-4285-BFB4-5AD2AC7A28DD}" type="presParOf" srcId="{98CE4DCC-0696-4E8D-9C8C-ED40A6176CA2}" destId="{C38CCF51-3012-465E-8F51-4FF3A5FA30F8}" srcOrd="5" destOrd="0" presId="urn:microsoft.com/office/officeart/2005/8/layout/radial5"/>
    <dgm:cxn modelId="{BBA6F767-B3E1-4DC8-954B-8F10D6CC9658}" type="presParOf" srcId="{C38CCF51-3012-465E-8F51-4FF3A5FA30F8}" destId="{3C2C85B1-871B-4D01-B7A9-5EC4378949C3}" srcOrd="0" destOrd="0" presId="urn:microsoft.com/office/officeart/2005/8/layout/radial5"/>
    <dgm:cxn modelId="{397D6B25-3437-4AEF-9B37-6F415C59DEB5}" type="presParOf" srcId="{98CE4DCC-0696-4E8D-9C8C-ED40A6176CA2}" destId="{45F693DE-C4C2-4CA5-9A3C-FCA44E5E95A4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ACF77B-EA61-4D97-85BF-FFAB5B0C66E8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2D4132E1-FA85-4D62-8314-858C78CC8A87}">
      <dgm:prSet phldrT="[Texto]"/>
      <dgm:spPr/>
      <dgm:t>
        <a:bodyPr/>
        <a:lstStyle/>
        <a:p>
          <a:pPr algn="ctr"/>
          <a:r>
            <a:rPr lang="ca-ES" noProof="0" dirty="0"/>
            <a:t>Tipus grafs de Gaifman</a:t>
          </a:r>
        </a:p>
      </dgm:t>
    </dgm:pt>
    <dgm:pt modelId="{319010A1-3808-482E-AA3A-11FEC16EA835}" type="parTrans" cxnId="{49E8C68D-3C58-4A8E-9063-1BC1692D00FC}">
      <dgm:prSet/>
      <dgm:spPr/>
      <dgm:t>
        <a:bodyPr/>
        <a:lstStyle/>
        <a:p>
          <a:endParaRPr lang="es-ES"/>
        </a:p>
      </dgm:t>
    </dgm:pt>
    <dgm:pt modelId="{9A245AA8-F26E-4514-AE91-678568623737}" type="sibTrans" cxnId="{49E8C68D-3C58-4A8E-9063-1BC1692D00FC}">
      <dgm:prSet/>
      <dgm:spPr/>
      <dgm:t>
        <a:bodyPr/>
        <a:lstStyle/>
        <a:p>
          <a:endParaRPr lang="es-ES"/>
        </a:p>
      </dgm:t>
    </dgm:pt>
    <dgm:pt modelId="{B70BE53E-EF2D-4620-A27F-3B60CA8C8FE5}">
      <dgm:prSet phldrT="[Texto]"/>
      <dgm:spPr/>
      <dgm:t>
        <a:bodyPr/>
        <a:lstStyle/>
        <a:p>
          <a:r>
            <a:rPr lang="ca-ES" noProof="0" dirty="0"/>
            <a:t>Pla</a:t>
          </a:r>
        </a:p>
      </dgm:t>
    </dgm:pt>
    <dgm:pt modelId="{351B8B55-315E-4D28-B4B9-77907E64FC80}" type="parTrans" cxnId="{07FC8CAE-6B7F-45C7-BA5B-779B8413D7CA}">
      <dgm:prSet/>
      <dgm:spPr/>
      <dgm:t>
        <a:bodyPr/>
        <a:lstStyle/>
        <a:p>
          <a:endParaRPr lang="ca-ES" noProof="0" dirty="0"/>
        </a:p>
      </dgm:t>
    </dgm:pt>
    <dgm:pt modelId="{7A88A154-F4EA-4157-A1A2-B475CC45D277}" type="sibTrans" cxnId="{07FC8CAE-6B7F-45C7-BA5B-779B8413D7CA}">
      <dgm:prSet/>
      <dgm:spPr/>
      <dgm:t>
        <a:bodyPr/>
        <a:lstStyle/>
        <a:p>
          <a:endParaRPr lang="es-ES"/>
        </a:p>
      </dgm:t>
    </dgm:pt>
    <dgm:pt modelId="{CA7B80B7-7A9B-4323-A6B1-64091EC81D7D}">
      <dgm:prSet phldrT="[Texto]"/>
      <dgm:spPr/>
      <dgm:t>
        <a:bodyPr/>
        <a:lstStyle/>
        <a:p>
          <a:r>
            <a:rPr lang="ca-ES" noProof="0" dirty="0"/>
            <a:t>Lineal</a:t>
          </a:r>
        </a:p>
      </dgm:t>
    </dgm:pt>
    <dgm:pt modelId="{AB11E19B-61DC-4B78-B238-CBACFAF04E73}" type="parTrans" cxnId="{BDD5D369-2FFC-4725-87C7-2B2DE9C5309B}">
      <dgm:prSet/>
      <dgm:spPr/>
      <dgm:t>
        <a:bodyPr/>
        <a:lstStyle/>
        <a:p>
          <a:endParaRPr lang="ca-ES" noProof="0" dirty="0"/>
        </a:p>
      </dgm:t>
    </dgm:pt>
    <dgm:pt modelId="{0FE91DD1-5469-42F2-A21C-903B7F254101}" type="sibTrans" cxnId="{BDD5D369-2FFC-4725-87C7-2B2DE9C5309B}">
      <dgm:prSet/>
      <dgm:spPr/>
      <dgm:t>
        <a:bodyPr/>
        <a:lstStyle/>
        <a:p>
          <a:endParaRPr lang="es-ES"/>
        </a:p>
      </dgm:t>
    </dgm:pt>
    <dgm:pt modelId="{A13ADC95-FCCD-46A4-B2EC-06E1650E8D9B}">
      <dgm:prSet/>
      <dgm:spPr/>
      <dgm:t>
        <a:bodyPr/>
        <a:lstStyle/>
        <a:p>
          <a:r>
            <a:rPr lang="ca-ES" noProof="0" dirty="0"/>
            <a:t>Pla amb llindar</a:t>
          </a:r>
        </a:p>
      </dgm:t>
    </dgm:pt>
    <dgm:pt modelId="{43893A5E-2F5B-43F5-BB59-978479BA7891}" type="parTrans" cxnId="{7375CD99-D19B-41F8-B55F-38017B02B596}">
      <dgm:prSet/>
      <dgm:spPr/>
      <dgm:t>
        <a:bodyPr/>
        <a:lstStyle/>
        <a:p>
          <a:endParaRPr lang="ca-ES" noProof="0" dirty="0"/>
        </a:p>
      </dgm:t>
    </dgm:pt>
    <dgm:pt modelId="{5DD962DE-6386-459C-9C37-D990A8262263}" type="sibTrans" cxnId="{7375CD99-D19B-41F8-B55F-38017B02B596}">
      <dgm:prSet/>
      <dgm:spPr/>
      <dgm:t>
        <a:bodyPr/>
        <a:lstStyle/>
        <a:p>
          <a:endParaRPr lang="es-ES"/>
        </a:p>
      </dgm:t>
    </dgm:pt>
    <dgm:pt modelId="{34073362-C2ED-4745-9653-68FB1899431E}">
      <dgm:prSet/>
      <dgm:spPr/>
      <dgm:t>
        <a:bodyPr/>
        <a:lstStyle/>
        <a:p>
          <a:r>
            <a:rPr lang="ca-ES" noProof="0" dirty="0"/>
            <a:t>Exponencial</a:t>
          </a:r>
        </a:p>
      </dgm:t>
    </dgm:pt>
    <dgm:pt modelId="{D77B8306-77D1-4B59-9AA4-3361D21D6929}" type="parTrans" cxnId="{2871802C-0AF9-4EA7-B0FF-F7109434BEFB}">
      <dgm:prSet/>
      <dgm:spPr/>
      <dgm:t>
        <a:bodyPr/>
        <a:lstStyle/>
        <a:p>
          <a:endParaRPr lang="ca-ES" noProof="0" dirty="0"/>
        </a:p>
      </dgm:t>
    </dgm:pt>
    <dgm:pt modelId="{731F4961-FA69-4BA1-B0B3-DF370E22114D}" type="sibTrans" cxnId="{2871802C-0AF9-4EA7-B0FF-F7109434BEFB}">
      <dgm:prSet/>
      <dgm:spPr/>
      <dgm:t>
        <a:bodyPr/>
        <a:lstStyle/>
        <a:p>
          <a:endParaRPr lang="es-ES"/>
        </a:p>
      </dgm:t>
    </dgm:pt>
    <dgm:pt modelId="{2AC409A6-6EF3-47D9-A63F-8C35CE6C5755}" type="pres">
      <dgm:prSet presAssocID="{F8ACF77B-EA61-4D97-85BF-FFAB5B0C66E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3C5601D-C7FD-49E1-A10A-FE4CD1EFF683}" type="pres">
      <dgm:prSet presAssocID="{2D4132E1-FA85-4D62-8314-858C78CC8A87}" presName="root1" presStyleCnt="0"/>
      <dgm:spPr/>
    </dgm:pt>
    <dgm:pt modelId="{205C2450-2221-4364-A9C2-C70A154D1F89}" type="pres">
      <dgm:prSet presAssocID="{2D4132E1-FA85-4D62-8314-858C78CC8A87}" presName="LevelOneTextNode" presStyleLbl="node0" presStyleIdx="0" presStyleCnt="1" custLinFactNeighborX="-26906" custLinFactNeighborY="-6428">
        <dgm:presLayoutVars>
          <dgm:chPref val="3"/>
        </dgm:presLayoutVars>
      </dgm:prSet>
      <dgm:spPr/>
    </dgm:pt>
    <dgm:pt modelId="{C9FFBA3A-9966-47C2-8CEF-65485D95E0DE}" type="pres">
      <dgm:prSet presAssocID="{2D4132E1-FA85-4D62-8314-858C78CC8A87}" presName="level2hierChild" presStyleCnt="0"/>
      <dgm:spPr/>
    </dgm:pt>
    <dgm:pt modelId="{8F660E7B-4101-472E-8D24-1CFC17A427B2}" type="pres">
      <dgm:prSet presAssocID="{351B8B55-315E-4D28-B4B9-77907E64FC80}" presName="conn2-1" presStyleLbl="parChTrans1D2" presStyleIdx="0" presStyleCnt="4"/>
      <dgm:spPr/>
    </dgm:pt>
    <dgm:pt modelId="{85C7ECF1-44F3-417E-8012-CEFB2E11CD40}" type="pres">
      <dgm:prSet presAssocID="{351B8B55-315E-4D28-B4B9-77907E64FC80}" presName="connTx" presStyleLbl="parChTrans1D2" presStyleIdx="0" presStyleCnt="4"/>
      <dgm:spPr/>
    </dgm:pt>
    <dgm:pt modelId="{7A1B1B57-8586-4DB6-85D1-3B9963E27253}" type="pres">
      <dgm:prSet presAssocID="{B70BE53E-EF2D-4620-A27F-3B60CA8C8FE5}" presName="root2" presStyleCnt="0"/>
      <dgm:spPr/>
    </dgm:pt>
    <dgm:pt modelId="{16FA709C-0D14-477A-8E9E-555026A54CA6}" type="pres">
      <dgm:prSet presAssocID="{B70BE53E-EF2D-4620-A27F-3B60CA8C8FE5}" presName="LevelTwoTextNode" presStyleLbl="node2" presStyleIdx="0" presStyleCnt="4" custLinFactNeighborX="11203" custLinFactNeighborY="-109">
        <dgm:presLayoutVars>
          <dgm:chPref val="3"/>
        </dgm:presLayoutVars>
      </dgm:prSet>
      <dgm:spPr/>
    </dgm:pt>
    <dgm:pt modelId="{E4B43E49-61FF-4630-A47E-119B5EE33B84}" type="pres">
      <dgm:prSet presAssocID="{B70BE53E-EF2D-4620-A27F-3B60CA8C8FE5}" presName="level3hierChild" presStyleCnt="0"/>
      <dgm:spPr/>
    </dgm:pt>
    <dgm:pt modelId="{3FF9E4A0-A93A-490F-A55D-6B68B9A5AD64}" type="pres">
      <dgm:prSet presAssocID="{43893A5E-2F5B-43F5-BB59-978479BA7891}" presName="conn2-1" presStyleLbl="parChTrans1D2" presStyleIdx="1" presStyleCnt="4"/>
      <dgm:spPr/>
    </dgm:pt>
    <dgm:pt modelId="{D867ACC6-3F60-4B79-8F6D-EEEE1641D583}" type="pres">
      <dgm:prSet presAssocID="{43893A5E-2F5B-43F5-BB59-978479BA7891}" presName="connTx" presStyleLbl="parChTrans1D2" presStyleIdx="1" presStyleCnt="4"/>
      <dgm:spPr/>
    </dgm:pt>
    <dgm:pt modelId="{99F4A2CD-E186-4194-BA1B-DF2140556744}" type="pres">
      <dgm:prSet presAssocID="{A13ADC95-FCCD-46A4-B2EC-06E1650E8D9B}" presName="root2" presStyleCnt="0"/>
      <dgm:spPr/>
    </dgm:pt>
    <dgm:pt modelId="{C83AF43F-66D6-4A5F-992F-3575CED35DB2}" type="pres">
      <dgm:prSet presAssocID="{A13ADC95-FCCD-46A4-B2EC-06E1650E8D9B}" presName="LevelTwoTextNode" presStyleLbl="node2" presStyleIdx="1" presStyleCnt="4" custLinFactNeighborX="11553" custLinFactNeighborY="-1081">
        <dgm:presLayoutVars>
          <dgm:chPref val="3"/>
        </dgm:presLayoutVars>
      </dgm:prSet>
      <dgm:spPr/>
    </dgm:pt>
    <dgm:pt modelId="{C905DA03-8C9F-4E42-B5AF-868B36828F85}" type="pres">
      <dgm:prSet presAssocID="{A13ADC95-FCCD-46A4-B2EC-06E1650E8D9B}" presName="level3hierChild" presStyleCnt="0"/>
      <dgm:spPr/>
    </dgm:pt>
    <dgm:pt modelId="{ABED68B9-0A23-44C7-A57C-2C7856D9939F}" type="pres">
      <dgm:prSet presAssocID="{AB11E19B-61DC-4B78-B238-CBACFAF04E73}" presName="conn2-1" presStyleLbl="parChTrans1D2" presStyleIdx="2" presStyleCnt="4"/>
      <dgm:spPr/>
    </dgm:pt>
    <dgm:pt modelId="{EF43100A-B8F5-436B-A079-88FA5578D20D}" type="pres">
      <dgm:prSet presAssocID="{AB11E19B-61DC-4B78-B238-CBACFAF04E73}" presName="connTx" presStyleLbl="parChTrans1D2" presStyleIdx="2" presStyleCnt="4"/>
      <dgm:spPr/>
    </dgm:pt>
    <dgm:pt modelId="{1C3AF5CB-58BD-43D5-AA8E-851EA449FC7A}" type="pres">
      <dgm:prSet presAssocID="{CA7B80B7-7A9B-4323-A6B1-64091EC81D7D}" presName="root2" presStyleCnt="0"/>
      <dgm:spPr/>
    </dgm:pt>
    <dgm:pt modelId="{6663E678-1787-4596-B671-DCB74A7C58B5}" type="pres">
      <dgm:prSet presAssocID="{CA7B80B7-7A9B-4323-A6B1-64091EC81D7D}" presName="LevelTwoTextNode" presStyleLbl="node2" presStyleIdx="2" presStyleCnt="4" custLinFactNeighborX="11203" custLinFactNeighborY="349">
        <dgm:presLayoutVars>
          <dgm:chPref val="3"/>
        </dgm:presLayoutVars>
      </dgm:prSet>
      <dgm:spPr/>
    </dgm:pt>
    <dgm:pt modelId="{3273F550-9558-40E5-97D1-E775F4FE4F8D}" type="pres">
      <dgm:prSet presAssocID="{CA7B80B7-7A9B-4323-A6B1-64091EC81D7D}" presName="level3hierChild" presStyleCnt="0"/>
      <dgm:spPr/>
    </dgm:pt>
    <dgm:pt modelId="{CE3F98B0-C3AB-403D-9F23-64B4A15B3E12}" type="pres">
      <dgm:prSet presAssocID="{D77B8306-77D1-4B59-9AA4-3361D21D6929}" presName="conn2-1" presStyleLbl="parChTrans1D2" presStyleIdx="3" presStyleCnt="4"/>
      <dgm:spPr/>
    </dgm:pt>
    <dgm:pt modelId="{57779B1D-26EC-415C-A1ED-03DE6C0E0D55}" type="pres">
      <dgm:prSet presAssocID="{D77B8306-77D1-4B59-9AA4-3361D21D6929}" presName="connTx" presStyleLbl="parChTrans1D2" presStyleIdx="3" presStyleCnt="4"/>
      <dgm:spPr/>
    </dgm:pt>
    <dgm:pt modelId="{F166E8E1-3E53-4734-9839-DB55AF9B224D}" type="pres">
      <dgm:prSet presAssocID="{34073362-C2ED-4745-9653-68FB1899431E}" presName="root2" presStyleCnt="0"/>
      <dgm:spPr/>
    </dgm:pt>
    <dgm:pt modelId="{7D0B221E-466A-4849-BCBC-49CF18E33A33}" type="pres">
      <dgm:prSet presAssocID="{34073362-C2ED-4745-9653-68FB1899431E}" presName="LevelTwoTextNode" presStyleLbl="node2" presStyleIdx="3" presStyleCnt="4" custLinFactNeighborX="14893" custLinFactNeighborY="109">
        <dgm:presLayoutVars>
          <dgm:chPref val="3"/>
        </dgm:presLayoutVars>
      </dgm:prSet>
      <dgm:spPr/>
    </dgm:pt>
    <dgm:pt modelId="{EEA23F64-2AB2-4807-8280-7AC26F140E8F}" type="pres">
      <dgm:prSet presAssocID="{34073362-C2ED-4745-9653-68FB1899431E}" presName="level3hierChild" presStyleCnt="0"/>
      <dgm:spPr/>
    </dgm:pt>
  </dgm:ptLst>
  <dgm:cxnLst>
    <dgm:cxn modelId="{37662914-AED9-46E7-A391-A503AA8CEBA5}" type="presOf" srcId="{34073362-C2ED-4745-9653-68FB1899431E}" destId="{7D0B221E-466A-4849-BCBC-49CF18E33A33}" srcOrd="0" destOrd="0" presId="urn:microsoft.com/office/officeart/2005/8/layout/hierarchy2"/>
    <dgm:cxn modelId="{EC50CE23-AC48-4C11-A15F-E7688A10C8B2}" type="presOf" srcId="{D77B8306-77D1-4B59-9AA4-3361D21D6929}" destId="{57779B1D-26EC-415C-A1ED-03DE6C0E0D55}" srcOrd="1" destOrd="0" presId="urn:microsoft.com/office/officeart/2005/8/layout/hierarchy2"/>
    <dgm:cxn modelId="{2871802C-0AF9-4EA7-B0FF-F7109434BEFB}" srcId="{2D4132E1-FA85-4D62-8314-858C78CC8A87}" destId="{34073362-C2ED-4745-9653-68FB1899431E}" srcOrd="3" destOrd="0" parTransId="{D77B8306-77D1-4B59-9AA4-3361D21D6929}" sibTransId="{731F4961-FA69-4BA1-B0B3-DF370E22114D}"/>
    <dgm:cxn modelId="{8D42CD3C-7AF4-4F87-B0F0-AE1C78070B66}" type="presOf" srcId="{AB11E19B-61DC-4B78-B238-CBACFAF04E73}" destId="{ABED68B9-0A23-44C7-A57C-2C7856D9939F}" srcOrd="0" destOrd="0" presId="urn:microsoft.com/office/officeart/2005/8/layout/hierarchy2"/>
    <dgm:cxn modelId="{5C443E61-3106-4D19-8C37-8886CA333F34}" type="presOf" srcId="{351B8B55-315E-4D28-B4B9-77907E64FC80}" destId="{85C7ECF1-44F3-417E-8012-CEFB2E11CD40}" srcOrd="1" destOrd="0" presId="urn:microsoft.com/office/officeart/2005/8/layout/hierarchy2"/>
    <dgm:cxn modelId="{9B3F5849-40DA-4B94-B347-C63C4DF5691C}" type="presOf" srcId="{F8ACF77B-EA61-4D97-85BF-FFAB5B0C66E8}" destId="{2AC409A6-6EF3-47D9-A63F-8C35CE6C5755}" srcOrd="0" destOrd="0" presId="urn:microsoft.com/office/officeart/2005/8/layout/hierarchy2"/>
    <dgm:cxn modelId="{BDD5D369-2FFC-4725-87C7-2B2DE9C5309B}" srcId="{2D4132E1-FA85-4D62-8314-858C78CC8A87}" destId="{CA7B80B7-7A9B-4323-A6B1-64091EC81D7D}" srcOrd="2" destOrd="0" parTransId="{AB11E19B-61DC-4B78-B238-CBACFAF04E73}" sibTransId="{0FE91DD1-5469-42F2-A21C-903B7F254101}"/>
    <dgm:cxn modelId="{14651472-627E-435A-B397-B8866065E138}" type="presOf" srcId="{43893A5E-2F5B-43F5-BB59-978479BA7891}" destId="{D867ACC6-3F60-4B79-8F6D-EEEE1641D583}" srcOrd="1" destOrd="0" presId="urn:microsoft.com/office/officeart/2005/8/layout/hierarchy2"/>
    <dgm:cxn modelId="{C5287973-D8BB-454D-906E-BF41083A7425}" type="presOf" srcId="{AB11E19B-61DC-4B78-B238-CBACFAF04E73}" destId="{EF43100A-B8F5-436B-A079-88FA5578D20D}" srcOrd="1" destOrd="0" presId="urn:microsoft.com/office/officeart/2005/8/layout/hierarchy2"/>
    <dgm:cxn modelId="{C7F39786-7667-4CD9-9E73-F51EFF59DD95}" type="presOf" srcId="{43893A5E-2F5B-43F5-BB59-978479BA7891}" destId="{3FF9E4A0-A93A-490F-A55D-6B68B9A5AD64}" srcOrd="0" destOrd="0" presId="urn:microsoft.com/office/officeart/2005/8/layout/hierarchy2"/>
    <dgm:cxn modelId="{49E8C68D-3C58-4A8E-9063-1BC1692D00FC}" srcId="{F8ACF77B-EA61-4D97-85BF-FFAB5B0C66E8}" destId="{2D4132E1-FA85-4D62-8314-858C78CC8A87}" srcOrd="0" destOrd="0" parTransId="{319010A1-3808-482E-AA3A-11FEC16EA835}" sibTransId="{9A245AA8-F26E-4514-AE91-678568623737}"/>
    <dgm:cxn modelId="{F523B690-4D29-4E96-9E25-AB33937FD993}" type="presOf" srcId="{CA7B80B7-7A9B-4323-A6B1-64091EC81D7D}" destId="{6663E678-1787-4596-B671-DCB74A7C58B5}" srcOrd="0" destOrd="0" presId="urn:microsoft.com/office/officeart/2005/8/layout/hierarchy2"/>
    <dgm:cxn modelId="{7375CD99-D19B-41F8-B55F-38017B02B596}" srcId="{2D4132E1-FA85-4D62-8314-858C78CC8A87}" destId="{A13ADC95-FCCD-46A4-B2EC-06E1650E8D9B}" srcOrd="1" destOrd="0" parTransId="{43893A5E-2F5B-43F5-BB59-978479BA7891}" sibTransId="{5DD962DE-6386-459C-9C37-D990A8262263}"/>
    <dgm:cxn modelId="{1768759C-7644-423C-9B99-5C28C3708431}" type="presOf" srcId="{A13ADC95-FCCD-46A4-B2EC-06E1650E8D9B}" destId="{C83AF43F-66D6-4A5F-992F-3575CED35DB2}" srcOrd="0" destOrd="0" presId="urn:microsoft.com/office/officeart/2005/8/layout/hierarchy2"/>
    <dgm:cxn modelId="{D65232A1-94CB-4FFB-B39A-36B37164DA16}" type="presOf" srcId="{D77B8306-77D1-4B59-9AA4-3361D21D6929}" destId="{CE3F98B0-C3AB-403D-9F23-64B4A15B3E12}" srcOrd="0" destOrd="0" presId="urn:microsoft.com/office/officeart/2005/8/layout/hierarchy2"/>
    <dgm:cxn modelId="{07FC8CAE-6B7F-45C7-BA5B-779B8413D7CA}" srcId="{2D4132E1-FA85-4D62-8314-858C78CC8A87}" destId="{B70BE53E-EF2D-4620-A27F-3B60CA8C8FE5}" srcOrd="0" destOrd="0" parTransId="{351B8B55-315E-4D28-B4B9-77907E64FC80}" sibTransId="{7A88A154-F4EA-4157-A1A2-B475CC45D277}"/>
    <dgm:cxn modelId="{E8F020AF-6DF8-473F-AAF4-84F977437D88}" type="presOf" srcId="{351B8B55-315E-4D28-B4B9-77907E64FC80}" destId="{8F660E7B-4101-472E-8D24-1CFC17A427B2}" srcOrd="0" destOrd="0" presId="urn:microsoft.com/office/officeart/2005/8/layout/hierarchy2"/>
    <dgm:cxn modelId="{D20C8DE4-D371-456E-A282-96F3DFF03ECE}" type="presOf" srcId="{2D4132E1-FA85-4D62-8314-858C78CC8A87}" destId="{205C2450-2221-4364-A9C2-C70A154D1F89}" srcOrd="0" destOrd="0" presId="urn:microsoft.com/office/officeart/2005/8/layout/hierarchy2"/>
    <dgm:cxn modelId="{7AC778F1-5A7E-4CAF-9FC9-AF8522A5CF34}" type="presOf" srcId="{B70BE53E-EF2D-4620-A27F-3B60CA8C8FE5}" destId="{16FA709C-0D14-477A-8E9E-555026A54CA6}" srcOrd="0" destOrd="0" presId="urn:microsoft.com/office/officeart/2005/8/layout/hierarchy2"/>
    <dgm:cxn modelId="{AFA58429-2A2F-483E-8ED5-4B68BD43FBD8}" type="presParOf" srcId="{2AC409A6-6EF3-47D9-A63F-8C35CE6C5755}" destId="{D3C5601D-C7FD-49E1-A10A-FE4CD1EFF683}" srcOrd="0" destOrd="0" presId="urn:microsoft.com/office/officeart/2005/8/layout/hierarchy2"/>
    <dgm:cxn modelId="{95D2FCFA-3B72-43DB-8A81-74FA251D6CF5}" type="presParOf" srcId="{D3C5601D-C7FD-49E1-A10A-FE4CD1EFF683}" destId="{205C2450-2221-4364-A9C2-C70A154D1F89}" srcOrd="0" destOrd="0" presId="urn:microsoft.com/office/officeart/2005/8/layout/hierarchy2"/>
    <dgm:cxn modelId="{F8AD206E-9677-4013-A4BC-0AE8CA108458}" type="presParOf" srcId="{D3C5601D-C7FD-49E1-A10A-FE4CD1EFF683}" destId="{C9FFBA3A-9966-47C2-8CEF-65485D95E0DE}" srcOrd="1" destOrd="0" presId="urn:microsoft.com/office/officeart/2005/8/layout/hierarchy2"/>
    <dgm:cxn modelId="{15C33B77-B61B-4F73-823A-49318A849083}" type="presParOf" srcId="{C9FFBA3A-9966-47C2-8CEF-65485D95E0DE}" destId="{8F660E7B-4101-472E-8D24-1CFC17A427B2}" srcOrd="0" destOrd="0" presId="urn:microsoft.com/office/officeart/2005/8/layout/hierarchy2"/>
    <dgm:cxn modelId="{CEC0ED5B-2028-46D9-8B81-0FE966D1F68A}" type="presParOf" srcId="{8F660E7B-4101-472E-8D24-1CFC17A427B2}" destId="{85C7ECF1-44F3-417E-8012-CEFB2E11CD40}" srcOrd="0" destOrd="0" presId="urn:microsoft.com/office/officeart/2005/8/layout/hierarchy2"/>
    <dgm:cxn modelId="{80AF86E6-CF03-475E-A9A8-CAC63A9E7575}" type="presParOf" srcId="{C9FFBA3A-9966-47C2-8CEF-65485D95E0DE}" destId="{7A1B1B57-8586-4DB6-85D1-3B9963E27253}" srcOrd="1" destOrd="0" presId="urn:microsoft.com/office/officeart/2005/8/layout/hierarchy2"/>
    <dgm:cxn modelId="{A2C04AAF-99D4-45F9-9839-8F587CF34BCC}" type="presParOf" srcId="{7A1B1B57-8586-4DB6-85D1-3B9963E27253}" destId="{16FA709C-0D14-477A-8E9E-555026A54CA6}" srcOrd="0" destOrd="0" presId="urn:microsoft.com/office/officeart/2005/8/layout/hierarchy2"/>
    <dgm:cxn modelId="{59A73639-49ED-4F26-9204-D634197FB3B0}" type="presParOf" srcId="{7A1B1B57-8586-4DB6-85D1-3B9963E27253}" destId="{E4B43E49-61FF-4630-A47E-119B5EE33B84}" srcOrd="1" destOrd="0" presId="urn:microsoft.com/office/officeart/2005/8/layout/hierarchy2"/>
    <dgm:cxn modelId="{15B5C448-9ED7-4335-AB40-8A10A811079D}" type="presParOf" srcId="{C9FFBA3A-9966-47C2-8CEF-65485D95E0DE}" destId="{3FF9E4A0-A93A-490F-A55D-6B68B9A5AD64}" srcOrd="2" destOrd="0" presId="urn:microsoft.com/office/officeart/2005/8/layout/hierarchy2"/>
    <dgm:cxn modelId="{E9109328-08B3-4B55-8E7A-C54763C5F3A5}" type="presParOf" srcId="{3FF9E4A0-A93A-490F-A55D-6B68B9A5AD64}" destId="{D867ACC6-3F60-4B79-8F6D-EEEE1641D583}" srcOrd="0" destOrd="0" presId="urn:microsoft.com/office/officeart/2005/8/layout/hierarchy2"/>
    <dgm:cxn modelId="{81E41AEC-9B06-44DA-B006-CFFAA58F0BFC}" type="presParOf" srcId="{C9FFBA3A-9966-47C2-8CEF-65485D95E0DE}" destId="{99F4A2CD-E186-4194-BA1B-DF2140556744}" srcOrd="3" destOrd="0" presId="urn:microsoft.com/office/officeart/2005/8/layout/hierarchy2"/>
    <dgm:cxn modelId="{65500753-2B7B-494C-8669-FD43A02FFDA7}" type="presParOf" srcId="{99F4A2CD-E186-4194-BA1B-DF2140556744}" destId="{C83AF43F-66D6-4A5F-992F-3575CED35DB2}" srcOrd="0" destOrd="0" presId="urn:microsoft.com/office/officeart/2005/8/layout/hierarchy2"/>
    <dgm:cxn modelId="{684F6F35-6E92-4D02-BDB2-B1DC2CA45623}" type="presParOf" srcId="{99F4A2CD-E186-4194-BA1B-DF2140556744}" destId="{C905DA03-8C9F-4E42-B5AF-868B36828F85}" srcOrd="1" destOrd="0" presId="urn:microsoft.com/office/officeart/2005/8/layout/hierarchy2"/>
    <dgm:cxn modelId="{42A42E60-0EA8-4AB6-AC42-70E3EB8FC7AB}" type="presParOf" srcId="{C9FFBA3A-9966-47C2-8CEF-65485D95E0DE}" destId="{ABED68B9-0A23-44C7-A57C-2C7856D9939F}" srcOrd="4" destOrd="0" presId="urn:microsoft.com/office/officeart/2005/8/layout/hierarchy2"/>
    <dgm:cxn modelId="{F67B5151-11B1-4475-8FD0-5BB6BF91A8F7}" type="presParOf" srcId="{ABED68B9-0A23-44C7-A57C-2C7856D9939F}" destId="{EF43100A-B8F5-436B-A079-88FA5578D20D}" srcOrd="0" destOrd="0" presId="urn:microsoft.com/office/officeart/2005/8/layout/hierarchy2"/>
    <dgm:cxn modelId="{F11DDA0C-2FD2-48E8-B79A-14246813C5D4}" type="presParOf" srcId="{C9FFBA3A-9966-47C2-8CEF-65485D95E0DE}" destId="{1C3AF5CB-58BD-43D5-AA8E-851EA449FC7A}" srcOrd="5" destOrd="0" presId="urn:microsoft.com/office/officeart/2005/8/layout/hierarchy2"/>
    <dgm:cxn modelId="{F690E1B0-9A98-4847-940E-FBC62C025373}" type="presParOf" srcId="{1C3AF5CB-58BD-43D5-AA8E-851EA449FC7A}" destId="{6663E678-1787-4596-B671-DCB74A7C58B5}" srcOrd="0" destOrd="0" presId="urn:microsoft.com/office/officeart/2005/8/layout/hierarchy2"/>
    <dgm:cxn modelId="{276CE300-334E-4359-BC75-108454DCE5CC}" type="presParOf" srcId="{1C3AF5CB-58BD-43D5-AA8E-851EA449FC7A}" destId="{3273F550-9558-40E5-97D1-E775F4FE4F8D}" srcOrd="1" destOrd="0" presId="urn:microsoft.com/office/officeart/2005/8/layout/hierarchy2"/>
    <dgm:cxn modelId="{9306326A-CA12-4988-9E3E-386EE85FF877}" type="presParOf" srcId="{C9FFBA3A-9966-47C2-8CEF-65485D95E0DE}" destId="{CE3F98B0-C3AB-403D-9F23-64B4A15B3E12}" srcOrd="6" destOrd="0" presId="urn:microsoft.com/office/officeart/2005/8/layout/hierarchy2"/>
    <dgm:cxn modelId="{073A9548-7C6A-48F8-9CF4-79EC6A61F10C}" type="presParOf" srcId="{CE3F98B0-C3AB-403D-9F23-64B4A15B3E12}" destId="{57779B1D-26EC-415C-A1ED-03DE6C0E0D55}" srcOrd="0" destOrd="0" presId="urn:microsoft.com/office/officeart/2005/8/layout/hierarchy2"/>
    <dgm:cxn modelId="{7482B77F-54A9-4C46-9F88-ADB6501CA655}" type="presParOf" srcId="{C9FFBA3A-9966-47C2-8CEF-65485D95E0DE}" destId="{F166E8E1-3E53-4734-9839-DB55AF9B224D}" srcOrd="7" destOrd="0" presId="urn:microsoft.com/office/officeart/2005/8/layout/hierarchy2"/>
    <dgm:cxn modelId="{573CA503-0BEF-4D17-907B-96844E1655F6}" type="presParOf" srcId="{F166E8E1-3E53-4734-9839-DB55AF9B224D}" destId="{7D0B221E-466A-4849-BCBC-49CF18E33A33}" srcOrd="0" destOrd="0" presId="urn:microsoft.com/office/officeart/2005/8/layout/hierarchy2"/>
    <dgm:cxn modelId="{B02A8C1A-85AF-4406-8AE8-FBC852E6CF02}" type="presParOf" srcId="{F166E8E1-3E53-4734-9839-DB55AF9B224D}" destId="{EEA23F64-2AB2-4807-8280-7AC26F140E8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6193DA-4293-429F-84BF-CB355EDD934A}" type="doc">
      <dgm:prSet loTypeId="urn:microsoft.com/office/officeart/2005/8/layout/venn3" loCatId="relationship" qsTypeId="urn:microsoft.com/office/officeart/2005/8/quickstyle/simple4" qsCatId="simple" csTypeId="urn:microsoft.com/office/officeart/2005/8/colors/colorful4" csCatId="colorful" phldr="1"/>
      <dgm:spPr/>
    </dgm:pt>
    <dgm:pt modelId="{E977E783-1790-452E-A79F-4D35800EECD4}">
      <dgm:prSet phldrT="[Texto]"/>
      <dgm:spPr/>
      <dgm:t>
        <a:bodyPr/>
        <a:lstStyle/>
        <a:p>
          <a:pPr algn="ctr"/>
          <a:r>
            <a:rPr lang="es-ES" dirty="0"/>
            <a:t>Clan A</a:t>
          </a:r>
        </a:p>
      </dgm:t>
    </dgm:pt>
    <dgm:pt modelId="{97712194-0D79-4751-A421-F502D89510E8}" type="parTrans" cxnId="{7F7520E2-C58F-45B2-9A2C-2C921A1AFC5D}">
      <dgm:prSet/>
      <dgm:spPr/>
      <dgm:t>
        <a:bodyPr/>
        <a:lstStyle/>
        <a:p>
          <a:endParaRPr lang="es-ES"/>
        </a:p>
      </dgm:t>
    </dgm:pt>
    <dgm:pt modelId="{DE8220C2-CF4A-4FF1-9353-C5BC29BBC89C}" type="sibTrans" cxnId="{7F7520E2-C58F-45B2-9A2C-2C921A1AFC5D}">
      <dgm:prSet/>
      <dgm:spPr/>
      <dgm:t>
        <a:bodyPr/>
        <a:lstStyle/>
        <a:p>
          <a:endParaRPr lang="es-ES"/>
        </a:p>
      </dgm:t>
    </dgm:pt>
    <dgm:pt modelId="{CA530CE6-2FD2-4373-8803-0D63DEE5B723}">
      <dgm:prSet phldrT="[Texto]"/>
      <dgm:spPr/>
      <dgm:t>
        <a:bodyPr/>
        <a:lstStyle/>
        <a:p>
          <a:r>
            <a:rPr lang="es-ES" dirty="0"/>
            <a:t>Clan B</a:t>
          </a:r>
        </a:p>
      </dgm:t>
    </dgm:pt>
    <dgm:pt modelId="{3C0D0620-32AD-48FF-8399-1DDC0A03F63D}" type="parTrans" cxnId="{9B7CD731-3753-441B-A704-878A2A2F5520}">
      <dgm:prSet/>
      <dgm:spPr/>
      <dgm:t>
        <a:bodyPr/>
        <a:lstStyle/>
        <a:p>
          <a:endParaRPr lang="es-ES"/>
        </a:p>
      </dgm:t>
    </dgm:pt>
    <dgm:pt modelId="{14DE3E91-F1CB-43BF-B2F6-579560D7BB4E}" type="sibTrans" cxnId="{9B7CD731-3753-441B-A704-878A2A2F5520}">
      <dgm:prSet/>
      <dgm:spPr/>
      <dgm:t>
        <a:bodyPr/>
        <a:lstStyle/>
        <a:p>
          <a:endParaRPr lang="es-ES"/>
        </a:p>
      </dgm:t>
    </dgm:pt>
    <dgm:pt modelId="{2A1CA136-FEC8-4AF9-A172-53DA668377E4}" type="pres">
      <dgm:prSet presAssocID="{D56193DA-4293-429F-84BF-CB355EDD934A}" presName="Name0" presStyleCnt="0">
        <dgm:presLayoutVars>
          <dgm:dir/>
          <dgm:resizeHandles val="exact"/>
        </dgm:presLayoutVars>
      </dgm:prSet>
      <dgm:spPr/>
    </dgm:pt>
    <dgm:pt modelId="{A2C336F7-AC9A-44EC-9FAD-95F6000133F1}" type="pres">
      <dgm:prSet presAssocID="{E977E783-1790-452E-A79F-4D35800EECD4}" presName="Name5" presStyleLbl="vennNode1" presStyleIdx="0" presStyleCnt="2">
        <dgm:presLayoutVars>
          <dgm:bulletEnabled val="1"/>
        </dgm:presLayoutVars>
      </dgm:prSet>
      <dgm:spPr/>
    </dgm:pt>
    <dgm:pt modelId="{13BE49EF-690C-4B0C-8278-B758311A5930}" type="pres">
      <dgm:prSet presAssocID="{DE8220C2-CF4A-4FF1-9353-C5BC29BBC89C}" presName="space" presStyleCnt="0"/>
      <dgm:spPr/>
    </dgm:pt>
    <dgm:pt modelId="{44E24FCD-2945-4E55-9B7F-1845D2CF901E}" type="pres">
      <dgm:prSet presAssocID="{CA530CE6-2FD2-4373-8803-0D63DEE5B723}" presName="Name5" presStyleLbl="vennNode1" presStyleIdx="1" presStyleCnt="2">
        <dgm:presLayoutVars>
          <dgm:bulletEnabled val="1"/>
        </dgm:presLayoutVars>
      </dgm:prSet>
      <dgm:spPr/>
    </dgm:pt>
  </dgm:ptLst>
  <dgm:cxnLst>
    <dgm:cxn modelId="{9B7CD731-3753-441B-A704-878A2A2F5520}" srcId="{D56193DA-4293-429F-84BF-CB355EDD934A}" destId="{CA530CE6-2FD2-4373-8803-0D63DEE5B723}" srcOrd="1" destOrd="0" parTransId="{3C0D0620-32AD-48FF-8399-1DDC0A03F63D}" sibTransId="{14DE3E91-F1CB-43BF-B2F6-579560D7BB4E}"/>
    <dgm:cxn modelId="{AB369768-BF42-444B-BCC8-86858798EBE6}" type="presOf" srcId="{D56193DA-4293-429F-84BF-CB355EDD934A}" destId="{2A1CA136-FEC8-4AF9-A172-53DA668377E4}" srcOrd="0" destOrd="0" presId="urn:microsoft.com/office/officeart/2005/8/layout/venn3"/>
    <dgm:cxn modelId="{1B24CF75-B231-444A-B79F-159B0D087088}" type="presOf" srcId="{E977E783-1790-452E-A79F-4D35800EECD4}" destId="{A2C336F7-AC9A-44EC-9FAD-95F6000133F1}" srcOrd="0" destOrd="0" presId="urn:microsoft.com/office/officeart/2005/8/layout/venn3"/>
    <dgm:cxn modelId="{CDE021C2-1240-4AB1-B5A0-76C034C3EA46}" type="presOf" srcId="{CA530CE6-2FD2-4373-8803-0D63DEE5B723}" destId="{44E24FCD-2945-4E55-9B7F-1845D2CF901E}" srcOrd="0" destOrd="0" presId="urn:microsoft.com/office/officeart/2005/8/layout/venn3"/>
    <dgm:cxn modelId="{7F7520E2-C58F-45B2-9A2C-2C921A1AFC5D}" srcId="{D56193DA-4293-429F-84BF-CB355EDD934A}" destId="{E977E783-1790-452E-A79F-4D35800EECD4}" srcOrd="0" destOrd="0" parTransId="{97712194-0D79-4751-A421-F502D89510E8}" sibTransId="{DE8220C2-CF4A-4FF1-9353-C5BC29BBC89C}"/>
    <dgm:cxn modelId="{29CB43E5-C90D-40EE-B948-ADDB8CB71E99}" type="presParOf" srcId="{2A1CA136-FEC8-4AF9-A172-53DA668377E4}" destId="{A2C336F7-AC9A-44EC-9FAD-95F6000133F1}" srcOrd="0" destOrd="0" presId="urn:microsoft.com/office/officeart/2005/8/layout/venn3"/>
    <dgm:cxn modelId="{BE71BBA0-7767-4EBD-93D3-F0D14C38DF59}" type="presParOf" srcId="{2A1CA136-FEC8-4AF9-A172-53DA668377E4}" destId="{13BE49EF-690C-4B0C-8278-B758311A5930}" srcOrd="1" destOrd="0" presId="urn:microsoft.com/office/officeart/2005/8/layout/venn3"/>
    <dgm:cxn modelId="{A5013F6A-6ED6-4092-B404-B592702D622A}" type="presParOf" srcId="{2A1CA136-FEC8-4AF9-A172-53DA668377E4}" destId="{44E24FCD-2945-4E55-9B7F-1845D2CF901E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C296E-52B6-48C2-858A-2B1E92D48CA6}">
      <dsp:nvSpPr>
        <dsp:cNvPr id="0" name=""/>
        <dsp:cNvSpPr/>
      </dsp:nvSpPr>
      <dsp:spPr>
        <a:xfrm>
          <a:off x="4286" y="1609486"/>
          <a:ext cx="1874043" cy="11244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700" kern="1200" noProof="0" dirty="0"/>
            <a:t>Dades relacionals</a:t>
          </a:r>
        </a:p>
      </dsp:txBody>
      <dsp:txXfrm>
        <a:off x="37219" y="1642419"/>
        <a:ext cx="1808177" cy="1058560"/>
      </dsp:txXfrm>
    </dsp:sp>
    <dsp:sp modelId="{EE90969C-D3B6-4AFD-9E68-9E9875664833}">
      <dsp:nvSpPr>
        <dsp:cNvPr id="0" name=""/>
        <dsp:cNvSpPr/>
      </dsp:nvSpPr>
      <dsp:spPr>
        <a:xfrm>
          <a:off x="2065734" y="1939318"/>
          <a:ext cx="397297" cy="46476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400" kern="1200" noProof="0" dirty="0">
            <a:solidFill>
              <a:schemeClr val="tx1"/>
            </a:solidFill>
          </a:endParaRPr>
        </a:p>
      </dsp:txBody>
      <dsp:txXfrm>
        <a:off x="2065734" y="2032270"/>
        <a:ext cx="278108" cy="278858"/>
      </dsp:txXfrm>
    </dsp:sp>
    <dsp:sp modelId="{9056B95F-F933-48F7-80A3-EE3235260C22}">
      <dsp:nvSpPr>
        <dsp:cNvPr id="0" name=""/>
        <dsp:cNvSpPr/>
      </dsp:nvSpPr>
      <dsp:spPr>
        <a:xfrm>
          <a:off x="2627947" y="1609486"/>
          <a:ext cx="1874043" cy="11244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700" kern="1200" noProof="0" dirty="0"/>
            <a:t>Graf</a:t>
          </a:r>
        </a:p>
      </dsp:txBody>
      <dsp:txXfrm>
        <a:off x="2660880" y="1642419"/>
        <a:ext cx="1808177" cy="1058560"/>
      </dsp:txXfrm>
    </dsp:sp>
    <dsp:sp modelId="{4A8F4340-0148-4670-AC27-95C9A6AAC7C4}">
      <dsp:nvSpPr>
        <dsp:cNvPr id="0" name=""/>
        <dsp:cNvSpPr/>
      </dsp:nvSpPr>
      <dsp:spPr>
        <a:xfrm>
          <a:off x="4689395" y="1939318"/>
          <a:ext cx="397297" cy="46476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400" kern="1200" noProof="0" dirty="0"/>
        </a:p>
      </dsp:txBody>
      <dsp:txXfrm>
        <a:off x="4689395" y="2032270"/>
        <a:ext cx="278108" cy="278858"/>
      </dsp:txXfrm>
    </dsp:sp>
    <dsp:sp modelId="{BC974F9D-B3BB-4E99-B061-0263333F202B}">
      <dsp:nvSpPr>
        <dsp:cNvPr id="0" name=""/>
        <dsp:cNvSpPr/>
      </dsp:nvSpPr>
      <dsp:spPr>
        <a:xfrm>
          <a:off x="5251608" y="1609486"/>
          <a:ext cx="1874043" cy="11244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700" kern="1200" noProof="0" dirty="0"/>
            <a:t>Descomposició del graf</a:t>
          </a:r>
        </a:p>
      </dsp:txBody>
      <dsp:txXfrm>
        <a:off x="5284541" y="1642419"/>
        <a:ext cx="1808177" cy="1058560"/>
      </dsp:txXfrm>
    </dsp:sp>
    <dsp:sp modelId="{79844314-5D75-4C82-9483-5FC33C822679}">
      <dsp:nvSpPr>
        <dsp:cNvPr id="0" name=""/>
        <dsp:cNvSpPr/>
      </dsp:nvSpPr>
      <dsp:spPr>
        <a:xfrm>
          <a:off x="7313056" y="1939318"/>
          <a:ext cx="397297" cy="46476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400" kern="1200" noProof="0" dirty="0"/>
        </a:p>
      </dsp:txBody>
      <dsp:txXfrm>
        <a:off x="7313056" y="2032270"/>
        <a:ext cx="278108" cy="278858"/>
      </dsp:txXfrm>
    </dsp:sp>
    <dsp:sp modelId="{097AD41A-3DBE-493F-A369-B22F20D81E55}">
      <dsp:nvSpPr>
        <dsp:cNvPr id="0" name=""/>
        <dsp:cNvSpPr/>
      </dsp:nvSpPr>
      <dsp:spPr>
        <a:xfrm>
          <a:off x="7875269" y="1609486"/>
          <a:ext cx="1874043" cy="11244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700" kern="1200" noProof="0" dirty="0"/>
            <a:t>2-estructura</a:t>
          </a:r>
        </a:p>
      </dsp:txBody>
      <dsp:txXfrm>
        <a:off x="7908202" y="1642419"/>
        <a:ext cx="1808177" cy="1058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F9B13-C993-4158-96CA-3955D33F15F8}">
      <dsp:nvSpPr>
        <dsp:cNvPr id="0" name=""/>
        <dsp:cNvSpPr/>
      </dsp:nvSpPr>
      <dsp:spPr>
        <a:xfrm>
          <a:off x="4176712" y="1961541"/>
          <a:ext cx="1400174" cy="1400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Taula SQLite</a:t>
          </a:r>
        </a:p>
      </dsp:txBody>
      <dsp:txXfrm>
        <a:off x="4381763" y="2166592"/>
        <a:ext cx="990072" cy="990072"/>
      </dsp:txXfrm>
    </dsp:sp>
    <dsp:sp modelId="{C8152F37-06DC-4B6D-AFCC-4593316D4538}">
      <dsp:nvSpPr>
        <dsp:cNvPr id="0" name=""/>
        <dsp:cNvSpPr/>
      </dsp:nvSpPr>
      <dsp:spPr>
        <a:xfrm rot="5400000">
          <a:off x="4728522" y="1452134"/>
          <a:ext cx="296555" cy="47605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900" kern="1200" noProof="0" dirty="0"/>
        </a:p>
      </dsp:txBody>
      <dsp:txXfrm>
        <a:off x="4773005" y="1502863"/>
        <a:ext cx="207589" cy="285635"/>
      </dsp:txXfrm>
    </dsp:sp>
    <dsp:sp modelId="{44A092F1-E6D3-4DC7-BE69-AF51E89CE096}">
      <dsp:nvSpPr>
        <dsp:cNvPr id="0" name=""/>
        <dsp:cNvSpPr/>
      </dsp:nvSpPr>
      <dsp:spPr>
        <a:xfrm>
          <a:off x="4176712" y="1826"/>
          <a:ext cx="1400174" cy="1400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Fitxer ARFF</a:t>
          </a:r>
        </a:p>
      </dsp:txBody>
      <dsp:txXfrm>
        <a:off x="4381763" y="206877"/>
        <a:ext cx="990072" cy="990072"/>
      </dsp:txXfrm>
    </dsp:sp>
    <dsp:sp modelId="{B829EE59-4B37-4B6A-B140-E8A3224A253C}">
      <dsp:nvSpPr>
        <dsp:cNvPr id="0" name=""/>
        <dsp:cNvSpPr/>
      </dsp:nvSpPr>
      <dsp:spPr>
        <a:xfrm rot="12532795">
          <a:off x="5569834" y="2909330"/>
          <a:ext cx="296555" cy="47605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900" kern="1200" noProof="0" dirty="0"/>
        </a:p>
      </dsp:txBody>
      <dsp:txXfrm>
        <a:off x="5653268" y="3026026"/>
        <a:ext cx="207589" cy="285635"/>
      </dsp:txXfrm>
    </dsp:sp>
    <dsp:sp modelId="{0C9E3117-2DE1-4893-B48A-D1E4C1A572BD}">
      <dsp:nvSpPr>
        <dsp:cNvPr id="0" name=""/>
        <dsp:cNvSpPr/>
      </dsp:nvSpPr>
      <dsp:spPr>
        <a:xfrm>
          <a:off x="5873875" y="2941398"/>
          <a:ext cx="1400174" cy="1400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Fitxer TXT</a:t>
          </a:r>
        </a:p>
      </dsp:txBody>
      <dsp:txXfrm>
        <a:off x="6078926" y="3146449"/>
        <a:ext cx="990072" cy="990072"/>
      </dsp:txXfrm>
    </dsp:sp>
    <dsp:sp modelId="{C38CCF51-3012-465E-8F51-4FF3A5FA30F8}">
      <dsp:nvSpPr>
        <dsp:cNvPr id="0" name=""/>
        <dsp:cNvSpPr/>
      </dsp:nvSpPr>
      <dsp:spPr>
        <a:xfrm rot="19236947">
          <a:off x="3887209" y="2909330"/>
          <a:ext cx="296555" cy="47605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900" kern="1200" noProof="0" dirty="0"/>
        </a:p>
      </dsp:txBody>
      <dsp:txXfrm rot="10800000">
        <a:off x="3897311" y="3032767"/>
        <a:ext cx="207589" cy="285635"/>
      </dsp:txXfrm>
    </dsp:sp>
    <dsp:sp modelId="{45F693DE-C4C2-4CA5-9A3C-FCA44E5E95A4}">
      <dsp:nvSpPr>
        <dsp:cNvPr id="0" name=""/>
        <dsp:cNvSpPr/>
      </dsp:nvSpPr>
      <dsp:spPr>
        <a:xfrm>
          <a:off x="2479549" y="2941398"/>
          <a:ext cx="1400174" cy="1400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Fitxer DB</a:t>
          </a:r>
        </a:p>
      </dsp:txBody>
      <dsp:txXfrm>
        <a:off x="2684600" y="3146449"/>
        <a:ext cx="990072" cy="9900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5C2450-2221-4364-A9C2-C70A154D1F89}">
      <dsp:nvSpPr>
        <dsp:cNvPr id="0" name=""/>
        <dsp:cNvSpPr/>
      </dsp:nvSpPr>
      <dsp:spPr>
        <a:xfrm>
          <a:off x="2619270" y="1621206"/>
          <a:ext cx="1951136" cy="9755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Tipus grafs de Gaifman</a:t>
          </a:r>
        </a:p>
      </dsp:txBody>
      <dsp:txXfrm>
        <a:off x="2647843" y="1649779"/>
        <a:ext cx="1893990" cy="918422"/>
      </dsp:txXfrm>
    </dsp:sp>
    <dsp:sp modelId="{8F660E7B-4101-472E-8D24-1CFC17A427B2}">
      <dsp:nvSpPr>
        <dsp:cNvPr id="0" name=""/>
        <dsp:cNvSpPr/>
      </dsp:nvSpPr>
      <dsp:spPr>
        <a:xfrm rot="18793801">
          <a:off x="4219879" y="1278172"/>
          <a:ext cx="222506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225067" y="2021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700" kern="1200" noProof="0" dirty="0"/>
        </a:p>
      </dsp:txBody>
      <dsp:txXfrm>
        <a:off x="5276786" y="1242760"/>
        <a:ext cx="111253" cy="111253"/>
      </dsp:txXfrm>
    </dsp:sp>
    <dsp:sp modelId="{16FA709C-0D14-477A-8E9E-555026A54CA6}">
      <dsp:nvSpPr>
        <dsp:cNvPr id="0" name=""/>
        <dsp:cNvSpPr/>
      </dsp:nvSpPr>
      <dsp:spPr>
        <a:xfrm>
          <a:off x="6094420" y="0"/>
          <a:ext cx="1951136" cy="9755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Pla</a:t>
          </a:r>
        </a:p>
      </dsp:txBody>
      <dsp:txXfrm>
        <a:off x="6122993" y="28573"/>
        <a:ext cx="1893990" cy="918422"/>
      </dsp:txXfrm>
    </dsp:sp>
    <dsp:sp modelId="{3FF9E4A0-A93A-490F-A55D-6B68B9A5AD64}">
      <dsp:nvSpPr>
        <dsp:cNvPr id="0" name=""/>
        <dsp:cNvSpPr/>
      </dsp:nvSpPr>
      <dsp:spPr>
        <a:xfrm rot="20496921">
          <a:off x="4529238" y="1834381"/>
          <a:ext cx="161317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13178" y="2021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500" kern="1200" noProof="0" dirty="0"/>
        </a:p>
      </dsp:txBody>
      <dsp:txXfrm>
        <a:off x="5295498" y="1814266"/>
        <a:ext cx="80658" cy="80658"/>
      </dsp:txXfrm>
    </dsp:sp>
    <dsp:sp modelId="{C83AF43F-66D6-4A5F-992F-3575CED35DB2}">
      <dsp:nvSpPr>
        <dsp:cNvPr id="0" name=""/>
        <dsp:cNvSpPr/>
      </dsp:nvSpPr>
      <dsp:spPr>
        <a:xfrm>
          <a:off x="6101249" y="1112418"/>
          <a:ext cx="1951136" cy="9755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Pla amb llindar</a:t>
          </a:r>
        </a:p>
      </dsp:txBody>
      <dsp:txXfrm>
        <a:off x="6129822" y="1140991"/>
        <a:ext cx="1893990" cy="918422"/>
      </dsp:txXfrm>
    </dsp:sp>
    <dsp:sp modelId="{ABED68B9-0A23-44C7-A57C-2C7856D9939F}">
      <dsp:nvSpPr>
        <dsp:cNvPr id="0" name=""/>
        <dsp:cNvSpPr/>
      </dsp:nvSpPr>
      <dsp:spPr>
        <a:xfrm rot="1341904">
          <a:off x="4508424" y="2402308"/>
          <a:ext cx="164797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47977" y="2021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500" kern="1200" noProof="0" dirty="0"/>
        </a:p>
      </dsp:txBody>
      <dsp:txXfrm>
        <a:off x="5291214" y="2381324"/>
        <a:ext cx="82398" cy="82398"/>
      </dsp:txXfrm>
    </dsp:sp>
    <dsp:sp modelId="{6663E678-1787-4596-B671-DCB74A7C58B5}">
      <dsp:nvSpPr>
        <dsp:cNvPr id="0" name=""/>
        <dsp:cNvSpPr/>
      </dsp:nvSpPr>
      <dsp:spPr>
        <a:xfrm>
          <a:off x="6094420" y="2248272"/>
          <a:ext cx="1951136" cy="9755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Lineal</a:t>
          </a:r>
        </a:p>
      </dsp:txBody>
      <dsp:txXfrm>
        <a:off x="6122993" y="2276845"/>
        <a:ext cx="1893990" cy="918422"/>
      </dsp:txXfrm>
    </dsp:sp>
    <dsp:sp modelId="{CE3F98B0-C3AB-403D-9F23-64B4A15B3E12}">
      <dsp:nvSpPr>
        <dsp:cNvPr id="0" name=""/>
        <dsp:cNvSpPr/>
      </dsp:nvSpPr>
      <dsp:spPr>
        <a:xfrm rot="2854796">
          <a:off x="4185412" y="2962088"/>
          <a:ext cx="236599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365998" y="2021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800" kern="1200" noProof="0" dirty="0"/>
        </a:p>
      </dsp:txBody>
      <dsp:txXfrm>
        <a:off x="5309262" y="2923153"/>
        <a:ext cx="118299" cy="118299"/>
      </dsp:txXfrm>
    </dsp:sp>
    <dsp:sp modelId="{7D0B221E-466A-4849-BCBC-49CF18E33A33}">
      <dsp:nvSpPr>
        <dsp:cNvPr id="0" name=""/>
        <dsp:cNvSpPr/>
      </dsp:nvSpPr>
      <dsp:spPr>
        <a:xfrm>
          <a:off x="6166417" y="3367831"/>
          <a:ext cx="1951136" cy="9755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Exponencial</a:t>
          </a:r>
        </a:p>
      </dsp:txBody>
      <dsp:txXfrm>
        <a:off x="6194990" y="3396404"/>
        <a:ext cx="1893990" cy="9184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336F7-AC9A-44EC-9FAD-95F6000133F1}">
      <dsp:nvSpPr>
        <dsp:cNvPr id="0" name=""/>
        <dsp:cNvSpPr/>
      </dsp:nvSpPr>
      <dsp:spPr>
        <a:xfrm>
          <a:off x="3678" y="865820"/>
          <a:ext cx="2611759" cy="2611759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3734" tIns="67310" rIns="143734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300" kern="1200" dirty="0"/>
            <a:t>Clan A</a:t>
          </a:r>
        </a:p>
      </dsp:txBody>
      <dsp:txXfrm>
        <a:off x="386161" y="1248303"/>
        <a:ext cx="1846793" cy="1846793"/>
      </dsp:txXfrm>
    </dsp:sp>
    <dsp:sp modelId="{44E24FCD-2945-4E55-9B7F-1845D2CF901E}">
      <dsp:nvSpPr>
        <dsp:cNvPr id="0" name=""/>
        <dsp:cNvSpPr/>
      </dsp:nvSpPr>
      <dsp:spPr>
        <a:xfrm>
          <a:off x="2093086" y="865820"/>
          <a:ext cx="2611759" cy="2611759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8701595"/>
                <a:satOff val="-18857"/>
                <a:lumOff val="-8040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8701595"/>
                <a:satOff val="-18857"/>
                <a:lumOff val="-8040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8701595"/>
                <a:satOff val="-18857"/>
                <a:lumOff val="-804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3734" tIns="67310" rIns="143734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300" kern="1200" dirty="0"/>
            <a:t>Clan B</a:t>
          </a:r>
        </a:p>
      </dsp:txBody>
      <dsp:txXfrm>
        <a:off x="2475569" y="1248303"/>
        <a:ext cx="1846793" cy="1846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ca-ES"/>
              <a:t>29/05/2017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ca-ES"/>
              <a:t>29/05/2017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en-US" sz="1200" b="0" i="0">
                <a:latin typeface="Century Gothic"/>
                <a:ea typeface="+mn-ea"/>
                <a:cs typeface="+mn-cs"/>
              </a:rPr>
              <a:t>3</a:t>
            </a:fld>
            <a:endParaRPr lang="en-US" sz="1200" b="0" i="0"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29/05/2017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29/05/2017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29/05/2017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29/05/2017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29/05/2017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29/05/2017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29/05/2017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29/05/2017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29/05/2017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noProof="1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1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s-ES" noProof="1" dirty="0" smtClean="0"/>
              <a:t>29/05/2017</a:t>
            </a:fld>
            <a:endParaRPr lang="es-ES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ca-ES"/>
              <a:pPr/>
              <a:t>29/05/2017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ca-ES" dirty="0">
                <a:solidFill>
                  <a:srgbClr val="545454">
                    <a:lumMod val="50000"/>
                  </a:srgbClr>
                </a:solidFill>
                <a:latin typeface="Century Gothic"/>
              </a:rPr>
              <a:t>Estructures de grafs amb equivalències d’arestes aplicades a l’anàlisi de dades relacionals</a:t>
            </a:r>
            <a:endParaRPr lang="ca-ES" sz="4400" b="0" i="0" baseline="0" dirty="0">
              <a:solidFill>
                <a:srgbClr val="545454">
                  <a:lumMod val="50000"/>
                </a:srgbClr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87953" y="5013176"/>
            <a:ext cx="7848600" cy="1143000"/>
          </a:xfrm>
        </p:spPr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ca-ES" dirty="0">
                <a:solidFill>
                  <a:srgbClr val="545454"/>
                </a:solidFill>
              </a:rPr>
              <a:t>Laura Rodríguez Navas</a:t>
            </a:r>
            <a:endParaRPr lang="ca-ES" sz="2000" b="0" i="0" dirty="0">
              <a:solidFill>
                <a:srgbClr val="5454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Graf lineal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ca-ES" dirty="0"/>
              <a:t>Graf pla que conté més de dues classes d’equivalències. A cada classe li correspon un color diferent.</a:t>
            </a:r>
          </a:p>
        </p:txBody>
      </p:sp>
      <p:pic>
        <p:nvPicPr>
          <p:cNvPr id="10" name="Marcador de posición de imagen 9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" b="-1"/>
          <a:stretch/>
        </p:blipFill>
        <p:spPr>
          <a:xfrm>
            <a:off x="5865813" y="685800"/>
            <a:ext cx="5638800" cy="5486400"/>
          </a:xfrm>
        </p:spPr>
      </p:pic>
    </p:spTree>
    <p:extLst>
      <p:ext uri="{BB962C8B-B14F-4D97-AF65-F5344CB8AC3E}">
        <p14:creationId xmlns:p14="http://schemas.microsoft.com/office/powerpoint/2010/main" val="139278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Graf exponencial</a:t>
            </a:r>
          </a:p>
        </p:txBody>
      </p:sp>
      <p:pic>
        <p:nvPicPr>
          <p:cNvPr id="6" name="Marcador de posición de imagen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" b="-1"/>
          <a:stretch/>
        </p:blipFill>
        <p:spPr>
          <a:xfrm>
            <a:off x="5865813" y="685800"/>
            <a:ext cx="5638800" cy="54864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texto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algn="just"/>
                <a:r>
                  <a:rPr lang="ca-ES" dirty="0"/>
                  <a:t>Graf lineal que agrupa les arestes en diferents classes d’equivalències. </a:t>
                </a:r>
              </a:p>
              <a:p>
                <a:pPr algn="just"/>
                <a:endParaRPr lang="ca-ES" dirty="0"/>
              </a:p>
              <a:p>
                <a:pPr algn="just"/>
                <a:r>
                  <a:rPr lang="ca-ES" dirty="0"/>
                  <a:t>Cada classe d’equivalència comprèn un interval exponencial, que s’inicia amb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ca-ES" dirty="0"/>
                  <a:t> i s’acaba amb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ca-ES" dirty="0"/>
                  <a:t>.</a:t>
                </a:r>
              </a:p>
            </p:txBody>
          </p:sp>
        </mc:Choice>
        <mc:Fallback xmlns="">
          <p:sp>
            <p:nvSpPr>
              <p:cNvPr id="4" name="Marcador de tex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4"/>
                <a:stretch>
                  <a:fillRect l="-627" t="-4225" r="-470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2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Descomposició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5797238" cy="4343400"/>
          </a:xfrm>
        </p:spPr>
        <p:txBody>
          <a:bodyPr/>
          <a:lstStyle/>
          <a:p>
            <a:pPr marL="45720" indent="0" algn="just">
              <a:buNone/>
            </a:pPr>
            <a:r>
              <a:rPr lang="ca-ES" dirty="0"/>
              <a:t>Consisteix en trobar subconjunts del graf, anomenats clans, en els quals els elements continguts en cada clan es relacionen de la mateixa manera amb tots aquells fora del clan.</a:t>
            </a:r>
          </a:p>
          <a:p>
            <a:pPr marL="45720" indent="0" algn="just">
              <a:buNone/>
            </a:pPr>
            <a:endParaRPr lang="ca-ES" dirty="0"/>
          </a:p>
          <a:p>
            <a:pPr lvl="1" algn="just"/>
            <a:r>
              <a:rPr lang="ca-ES" dirty="0"/>
              <a:t>El subconjunt {‘A’, ‘B’} forma un clan.</a:t>
            </a:r>
          </a:p>
          <a:p>
            <a:pPr lvl="1" algn="just"/>
            <a:r>
              <a:rPr lang="ca-ES" dirty="0"/>
              <a:t>El subconjunt {‘B’, ‘E’} no forma un clan.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082" y="1600200"/>
            <a:ext cx="2739807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43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Clans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ca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Clans trivials</a:t>
            </a:r>
          </a:p>
          <a:p>
            <a:pPr marL="45720" indent="0" algn="just">
              <a:buNone/>
            </a:pPr>
            <a:r>
              <a:rPr lang="ca-ES" dirty="0"/>
              <a:t>Clans de longitud u i clans que contenen tots els nodes d’un graf (sense nodes repetits). També es consideren clans primers.</a:t>
            </a:r>
          </a:p>
          <a:p>
            <a:pPr algn="just"/>
            <a:r>
              <a:rPr lang="ca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Clans primers</a:t>
            </a:r>
          </a:p>
          <a:p>
            <a:pPr marL="45720" indent="0" algn="just">
              <a:buNone/>
            </a:pPr>
            <a:r>
              <a:rPr lang="ca-ES" dirty="0"/>
              <a:t>Clans que no es superposen amb altres clans.</a:t>
            </a:r>
          </a:p>
          <a:p>
            <a:pPr algn="just"/>
            <a:r>
              <a:rPr lang="ca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Clans més freqüents</a:t>
            </a:r>
          </a:p>
          <a:p>
            <a:pPr marL="45720" indent="0" algn="just">
              <a:buNone/>
            </a:pPr>
            <a:r>
              <a:rPr lang="ca-ES" dirty="0"/>
              <a:t>Clans primers que apareixen freqüentment en una taula SQLite.</a:t>
            </a:r>
          </a:p>
        </p:txBody>
      </p:sp>
    </p:spTree>
    <p:extLst>
      <p:ext uri="{BB962C8B-B14F-4D97-AF65-F5344CB8AC3E}">
        <p14:creationId xmlns:p14="http://schemas.microsoft.com/office/powerpoint/2010/main" val="167725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Superposició</a:t>
            </a:r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21345571"/>
              </p:ext>
            </p:extLst>
          </p:nvPr>
        </p:nvGraphicFramePr>
        <p:xfrm>
          <a:off x="6262688" y="1828800"/>
          <a:ext cx="470852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ca-ES" dirty="0"/>
              <a:t>Existeix superposició entre els clans A i B si:</a:t>
            </a:r>
          </a:p>
          <a:p>
            <a:pPr algn="just"/>
            <a:r>
              <a:rPr lang="pt-BR" dirty="0"/>
              <a:t>A ∩ B ≠ 0 </a:t>
            </a:r>
          </a:p>
          <a:p>
            <a:pPr algn="just"/>
            <a:r>
              <a:rPr lang="pt-BR" dirty="0"/>
              <a:t>(A ∩ B) ⊂ A</a:t>
            </a:r>
          </a:p>
          <a:p>
            <a:pPr algn="just"/>
            <a:r>
              <a:rPr lang="pt-BR" dirty="0"/>
              <a:t>(A ∩ B) ⊂ B 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00388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Clans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 algn="ctr">
              <a:buNone/>
            </a:pPr>
            <a:r>
              <a:rPr lang="ca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Clans</a:t>
            </a:r>
          </a:p>
          <a:p>
            <a:pPr marL="45720" indent="0" algn="just">
              <a:buNone/>
            </a:pPr>
            <a:r>
              <a:rPr lang="ca-ES" dirty="0"/>
              <a:t>{'a'}, {'c'}, {'b'}, {'f'}, {'d'}, {'e'}, {'a', 'd'}, {'a', 'e'}, {'f', 'b'}, {'e', 'd'}, {'a', 'e', 'd'}, {'e', 'a', 'f', 'd', 'b’} i {'e', 'a', 'f', 'd', 'b', 'c'}</a:t>
            </a:r>
          </a:p>
          <a:p>
            <a:pPr marL="45720" indent="0" algn="ctr">
              <a:buNone/>
            </a:pPr>
            <a:r>
              <a:rPr lang="ca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Clans trivials</a:t>
            </a:r>
          </a:p>
          <a:p>
            <a:pPr marL="45720" indent="0" algn="just">
              <a:buNone/>
            </a:pPr>
            <a:r>
              <a:rPr lang="en-GB" dirty="0"/>
              <a:t>{'a'}, {'c'}, {'b'}, {'f'}, {'d'}, {'e’} </a:t>
            </a:r>
            <a:r>
              <a:rPr lang="ca-ES" dirty="0"/>
              <a:t>i</a:t>
            </a:r>
            <a:r>
              <a:rPr lang="en-GB" dirty="0"/>
              <a:t> {'a', 'd', 'e', 'f', 'c', ‘b’}.</a:t>
            </a:r>
          </a:p>
          <a:p>
            <a:pPr marL="45720" indent="0" algn="ctr">
              <a:buNone/>
            </a:pPr>
            <a:r>
              <a:rPr lang="ca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Clans primers</a:t>
            </a:r>
          </a:p>
          <a:p>
            <a:pPr marL="45720" indent="0" algn="just">
              <a:buNone/>
            </a:pPr>
            <a:r>
              <a:rPr lang="en-GB" dirty="0"/>
              <a:t>{'b', 'f'}, {'e', 'a', 'd’} </a:t>
            </a:r>
            <a:r>
              <a:rPr lang="ca-ES" dirty="0"/>
              <a:t>i</a:t>
            </a:r>
            <a:r>
              <a:rPr lang="en-GB" dirty="0"/>
              <a:t> {'a', 'd', 'e', 'f', 'b’}.</a:t>
            </a:r>
          </a:p>
        </p:txBody>
      </p:sp>
      <p:pic>
        <p:nvPicPr>
          <p:cNvPr id="12" name="Marcador de contenido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411" y="1828800"/>
            <a:ext cx="2655078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758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estructura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ca-ES" dirty="0"/>
              <a:t>descomposició del graf en Clans primers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ca-ES" dirty="0"/>
              <a:t>2-estructura</a:t>
            </a:r>
          </a:p>
        </p:txBody>
      </p:sp>
      <p:sp>
        <p:nvSpPr>
          <p:cNvPr id="28" name="Marcador de contenido 2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ca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Clans primers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GB" dirty="0"/>
              <a:t>{‘a’}, {‘c’}, {‘b’}, {‘f’}, {‘d’}, {‘e’}, </a:t>
            </a:r>
            <a:r>
              <a:rPr lang="en-GB" dirty="0">
                <a:solidFill>
                  <a:srgbClr val="00B050"/>
                </a:solidFill>
              </a:rPr>
              <a:t>{'b', ‘f’}, </a:t>
            </a:r>
            <a:r>
              <a:rPr lang="en-GB" dirty="0">
                <a:solidFill>
                  <a:srgbClr val="0070C0"/>
                </a:solidFill>
              </a:rPr>
              <a:t>{'e', 'a', ‘d’}, </a:t>
            </a:r>
            <a:r>
              <a:rPr lang="en-GB" dirty="0">
                <a:solidFill>
                  <a:srgbClr val="7030A0"/>
                </a:solidFill>
              </a:rPr>
              <a:t>{'a', 'd', 'e', 'f', ‘b’}, </a:t>
            </a:r>
            <a:r>
              <a:rPr lang="en-GB" dirty="0">
                <a:solidFill>
                  <a:srgbClr val="FF0000"/>
                </a:solidFill>
              </a:rPr>
              <a:t>{'a', 'd', 'e', 'f', 'c', ‘b’}.</a:t>
            </a:r>
          </a:p>
          <a:p>
            <a:pPr marL="45720" indent="0">
              <a:buNone/>
            </a:pPr>
            <a:endParaRPr lang="ca-ES" dirty="0"/>
          </a:p>
        </p:txBody>
      </p:sp>
      <p:pic>
        <p:nvPicPr>
          <p:cNvPr id="32" name="Marcador de contenido 31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66" y="2743200"/>
            <a:ext cx="2025569" cy="3429000"/>
          </a:xfrm>
        </p:spPr>
      </p:pic>
    </p:spTree>
    <p:extLst>
      <p:ext uri="{BB962C8B-B14F-4D97-AF65-F5344CB8AC3E}">
        <p14:creationId xmlns:p14="http://schemas.microsoft.com/office/powerpoint/2010/main" val="256828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Resultats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ca-ES" dirty="0"/>
              <a:t>La investigació va néixer amb la finalitat de crear una eina per a l’estudi de les 2-estructures i establir resultats prometedors que relacionessin les 2-estructures amb l’anàlisi de dades relacionals; objectius que s’han complert. </a:t>
            </a:r>
          </a:p>
          <a:p>
            <a:pPr marL="45720" indent="0" algn="just">
              <a:buNone/>
            </a:pPr>
            <a:r>
              <a:rPr lang="ca-ES" dirty="0"/>
              <a:t>Les 2-estructures resulten un mètode visual molt potent per a relacionar, classificar i analitzar les dades relacionals. Difícilment es pot extreure tanta informació d’un fitxer o de la taula d’una base de dades relacional. </a:t>
            </a:r>
          </a:p>
        </p:txBody>
      </p:sp>
    </p:spTree>
    <p:extLst>
      <p:ext uri="{BB962C8B-B14F-4D97-AF65-F5344CB8AC3E}">
        <p14:creationId xmlns:p14="http://schemas.microsoft.com/office/powerpoint/2010/main" val="318596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Treball futur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ca-ES" dirty="0"/>
              <a:t>Com a millores es proposen: </a:t>
            </a:r>
          </a:p>
          <a:p>
            <a:pPr algn="just"/>
            <a:r>
              <a:rPr lang="ca-ES" dirty="0"/>
              <a:t>La ampliació del nombre de colors per a poder diferenciar moltes més classes d’equivalències. </a:t>
            </a:r>
          </a:p>
          <a:p>
            <a:pPr algn="just"/>
            <a:r>
              <a:rPr lang="ca-ES" dirty="0"/>
              <a:t>La creació d’una 2-estructura a partir de diferents taules SQLite. </a:t>
            </a:r>
          </a:p>
          <a:p>
            <a:pPr algn="just"/>
            <a:r>
              <a:rPr lang="ca-ES" dirty="0"/>
              <a:t>La millora dels algoritmes, implementats en el paquet de programari desenvolupat, per augmentar la capacitat de tractament de les bases de dades relacionals amb major nombre de dades. </a:t>
            </a:r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14139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0304" y="2204864"/>
            <a:ext cx="9793088" cy="936104"/>
          </a:xfrm>
        </p:spPr>
        <p:txBody>
          <a:bodyPr anchor="ctr" anchorCtr="1">
            <a:normAutofit fontScale="90000"/>
          </a:bodyPr>
          <a:lstStyle/>
          <a:p>
            <a:pPr algn="ctr"/>
            <a:r>
              <a:rPr lang="ca-ES" dirty="0"/>
              <a:t>Moltes gràcies per la vostra atenció.</a:t>
            </a:r>
            <a:br>
              <a:rPr lang="ca-ES" dirty="0"/>
            </a:br>
            <a:br>
              <a:rPr lang="ca-ES" dirty="0"/>
            </a:br>
            <a:r>
              <a:rPr lang="ca-ES" sz="6000" dirty="0"/>
              <a:t>Preguntes</a:t>
            </a:r>
            <a:endParaRPr lang="ca-ES" dirty="0"/>
          </a:p>
        </p:txBody>
      </p:sp>
      <p:pic>
        <p:nvPicPr>
          <p:cNvPr id="4" name="Gráfico 3" descr="Ayud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8348" y="35010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objectius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4343400"/>
          </a:xfrm>
        </p:spPr>
        <p:txBody>
          <a:bodyPr/>
          <a:lstStyle/>
          <a:p>
            <a:pPr algn="just"/>
            <a:r>
              <a:rPr lang="ca-ES" dirty="0"/>
              <a:t>Disseny i implementació d’un paquet de programari per a la creació i la visualització de les 2-estructures.</a:t>
            </a:r>
          </a:p>
          <a:p>
            <a:pPr algn="just"/>
            <a:r>
              <a:rPr lang="ca-ES" dirty="0"/>
              <a:t>Investigació i el desenvolupament de possibles aplicacions de les 2-estructures per a enfortir l’anàlisi de dades relacionals.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596" y="3789040"/>
            <a:ext cx="2592288" cy="2404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50074" y="3850171"/>
            <a:ext cx="3776346" cy="2326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Flecha: a la derecha 6"/>
          <p:cNvSpPr/>
          <p:nvPr/>
        </p:nvSpPr>
        <p:spPr>
          <a:xfrm>
            <a:off x="6094414" y="4725144"/>
            <a:ext cx="1368150" cy="57606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18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noProof="1"/>
              <a:t>Diagrama de flux</a:t>
            </a:r>
          </a:p>
        </p:txBody>
      </p:sp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631465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035610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Dades relacionals</a:t>
            </a:r>
          </a:p>
        </p:txBody>
      </p:sp>
    </p:spTree>
    <p:extLst>
      <p:ext uri="{BB962C8B-B14F-4D97-AF65-F5344CB8AC3E}">
        <p14:creationId xmlns:p14="http://schemas.microsoft.com/office/powerpoint/2010/main" val="93663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Graf complet</a:t>
            </a:r>
          </a:p>
        </p:txBody>
      </p:sp>
      <p:graphicFrame>
        <p:nvGraphicFramePr>
          <p:cNvPr id="3" name="Marcador de contenido 2"/>
          <p:cNvGraphicFramePr>
            <a:graphicFrameLocks noGrp="1"/>
          </p:cNvGraphicFramePr>
          <p:nvPr>
            <p:ph sz="half" idx="1"/>
          </p:nvPr>
        </p:nvGraphicFramePr>
        <p:xfrm>
          <a:off x="1485900" y="2519678"/>
          <a:ext cx="3926046" cy="2961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40105">
                  <a:extLst>
                    <a:ext uri="{9D8B030D-6E8A-4147-A177-3AD203B41FA5}">
                      <a16:colId xmlns:a16="http://schemas.microsoft.com/office/drawing/2014/main" val="461353704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903253816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599520880"/>
                    </a:ext>
                  </a:extLst>
                </a:gridCol>
                <a:gridCol w="1177131">
                  <a:extLst>
                    <a:ext uri="{9D8B030D-6E8A-4147-A177-3AD203B41FA5}">
                      <a16:colId xmlns:a16="http://schemas.microsoft.com/office/drawing/2014/main" val="1242224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Survived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08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Crew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084976"/>
                  </a:ext>
                </a:extLst>
              </a:tr>
              <a:tr h="117977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048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1st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95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2nd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60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Crew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59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47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777012"/>
                  </a:ext>
                </a:extLst>
              </a:tr>
            </a:tbl>
          </a:graphicData>
        </a:graphic>
      </p:graphicFrame>
      <p:pic>
        <p:nvPicPr>
          <p:cNvPr id="13" name="Marcador de contenido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3" y="1568440"/>
            <a:ext cx="5638800" cy="4603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217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Graf de </a:t>
            </a:r>
            <a:r>
              <a:rPr lang="ca-ES" dirty="0" err="1"/>
              <a:t>gaifman</a:t>
            </a:r>
            <a:endParaRPr lang="ca-ES" dirty="0"/>
          </a:p>
        </p:txBody>
      </p:sp>
      <p:graphicFrame>
        <p:nvGraphicFramePr>
          <p:cNvPr id="3" name="Marcador de contenido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23015413"/>
              </p:ext>
            </p:extLst>
          </p:nvPr>
        </p:nvGraphicFramePr>
        <p:xfrm>
          <a:off x="1485900" y="2519678"/>
          <a:ext cx="3926046" cy="2961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40105">
                  <a:extLst>
                    <a:ext uri="{9D8B030D-6E8A-4147-A177-3AD203B41FA5}">
                      <a16:colId xmlns:a16="http://schemas.microsoft.com/office/drawing/2014/main" val="461353704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903253816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599520880"/>
                    </a:ext>
                  </a:extLst>
                </a:gridCol>
                <a:gridCol w="1177131">
                  <a:extLst>
                    <a:ext uri="{9D8B030D-6E8A-4147-A177-3AD203B41FA5}">
                      <a16:colId xmlns:a16="http://schemas.microsoft.com/office/drawing/2014/main" val="1242224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Survived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08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Crew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084976"/>
                  </a:ext>
                </a:extLst>
              </a:tr>
              <a:tr h="117977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048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1st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95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2nd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60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Crew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59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47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777012"/>
                  </a:ext>
                </a:extLst>
              </a:tr>
            </a:tbl>
          </a:graphicData>
        </a:graphic>
      </p:graphicFrame>
      <p:sp>
        <p:nvSpPr>
          <p:cNvPr id="13" name="Elipse 12"/>
          <p:cNvSpPr/>
          <p:nvPr/>
        </p:nvSpPr>
        <p:spPr>
          <a:xfrm>
            <a:off x="1599528" y="3284984"/>
            <a:ext cx="648072" cy="2880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4" name="Elipse 13"/>
          <p:cNvSpPr/>
          <p:nvPr/>
        </p:nvSpPr>
        <p:spPr>
          <a:xfrm>
            <a:off x="2404636" y="3284984"/>
            <a:ext cx="936104" cy="2880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5" name="Elipse 14"/>
          <p:cNvSpPr/>
          <p:nvPr/>
        </p:nvSpPr>
        <p:spPr>
          <a:xfrm>
            <a:off x="2404636" y="5156937"/>
            <a:ext cx="936104" cy="2880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6" name="Elipse 15"/>
          <p:cNvSpPr/>
          <p:nvPr/>
        </p:nvSpPr>
        <p:spPr>
          <a:xfrm>
            <a:off x="3471558" y="5156937"/>
            <a:ext cx="764743" cy="2880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7" name="Elipse 16"/>
          <p:cNvSpPr/>
          <p:nvPr/>
        </p:nvSpPr>
        <p:spPr>
          <a:xfrm>
            <a:off x="4510236" y="4009596"/>
            <a:ext cx="648072" cy="2880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8" name="Elipse 17"/>
          <p:cNvSpPr/>
          <p:nvPr/>
        </p:nvSpPr>
        <p:spPr>
          <a:xfrm>
            <a:off x="3448923" y="4018493"/>
            <a:ext cx="764743" cy="2880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cxnSp>
        <p:nvCxnSpPr>
          <p:cNvPr id="20" name="Conector recto 19"/>
          <p:cNvCxnSpPr>
            <a:cxnSpLocks/>
            <a:stCxn id="13" idx="6"/>
            <a:endCxn id="14" idx="2"/>
          </p:cNvCxnSpPr>
          <p:nvPr/>
        </p:nvCxnSpPr>
        <p:spPr>
          <a:xfrm>
            <a:off x="2247600" y="3429000"/>
            <a:ext cx="15703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cxnSpLocks/>
            <a:stCxn id="18" idx="6"/>
          </p:cNvCxnSpPr>
          <p:nvPr/>
        </p:nvCxnSpPr>
        <p:spPr>
          <a:xfrm flipV="1">
            <a:off x="4213666" y="4160939"/>
            <a:ext cx="282833" cy="157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cxnSpLocks/>
            <a:stCxn id="15" idx="6"/>
            <a:endCxn id="16" idx="2"/>
          </p:cNvCxnSpPr>
          <p:nvPr/>
        </p:nvCxnSpPr>
        <p:spPr>
          <a:xfrm>
            <a:off x="3340740" y="5300953"/>
            <a:ext cx="130818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3" name="Marcador de contenido 3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88" y="1615821"/>
            <a:ext cx="5626225" cy="4556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842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Graf de </a:t>
            </a:r>
            <a:r>
              <a:rPr lang="ca-ES" dirty="0" err="1"/>
              <a:t>gaifman</a:t>
            </a:r>
            <a:endParaRPr lang="ca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429635"/>
              </p:ext>
            </p:extLst>
          </p:nvPr>
        </p:nvGraphicFramePr>
        <p:xfrm>
          <a:off x="0" y="1828800"/>
          <a:ext cx="10971214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166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Graf pla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ca-ES" dirty="0"/>
              <a:t>Graf de Gaifman que conté dues classes d’equivalències.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ca-ES" noProof="1"/>
              <a:t>Arestes contínues.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ca-ES" noProof="1"/>
              <a:t>Arestes discontínues.</a:t>
            </a:r>
            <a:endParaRPr lang="es-ES" noProof="1"/>
          </a:p>
        </p:txBody>
      </p:sp>
      <p:pic>
        <p:nvPicPr>
          <p:cNvPr id="10" name="Marcador de posición de imagen 9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5813" y="685800"/>
            <a:ext cx="5638800" cy="5486400"/>
          </a:xfrm>
        </p:spPr>
      </p:pic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Graf pla amb llindar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ca-ES" dirty="0"/>
              <a:t>Graf pla amb dues classes d’equivalències.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ca-ES" dirty="0"/>
              <a:t>Arestes contínues ( K &gt;= llindar).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ca-ES" dirty="0"/>
              <a:t>Arestes discontínues (K &lt; llindar).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9046740" y="4221088"/>
            <a:ext cx="288032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0" name="Rectángulo 9"/>
          <p:cNvSpPr/>
          <p:nvPr/>
        </p:nvSpPr>
        <p:spPr>
          <a:xfrm>
            <a:off x="9838828" y="3573016"/>
            <a:ext cx="288032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1" name="Rectángulo 10"/>
          <p:cNvSpPr/>
          <p:nvPr/>
        </p:nvSpPr>
        <p:spPr>
          <a:xfrm>
            <a:off x="9622804" y="4804792"/>
            <a:ext cx="288032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pic>
        <p:nvPicPr>
          <p:cNvPr id="17" name="Marcador de posición de imagen 1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5813" y="685800"/>
            <a:ext cx="5638800" cy="5486400"/>
          </a:xfrm>
        </p:spPr>
      </p:pic>
      <p:sp>
        <p:nvSpPr>
          <p:cNvPr id="18" name="Rectángulo 17"/>
          <p:cNvSpPr/>
          <p:nvPr/>
        </p:nvSpPr>
        <p:spPr>
          <a:xfrm>
            <a:off x="9046740" y="4221088"/>
            <a:ext cx="288032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20" name="Rectángulo 19"/>
          <p:cNvSpPr/>
          <p:nvPr/>
        </p:nvSpPr>
        <p:spPr>
          <a:xfrm>
            <a:off x="9838828" y="3585632"/>
            <a:ext cx="288032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21" name="Rectángulo 20"/>
          <p:cNvSpPr/>
          <p:nvPr/>
        </p:nvSpPr>
        <p:spPr>
          <a:xfrm>
            <a:off x="9625525" y="4817408"/>
            <a:ext cx="288032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</p:spTree>
    <p:extLst>
      <p:ext uri="{BB962C8B-B14F-4D97-AF65-F5344CB8AC3E}">
        <p14:creationId xmlns:p14="http://schemas.microsoft.com/office/powerpoint/2010/main" val="55012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9C8696-0FC9-4CE5-B92E-6DB3A3C9E6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Serie de mapas del mundo - Presentación Asia (pantalla panorámica)</Template>
  <TotalTime>0</TotalTime>
  <Words>738</Words>
  <Application>Microsoft Office PowerPoint</Application>
  <PresentationFormat>Personalizado</PresentationFormat>
  <Paragraphs>142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Cambria Math</vt:lpstr>
      <vt:lpstr>Century Gothic</vt:lpstr>
      <vt:lpstr>Continental_Asia_16x9</vt:lpstr>
      <vt:lpstr>Estructures de grafs amb equivalències d’arestes aplicades a l’anàlisi de dades relacionals</vt:lpstr>
      <vt:lpstr>objectius</vt:lpstr>
      <vt:lpstr>Diagrama de flux</vt:lpstr>
      <vt:lpstr>Dades relacionals</vt:lpstr>
      <vt:lpstr>Graf complet</vt:lpstr>
      <vt:lpstr>Graf de gaifman</vt:lpstr>
      <vt:lpstr>Graf de gaifman</vt:lpstr>
      <vt:lpstr>Graf pla</vt:lpstr>
      <vt:lpstr>Graf pla amb llindar</vt:lpstr>
      <vt:lpstr>Graf lineal</vt:lpstr>
      <vt:lpstr>Graf exponencial</vt:lpstr>
      <vt:lpstr>Descomposició</vt:lpstr>
      <vt:lpstr>Clans</vt:lpstr>
      <vt:lpstr>Superposició</vt:lpstr>
      <vt:lpstr>Clans</vt:lpstr>
      <vt:lpstr>estructura</vt:lpstr>
      <vt:lpstr>Resultats</vt:lpstr>
      <vt:lpstr>Treball futur</vt:lpstr>
      <vt:lpstr>Moltes gràcies per la vostra atenció.  Preguntes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2017-05-26T16:05:57Z</dcterms:created>
  <dcterms:modified xsi:type="dcterms:W3CDTF">2017-05-29T10:39:02Z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