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1" r:id="rId4"/>
    <p:sldId id="262" r:id="rId5"/>
    <p:sldId id="272" r:id="rId6"/>
    <p:sldId id="273" r:id="rId7"/>
    <p:sldId id="264" r:id="rId8"/>
    <p:sldId id="277" r:id="rId9"/>
    <p:sldId id="269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6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>
            <a:solidFill>
              <a:schemeClr val="tx1"/>
            </a:solidFill>
          </a:endParaRPr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CF77B-EA61-4D97-85BF-FFAB5B0C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4132E1-FA85-4D62-8314-858C78CC8A87}">
      <dgm:prSet phldrT="[Texto]"/>
      <dgm:spPr/>
      <dgm:t>
        <a:bodyPr/>
        <a:lstStyle/>
        <a:p>
          <a:pPr algn="ctr"/>
          <a:r>
            <a:rPr lang="ca-ES" noProof="0" dirty="0"/>
            <a:t>Tipus grafs de Gaifman</a:t>
          </a:r>
        </a:p>
      </dgm:t>
    </dgm:pt>
    <dgm:pt modelId="{319010A1-3808-482E-AA3A-11FEC16EA835}" type="parTrans" cxnId="{49E8C68D-3C58-4A8E-9063-1BC1692D00FC}">
      <dgm:prSet/>
      <dgm:spPr/>
      <dgm:t>
        <a:bodyPr/>
        <a:lstStyle/>
        <a:p>
          <a:endParaRPr lang="es-ES"/>
        </a:p>
      </dgm:t>
    </dgm:pt>
    <dgm:pt modelId="{9A245AA8-F26E-4514-AE91-678568623737}" type="sibTrans" cxnId="{49E8C68D-3C58-4A8E-9063-1BC1692D00FC}">
      <dgm:prSet/>
      <dgm:spPr/>
      <dgm:t>
        <a:bodyPr/>
        <a:lstStyle/>
        <a:p>
          <a:endParaRPr lang="es-ES"/>
        </a:p>
      </dgm:t>
    </dgm:pt>
    <dgm:pt modelId="{B70BE53E-EF2D-4620-A27F-3B60CA8C8FE5}">
      <dgm:prSet phldrT="[Texto]"/>
      <dgm:spPr/>
      <dgm:t>
        <a:bodyPr/>
        <a:lstStyle/>
        <a:p>
          <a:r>
            <a:rPr lang="ca-ES" noProof="0" dirty="0"/>
            <a:t>Pla</a:t>
          </a:r>
        </a:p>
      </dgm:t>
    </dgm:pt>
    <dgm:pt modelId="{351B8B55-315E-4D28-B4B9-77907E64FC80}" type="parTrans" cxnId="{07FC8CAE-6B7F-45C7-BA5B-779B8413D7CA}">
      <dgm:prSet/>
      <dgm:spPr/>
      <dgm:t>
        <a:bodyPr/>
        <a:lstStyle/>
        <a:p>
          <a:endParaRPr lang="ca-ES" noProof="0" dirty="0"/>
        </a:p>
      </dgm:t>
    </dgm:pt>
    <dgm:pt modelId="{7A88A154-F4EA-4157-A1A2-B475CC45D277}" type="sibTrans" cxnId="{07FC8CAE-6B7F-45C7-BA5B-779B8413D7CA}">
      <dgm:prSet/>
      <dgm:spPr/>
      <dgm:t>
        <a:bodyPr/>
        <a:lstStyle/>
        <a:p>
          <a:endParaRPr lang="es-ES"/>
        </a:p>
      </dgm:t>
    </dgm:pt>
    <dgm:pt modelId="{CA7B80B7-7A9B-4323-A6B1-64091EC81D7D}">
      <dgm:prSet phldrT="[Texto]"/>
      <dgm:spPr/>
      <dgm:t>
        <a:bodyPr/>
        <a:lstStyle/>
        <a:p>
          <a:r>
            <a:rPr lang="ca-ES" noProof="0" dirty="0"/>
            <a:t>Lineal</a:t>
          </a:r>
        </a:p>
      </dgm:t>
    </dgm:pt>
    <dgm:pt modelId="{AB11E19B-61DC-4B78-B238-CBACFAF04E73}" type="parTrans" cxnId="{BDD5D369-2FFC-4725-87C7-2B2DE9C5309B}">
      <dgm:prSet/>
      <dgm:spPr/>
      <dgm:t>
        <a:bodyPr/>
        <a:lstStyle/>
        <a:p>
          <a:endParaRPr lang="ca-ES" noProof="0" dirty="0"/>
        </a:p>
      </dgm:t>
    </dgm:pt>
    <dgm:pt modelId="{0FE91DD1-5469-42F2-A21C-903B7F254101}" type="sibTrans" cxnId="{BDD5D369-2FFC-4725-87C7-2B2DE9C5309B}">
      <dgm:prSet/>
      <dgm:spPr/>
      <dgm:t>
        <a:bodyPr/>
        <a:lstStyle/>
        <a:p>
          <a:endParaRPr lang="es-ES"/>
        </a:p>
      </dgm:t>
    </dgm:pt>
    <dgm:pt modelId="{A13ADC95-FCCD-46A4-B2EC-06E1650E8D9B}">
      <dgm:prSet/>
      <dgm:spPr/>
      <dgm:t>
        <a:bodyPr/>
        <a:lstStyle/>
        <a:p>
          <a:r>
            <a:rPr lang="ca-ES" noProof="0" dirty="0"/>
            <a:t>Pla amb llindar</a:t>
          </a:r>
        </a:p>
      </dgm:t>
    </dgm:pt>
    <dgm:pt modelId="{43893A5E-2F5B-43F5-BB59-978479BA7891}" type="parTrans" cxnId="{7375CD99-D19B-41F8-B55F-38017B02B596}">
      <dgm:prSet/>
      <dgm:spPr/>
      <dgm:t>
        <a:bodyPr/>
        <a:lstStyle/>
        <a:p>
          <a:endParaRPr lang="ca-ES" noProof="0" dirty="0"/>
        </a:p>
      </dgm:t>
    </dgm:pt>
    <dgm:pt modelId="{5DD962DE-6386-459C-9C37-D990A8262263}" type="sibTrans" cxnId="{7375CD99-D19B-41F8-B55F-38017B02B596}">
      <dgm:prSet/>
      <dgm:spPr/>
      <dgm:t>
        <a:bodyPr/>
        <a:lstStyle/>
        <a:p>
          <a:endParaRPr lang="es-ES"/>
        </a:p>
      </dgm:t>
    </dgm:pt>
    <dgm:pt modelId="{34073362-C2ED-4745-9653-68FB1899431E}">
      <dgm:prSet/>
      <dgm:spPr/>
      <dgm:t>
        <a:bodyPr/>
        <a:lstStyle/>
        <a:p>
          <a:r>
            <a:rPr lang="ca-ES" noProof="0" dirty="0"/>
            <a:t>Exponencial</a:t>
          </a:r>
        </a:p>
      </dgm:t>
    </dgm:pt>
    <dgm:pt modelId="{D77B8306-77D1-4B59-9AA4-3361D21D6929}" type="parTrans" cxnId="{2871802C-0AF9-4EA7-B0FF-F7109434BEFB}">
      <dgm:prSet/>
      <dgm:spPr/>
      <dgm:t>
        <a:bodyPr/>
        <a:lstStyle/>
        <a:p>
          <a:endParaRPr lang="ca-ES" noProof="0" dirty="0"/>
        </a:p>
      </dgm:t>
    </dgm:pt>
    <dgm:pt modelId="{731F4961-FA69-4BA1-B0B3-DF370E22114D}" type="sibTrans" cxnId="{2871802C-0AF9-4EA7-B0FF-F7109434BEFB}">
      <dgm:prSet/>
      <dgm:spPr/>
      <dgm:t>
        <a:bodyPr/>
        <a:lstStyle/>
        <a:p>
          <a:endParaRPr lang="es-ES"/>
        </a:p>
      </dgm:t>
    </dgm:pt>
    <dgm:pt modelId="{2AC409A6-6EF3-47D9-A63F-8C35CE6C5755}" type="pres">
      <dgm:prSet presAssocID="{F8ACF77B-EA61-4D97-85BF-FFAB5B0C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5601D-C7FD-49E1-A10A-FE4CD1EFF683}" type="pres">
      <dgm:prSet presAssocID="{2D4132E1-FA85-4D62-8314-858C78CC8A87}" presName="root1" presStyleCnt="0"/>
      <dgm:spPr/>
    </dgm:pt>
    <dgm:pt modelId="{205C2450-2221-4364-A9C2-C70A154D1F89}" type="pres">
      <dgm:prSet presAssocID="{2D4132E1-FA85-4D62-8314-858C78CC8A87}" presName="LevelOneTextNode" presStyleLbl="node0" presStyleIdx="0" presStyleCnt="1" custLinFactNeighborX="-26906" custLinFactNeighborY="-6428">
        <dgm:presLayoutVars>
          <dgm:chPref val="3"/>
        </dgm:presLayoutVars>
      </dgm:prSet>
      <dgm:spPr/>
    </dgm:pt>
    <dgm:pt modelId="{C9FFBA3A-9966-47C2-8CEF-65485D95E0DE}" type="pres">
      <dgm:prSet presAssocID="{2D4132E1-FA85-4D62-8314-858C78CC8A87}" presName="level2hierChild" presStyleCnt="0"/>
      <dgm:spPr/>
    </dgm:pt>
    <dgm:pt modelId="{8F660E7B-4101-472E-8D24-1CFC17A427B2}" type="pres">
      <dgm:prSet presAssocID="{351B8B55-315E-4D28-B4B9-77907E64FC80}" presName="conn2-1" presStyleLbl="parChTrans1D2" presStyleIdx="0" presStyleCnt="4"/>
      <dgm:spPr/>
    </dgm:pt>
    <dgm:pt modelId="{85C7ECF1-44F3-417E-8012-CEFB2E11CD40}" type="pres">
      <dgm:prSet presAssocID="{351B8B55-315E-4D28-B4B9-77907E64FC80}" presName="connTx" presStyleLbl="parChTrans1D2" presStyleIdx="0" presStyleCnt="4"/>
      <dgm:spPr/>
    </dgm:pt>
    <dgm:pt modelId="{7A1B1B57-8586-4DB6-85D1-3B9963E27253}" type="pres">
      <dgm:prSet presAssocID="{B70BE53E-EF2D-4620-A27F-3B60CA8C8FE5}" presName="root2" presStyleCnt="0"/>
      <dgm:spPr/>
    </dgm:pt>
    <dgm:pt modelId="{16FA709C-0D14-477A-8E9E-555026A54CA6}" type="pres">
      <dgm:prSet presAssocID="{B70BE53E-EF2D-4620-A27F-3B60CA8C8FE5}" presName="LevelTwoTextNode" presStyleLbl="node2" presStyleIdx="0" presStyleCnt="4" custLinFactNeighborX="11203" custLinFactNeighborY="-109">
        <dgm:presLayoutVars>
          <dgm:chPref val="3"/>
        </dgm:presLayoutVars>
      </dgm:prSet>
      <dgm:spPr/>
    </dgm:pt>
    <dgm:pt modelId="{E4B43E49-61FF-4630-A47E-119B5EE33B84}" type="pres">
      <dgm:prSet presAssocID="{B70BE53E-EF2D-4620-A27F-3B60CA8C8FE5}" presName="level3hierChild" presStyleCnt="0"/>
      <dgm:spPr/>
    </dgm:pt>
    <dgm:pt modelId="{3FF9E4A0-A93A-490F-A55D-6B68B9A5AD64}" type="pres">
      <dgm:prSet presAssocID="{43893A5E-2F5B-43F5-BB59-978479BA7891}" presName="conn2-1" presStyleLbl="parChTrans1D2" presStyleIdx="1" presStyleCnt="4"/>
      <dgm:spPr/>
    </dgm:pt>
    <dgm:pt modelId="{D867ACC6-3F60-4B79-8F6D-EEEE1641D583}" type="pres">
      <dgm:prSet presAssocID="{43893A5E-2F5B-43F5-BB59-978479BA7891}" presName="connTx" presStyleLbl="parChTrans1D2" presStyleIdx="1" presStyleCnt="4"/>
      <dgm:spPr/>
    </dgm:pt>
    <dgm:pt modelId="{99F4A2CD-E186-4194-BA1B-DF2140556744}" type="pres">
      <dgm:prSet presAssocID="{A13ADC95-FCCD-46A4-B2EC-06E1650E8D9B}" presName="root2" presStyleCnt="0"/>
      <dgm:spPr/>
    </dgm:pt>
    <dgm:pt modelId="{C83AF43F-66D6-4A5F-992F-3575CED35DB2}" type="pres">
      <dgm:prSet presAssocID="{A13ADC95-FCCD-46A4-B2EC-06E1650E8D9B}" presName="LevelTwoTextNode" presStyleLbl="node2" presStyleIdx="1" presStyleCnt="4" custLinFactNeighborX="11553" custLinFactNeighborY="-1081">
        <dgm:presLayoutVars>
          <dgm:chPref val="3"/>
        </dgm:presLayoutVars>
      </dgm:prSet>
      <dgm:spPr/>
    </dgm:pt>
    <dgm:pt modelId="{C905DA03-8C9F-4E42-B5AF-868B36828F85}" type="pres">
      <dgm:prSet presAssocID="{A13ADC95-FCCD-46A4-B2EC-06E1650E8D9B}" presName="level3hierChild" presStyleCnt="0"/>
      <dgm:spPr/>
    </dgm:pt>
    <dgm:pt modelId="{ABED68B9-0A23-44C7-A57C-2C7856D9939F}" type="pres">
      <dgm:prSet presAssocID="{AB11E19B-61DC-4B78-B238-CBACFAF04E73}" presName="conn2-1" presStyleLbl="parChTrans1D2" presStyleIdx="2" presStyleCnt="4"/>
      <dgm:spPr/>
    </dgm:pt>
    <dgm:pt modelId="{EF43100A-B8F5-436B-A079-88FA5578D20D}" type="pres">
      <dgm:prSet presAssocID="{AB11E19B-61DC-4B78-B238-CBACFAF04E73}" presName="connTx" presStyleLbl="parChTrans1D2" presStyleIdx="2" presStyleCnt="4"/>
      <dgm:spPr/>
    </dgm:pt>
    <dgm:pt modelId="{1C3AF5CB-58BD-43D5-AA8E-851EA449FC7A}" type="pres">
      <dgm:prSet presAssocID="{CA7B80B7-7A9B-4323-A6B1-64091EC81D7D}" presName="root2" presStyleCnt="0"/>
      <dgm:spPr/>
    </dgm:pt>
    <dgm:pt modelId="{6663E678-1787-4596-B671-DCB74A7C58B5}" type="pres">
      <dgm:prSet presAssocID="{CA7B80B7-7A9B-4323-A6B1-64091EC81D7D}" presName="LevelTwoTextNode" presStyleLbl="node2" presStyleIdx="2" presStyleCnt="4" custLinFactNeighborX="11203" custLinFactNeighborY="349">
        <dgm:presLayoutVars>
          <dgm:chPref val="3"/>
        </dgm:presLayoutVars>
      </dgm:prSet>
      <dgm:spPr/>
    </dgm:pt>
    <dgm:pt modelId="{3273F550-9558-40E5-97D1-E775F4FE4F8D}" type="pres">
      <dgm:prSet presAssocID="{CA7B80B7-7A9B-4323-A6B1-64091EC81D7D}" presName="level3hierChild" presStyleCnt="0"/>
      <dgm:spPr/>
    </dgm:pt>
    <dgm:pt modelId="{CE3F98B0-C3AB-403D-9F23-64B4A15B3E12}" type="pres">
      <dgm:prSet presAssocID="{D77B8306-77D1-4B59-9AA4-3361D21D6929}" presName="conn2-1" presStyleLbl="parChTrans1D2" presStyleIdx="3" presStyleCnt="4"/>
      <dgm:spPr/>
    </dgm:pt>
    <dgm:pt modelId="{57779B1D-26EC-415C-A1ED-03DE6C0E0D55}" type="pres">
      <dgm:prSet presAssocID="{D77B8306-77D1-4B59-9AA4-3361D21D6929}" presName="connTx" presStyleLbl="parChTrans1D2" presStyleIdx="3" presStyleCnt="4"/>
      <dgm:spPr/>
    </dgm:pt>
    <dgm:pt modelId="{F166E8E1-3E53-4734-9839-DB55AF9B224D}" type="pres">
      <dgm:prSet presAssocID="{34073362-C2ED-4745-9653-68FB1899431E}" presName="root2" presStyleCnt="0"/>
      <dgm:spPr/>
    </dgm:pt>
    <dgm:pt modelId="{7D0B221E-466A-4849-BCBC-49CF18E33A33}" type="pres">
      <dgm:prSet presAssocID="{34073362-C2ED-4745-9653-68FB1899431E}" presName="LevelTwoTextNode" presStyleLbl="node2" presStyleIdx="3" presStyleCnt="4" custLinFactNeighborX="14893" custLinFactNeighborY="109">
        <dgm:presLayoutVars>
          <dgm:chPref val="3"/>
        </dgm:presLayoutVars>
      </dgm:prSet>
      <dgm:spPr/>
    </dgm:pt>
    <dgm:pt modelId="{EEA23F64-2AB2-4807-8280-7AC26F140E8F}" type="pres">
      <dgm:prSet presAssocID="{34073362-C2ED-4745-9653-68FB1899431E}" presName="level3hierChild" presStyleCnt="0"/>
      <dgm:spPr/>
    </dgm:pt>
  </dgm:ptLst>
  <dgm:cxnLst>
    <dgm:cxn modelId="{37662914-AED9-46E7-A391-A503AA8CEBA5}" type="presOf" srcId="{34073362-C2ED-4745-9653-68FB1899431E}" destId="{7D0B221E-466A-4849-BCBC-49CF18E33A33}" srcOrd="0" destOrd="0" presId="urn:microsoft.com/office/officeart/2005/8/layout/hierarchy2"/>
    <dgm:cxn modelId="{EC50CE23-AC48-4C11-A15F-E7688A10C8B2}" type="presOf" srcId="{D77B8306-77D1-4B59-9AA4-3361D21D6929}" destId="{57779B1D-26EC-415C-A1ED-03DE6C0E0D55}" srcOrd="1" destOrd="0" presId="urn:microsoft.com/office/officeart/2005/8/layout/hierarchy2"/>
    <dgm:cxn modelId="{2871802C-0AF9-4EA7-B0FF-F7109434BEFB}" srcId="{2D4132E1-FA85-4D62-8314-858C78CC8A87}" destId="{34073362-C2ED-4745-9653-68FB1899431E}" srcOrd="3" destOrd="0" parTransId="{D77B8306-77D1-4B59-9AA4-3361D21D6929}" sibTransId="{731F4961-FA69-4BA1-B0B3-DF370E22114D}"/>
    <dgm:cxn modelId="{8D42CD3C-7AF4-4F87-B0F0-AE1C78070B66}" type="presOf" srcId="{AB11E19B-61DC-4B78-B238-CBACFAF04E73}" destId="{ABED68B9-0A23-44C7-A57C-2C7856D9939F}" srcOrd="0" destOrd="0" presId="urn:microsoft.com/office/officeart/2005/8/layout/hierarchy2"/>
    <dgm:cxn modelId="{5C443E61-3106-4D19-8C37-8886CA333F34}" type="presOf" srcId="{351B8B55-315E-4D28-B4B9-77907E64FC80}" destId="{85C7ECF1-44F3-417E-8012-CEFB2E11CD40}" srcOrd="1" destOrd="0" presId="urn:microsoft.com/office/officeart/2005/8/layout/hierarchy2"/>
    <dgm:cxn modelId="{9B3F5849-40DA-4B94-B347-C63C4DF5691C}" type="presOf" srcId="{F8ACF77B-EA61-4D97-85BF-FFAB5B0C66E8}" destId="{2AC409A6-6EF3-47D9-A63F-8C35CE6C5755}" srcOrd="0" destOrd="0" presId="urn:microsoft.com/office/officeart/2005/8/layout/hierarchy2"/>
    <dgm:cxn modelId="{BDD5D369-2FFC-4725-87C7-2B2DE9C5309B}" srcId="{2D4132E1-FA85-4D62-8314-858C78CC8A87}" destId="{CA7B80B7-7A9B-4323-A6B1-64091EC81D7D}" srcOrd="2" destOrd="0" parTransId="{AB11E19B-61DC-4B78-B238-CBACFAF04E73}" sibTransId="{0FE91DD1-5469-42F2-A21C-903B7F254101}"/>
    <dgm:cxn modelId="{14651472-627E-435A-B397-B8866065E138}" type="presOf" srcId="{43893A5E-2F5B-43F5-BB59-978479BA7891}" destId="{D867ACC6-3F60-4B79-8F6D-EEEE1641D583}" srcOrd="1" destOrd="0" presId="urn:microsoft.com/office/officeart/2005/8/layout/hierarchy2"/>
    <dgm:cxn modelId="{C5287973-D8BB-454D-906E-BF41083A7425}" type="presOf" srcId="{AB11E19B-61DC-4B78-B238-CBACFAF04E73}" destId="{EF43100A-B8F5-436B-A079-88FA5578D20D}" srcOrd="1" destOrd="0" presId="urn:microsoft.com/office/officeart/2005/8/layout/hierarchy2"/>
    <dgm:cxn modelId="{C7F39786-7667-4CD9-9E73-F51EFF59DD95}" type="presOf" srcId="{43893A5E-2F5B-43F5-BB59-978479BA7891}" destId="{3FF9E4A0-A93A-490F-A55D-6B68B9A5AD64}" srcOrd="0" destOrd="0" presId="urn:microsoft.com/office/officeart/2005/8/layout/hierarchy2"/>
    <dgm:cxn modelId="{49E8C68D-3C58-4A8E-9063-1BC1692D00FC}" srcId="{F8ACF77B-EA61-4D97-85BF-FFAB5B0C66E8}" destId="{2D4132E1-FA85-4D62-8314-858C78CC8A87}" srcOrd="0" destOrd="0" parTransId="{319010A1-3808-482E-AA3A-11FEC16EA835}" sibTransId="{9A245AA8-F26E-4514-AE91-678568623737}"/>
    <dgm:cxn modelId="{F523B690-4D29-4E96-9E25-AB33937FD993}" type="presOf" srcId="{CA7B80B7-7A9B-4323-A6B1-64091EC81D7D}" destId="{6663E678-1787-4596-B671-DCB74A7C58B5}" srcOrd="0" destOrd="0" presId="urn:microsoft.com/office/officeart/2005/8/layout/hierarchy2"/>
    <dgm:cxn modelId="{7375CD99-D19B-41F8-B55F-38017B02B596}" srcId="{2D4132E1-FA85-4D62-8314-858C78CC8A87}" destId="{A13ADC95-FCCD-46A4-B2EC-06E1650E8D9B}" srcOrd="1" destOrd="0" parTransId="{43893A5E-2F5B-43F5-BB59-978479BA7891}" sibTransId="{5DD962DE-6386-459C-9C37-D990A8262263}"/>
    <dgm:cxn modelId="{1768759C-7644-423C-9B99-5C28C3708431}" type="presOf" srcId="{A13ADC95-FCCD-46A4-B2EC-06E1650E8D9B}" destId="{C83AF43F-66D6-4A5F-992F-3575CED35DB2}" srcOrd="0" destOrd="0" presId="urn:microsoft.com/office/officeart/2005/8/layout/hierarchy2"/>
    <dgm:cxn modelId="{D65232A1-94CB-4FFB-B39A-36B37164DA16}" type="presOf" srcId="{D77B8306-77D1-4B59-9AA4-3361D21D6929}" destId="{CE3F98B0-C3AB-403D-9F23-64B4A15B3E12}" srcOrd="0" destOrd="0" presId="urn:microsoft.com/office/officeart/2005/8/layout/hierarchy2"/>
    <dgm:cxn modelId="{07FC8CAE-6B7F-45C7-BA5B-779B8413D7CA}" srcId="{2D4132E1-FA85-4D62-8314-858C78CC8A87}" destId="{B70BE53E-EF2D-4620-A27F-3B60CA8C8FE5}" srcOrd="0" destOrd="0" parTransId="{351B8B55-315E-4D28-B4B9-77907E64FC80}" sibTransId="{7A88A154-F4EA-4157-A1A2-B475CC45D277}"/>
    <dgm:cxn modelId="{E8F020AF-6DF8-473F-AAF4-84F977437D88}" type="presOf" srcId="{351B8B55-315E-4D28-B4B9-77907E64FC80}" destId="{8F660E7B-4101-472E-8D24-1CFC17A427B2}" srcOrd="0" destOrd="0" presId="urn:microsoft.com/office/officeart/2005/8/layout/hierarchy2"/>
    <dgm:cxn modelId="{D20C8DE4-D371-456E-A282-96F3DFF03ECE}" type="presOf" srcId="{2D4132E1-FA85-4D62-8314-858C78CC8A87}" destId="{205C2450-2221-4364-A9C2-C70A154D1F89}" srcOrd="0" destOrd="0" presId="urn:microsoft.com/office/officeart/2005/8/layout/hierarchy2"/>
    <dgm:cxn modelId="{7AC778F1-5A7E-4CAF-9FC9-AF8522A5CF34}" type="presOf" srcId="{B70BE53E-EF2D-4620-A27F-3B60CA8C8FE5}" destId="{16FA709C-0D14-477A-8E9E-555026A54CA6}" srcOrd="0" destOrd="0" presId="urn:microsoft.com/office/officeart/2005/8/layout/hierarchy2"/>
    <dgm:cxn modelId="{AFA58429-2A2F-483E-8ED5-4B68BD43FBD8}" type="presParOf" srcId="{2AC409A6-6EF3-47D9-A63F-8C35CE6C5755}" destId="{D3C5601D-C7FD-49E1-A10A-FE4CD1EFF683}" srcOrd="0" destOrd="0" presId="urn:microsoft.com/office/officeart/2005/8/layout/hierarchy2"/>
    <dgm:cxn modelId="{95D2FCFA-3B72-43DB-8A81-74FA251D6CF5}" type="presParOf" srcId="{D3C5601D-C7FD-49E1-A10A-FE4CD1EFF683}" destId="{205C2450-2221-4364-A9C2-C70A154D1F89}" srcOrd="0" destOrd="0" presId="urn:microsoft.com/office/officeart/2005/8/layout/hierarchy2"/>
    <dgm:cxn modelId="{F8AD206E-9677-4013-A4BC-0AE8CA108458}" type="presParOf" srcId="{D3C5601D-C7FD-49E1-A10A-FE4CD1EFF683}" destId="{C9FFBA3A-9966-47C2-8CEF-65485D95E0DE}" srcOrd="1" destOrd="0" presId="urn:microsoft.com/office/officeart/2005/8/layout/hierarchy2"/>
    <dgm:cxn modelId="{15C33B77-B61B-4F73-823A-49318A849083}" type="presParOf" srcId="{C9FFBA3A-9966-47C2-8CEF-65485D95E0DE}" destId="{8F660E7B-4101-472E-8D24-1CFC17A427B2}" srcOrd="0" destOrd="0" presId="urn:microsoft.com/office/officeart/2005/8/layout/hierarchy2"/>
    <dgm:cxn modelId="{CEC0ED5B-2028-46D9-8B81-0FE966D1F68A}" type="presParOf" srcId="{8F660E7B-4101-472E-8D24-1CFC17A427B2}" destId="{85C7ECF1-44F3-417E-8012-CEFB2E11CD40}" srcOrd="0" destOrd="0" presId="urn:microsoft.com/office/officeart/2005/8/layout/hierarchy2"/>
    <dgm:cxn modelId="{80AF86E6-CF03-475E-A9A8-CAC63A9E7575}" type="presParOf" srcId="{C9FFBA3A-9966-47C2-8CEF-65485D95E0DE}" destId="{7A1B1B57-8586-4DB6-85D1-3B9963E27253}" srcOrd="1" destOrd="0" presId="urn:microsoft.com/office/officeart/2005/8/layout/hierarchy2"/>
    <dgm:cxn modelId="{A2C04AAF-99D4-45F9-9839-8F587CF34BCC}" type="presParOf" srcId="{7A1B1B57-8586-4DB6-85D1-3B9963E27253}" destId="{16FA709C-0D14-477A-8E9E-555026A54CA6}" srcOrd="0" destOrd="0" presId="urn:microsoft.com/office/officeart/2005/8/layout/hierarchy2"/>
    <dgm:cxn modelId="{59A73639-49ED-4F26-9204-D634197FB3B0}" type="presParOf" srcId="{7A1B1B57-8586-4DB6-85D1-3B9963E27253}" destId="{E4B43E49-61FF-4630-A47E-119B5EE33B84}" srcOrd="1" destOrd="0" presId="urn:microsoft.com/office/officeart/2005/8/layout/hierarchy2"/>
    <dgm:cxn modelId="{15B5C448-9ED7-4335-AB40-8A10A811079D}" type="presParOf" srcId="{C9FFBA3A-9966-47C2-8CEF-65485D95E0DE}" destId="{3FF9E4A0-A93A-490F-A55D-6B68B9A5AD64}" srcOrd="2" destOrd="0" presId="urn:microsoft.com/office/officeart/2005/8/layout/hierarchy2"/>
    <dgm:cxn modelId="{E9109328-08B3-4B55-8E7A-C54763C5F3A5}" type="presParOf" srcId="{3FF9E4A0-A93A-490F-A55D-6B68B9A5AD64}" destId="{D867ACC6-3F60-4B79-8F6D-EEEE1641D583}" srcOrd="0" destOrd="0" presId="urn:microsoft.com/office/officeart/2005/8/layout/hierarchy2"/>
    <dgm:cxn modelId="{81E41AEC-9B06-44DA-B006-CFFAA58F0BFC}" type="presParOf" srcId="{C9FFBA3A-9966-47C2-8CEF-65485D95E0DE}" destId="{99F4A2CD-E186-4194-BA1B-DF2140556744}" srcOrd="3" destOrd="0" presId="urn:microsoft.com/office/officeart/2005/8/layout/hierarchy2"/>
    <dgm:cxn modelId="{65500753-2B7B-494C-8669-FD43A02FFDA7}" type="presParOf" srcId="{99F4A2CD-E186-4194-BA1B-DF2140556744}" destId="{C83AF43F-66D6-4A5F-992F-3575CED35DB2}" srcOrd="0" destOrd="0" presId="urn:microsoft.com/office/officeart/2005/8/layout/hierarchy2"/>
    <dgm:cxn modelId="{684F6F35-6E92-4D02-BDB2-B1DC2CA45623}" type="presParOf" srcId="{99F4A2CD-E186-4194-BA1B-DF2140556744}" destId="{C905DA03-8C9F-4E42-B5AF-868B36828F85}" srcOrd="1" destOrd="0" presId="urn:microsoft.com/office/officeart/2005/8/layout/hierarchy2"/>
    <dgm:cxn modelId="{42A42E60-0EA8-4AB6-AC42-70E3EB8FC7AB}" type="presParOf" srcId="{C9FFBA3A-9966-47C2-8CEF-65485D95E0DE}" destId="{ABED68B9-0A23-44C7-A57C-2C7856D9939F}" srcOrd="4" destOrd="0" presId="urn:microsoft.com/office/officeart/2005/8/layout/hierarchy2"/>
    <dgm:cxn modelId="{F67B5151-11B1-4475-8FD0-5BB6BF91A8F7}" type="presParOf" srcId="{ABED68B9-0A23-44C7-A57C-2C7856D9939F}" destId="{EF43100A-B8F5-436B-A079-88FA5578D20D}" srcOrd="0" destOrd="0" presId="urn:microsoft.com/office/officeart/2005/8/layout/hierarchy2"/>
    <dgm:cxn modelId="{F11DDA0C-2FD2-48E8-B79A-14246813C5D4}" type="presParOf" srcId="{C9FFBA3A-9966-47C2-8CEF-65485D95E0DE}" destId="{1C3AF5CB-58BD-43D5-AA8E-851EA449FC7A}" srcOrd="5" destOrd="0" presId="urn:microsoft.com/office/officeart/2005/8/layout/hierarchy2"/>
    <dgm:cxn modelId="{F690E1B0-9A98-4847-940E-FBC62C025373}" type="presParOf" srcId="{1C3AF5CB-58BD-43D5-AA8E-851EA449FC7A}" destId="{6663E678-1787-4596-B671-DCB74A7C58B5}" srcOrd="0" destOrd="0" presId="urn:microsoft.com/office/officeart/2005/8/layout/hierarchy2"/>
    <dgm:cxn modelId="{276CE300-334E-4359-BC75-108454DCE5CC}" type="presParOf" srcId="{1C3AF5CB-58BD-43D5-AA8E-851EA449FC7A}" destId="{3273F550-9558-40E5-97D1-E775F4FE4F8D}" srcOrd="1" destOrd="0" presId="urn:microsoft.com/office/officeart/2005/8/layout/hierarchy2"/>
    <dgm:cxn modelId="{9306326A-CA12-4988-9E3E-386EE85FF877}" type="presParOf" srcId="{C9FFBA3A-9966-47C2-8CEF-65485D95E0DE}" destId="{CE3F98B0-C3AB-403D-9F23-64B4A15B3E12}" srcOrd="6" destOrd="0" presId="urn:microsoft.com/office/officeart/2005/8/layout/hierarchy2"/>
    <dgm:cxn modelId="{073A9548-7C6A-48F8-9CF4-79EC6A61F10C}" type="presParOf" srcId="{CE3F98B0-C3AB-403D-9F23-64B4A15B3E12}" destId="{57779B1D-26EC-415C-A1ED-03DE6C0E0D55}" srcOrd="0" destOrd="0" presId="urn:microsoft.com/office/officeart/2005/8/layout/hierarchy2"/>
    <dgm:cxn modelId="{7482B77F-54A9-4C46-9F88-ADB6501CA655}" type="presParOf" srcId="{C9FFBA3A-9966-47C2-8CEF-65485D95E0DE}" destId="{F166E8E1-3E53-4734-9839-DB55AF9B224D}" srcOrd="7" destOrd="0" presId="urn:microsoft.com/office/officeart/2005/8/layout/hierarchy2"/>
    <dgm:cxn modelId="{573CA503-0BEF-4D17-907B-96844E1655F6}" type="presParOf" srcId="{F166E8E1-3E53-4734-9839-DB55AF9B224D}" destId="{7D0B221E-466A-4849-BCBC-49CF18E33A33}" srcOrd="0" destOrd="0" presId="urn:microsoft.com/office/officeart/2005/8/layout/hierarchy2"/>
    <dgm:cxn modelId="{B02A8C1A-85AF-4406-8AE8-FBC852E6CF02}" type="presParOf" srcId="{F166E8E1-3E53-4734-9839-DB55AF9B224D}" destId="{EEA23F64-2AB2-4807-8280-7AC26F140E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>
            <a:solidFill>
              <a:schemeClr val="tx1"/>
            </a:solidFill>
          </a:endParaRPr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2450-2221-4364-A9C2-C70A154D1F89}">
      <dsp:nvSpPr>
        <dsp:cNvPr id="0" name=""/>
        <dsp:cNvSpPr/>
      </dsp:nvSpPr>
      <dsp:spPr>
        <a:xfrm>
          <a:off x="2619270" y="1621206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Tipus grafs de Gaifman</a:t>
          </a:r>
        </a:p>
      </dsp:txBody>
      <dsp:txXfrm>
        <a:off x="2647843" y="1649779"/>
        <a:ext cx="1893990" cy="918422"/>
      </dsp:txXfrm>
    </dsp:sp>
    <dsp:sp modelId="{8F660E7B-4101-472E-8D24-1CFC17A427B2}">
      <dsp:nvSpPr>
        <dsp:cNvPr id="0" name=""/>
        <dsp:cNvSpPr/>
      </dsp:nvSpPr>
      <dsp:spPr>
        <a:xfrm rot="18793801">
          <a:off x="4219879" y="1278172"/>
          <a:ext cx="222506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2506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700" kern="1200" noProof="0" dirty="0"/>
        </a:p>
      </dsp:txBody>
      <dsp:txXfrm>
        <a:off x="5276786" y="1242760"/>
        <a:ext cx="111253" cy="111253"/>
      </dsp:txXfrm>
    </dsp:sp>
    <dsp:sp modelId="{16FA709C-0D14-477A-8E9E-555026A54CA6}">
      <dsp:nvSpPr>
        <dsp:cNvPr id="0" name=""/>
        <dsp:cNvSpPr/>
      </dsp:nvSpPr>
      <dsp:spPr>
        <a:xfrm>
          <a:off x="6094420" y="0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</a:t>
          </a:r>
        </a:p>
      </dsp:txBody>
      <dsp:txXfrm>
        <a:off x="6122993" y="28573"/>
        <a:ext cx="1893990" cy="918422"/>
      </dsp:txXfrm>
    </dsp:sp>
    <dsp:sp modelId="{3FF9E4A0-A93A-490F-A55D-6B68B9A5AD64}">
      <dsp:nvSpPr>
        <dsp:cNvPr id="0" name=""/>
        <dsp:cNvSpPr/>
      </dsp:nvSpPr>
      <dsp:spPr>
        <a:xfrm rot="20496921">
          <a:off x="4529238" y="1834381"/>
          <a:ext cx="16131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317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5498" y="1814266"/>
        <a:ext cx="80658" cy="80658"/>
      </dsp:txXfrm>
    </dsp:sp>
    <dsp:sp modelId="{C83AF43F-66D6-4A5F-992F-3575CED35DB2}">
      <dsp:nvSpPr>
        <dsp:cNvPr id="0" name=""/>
        <dsp:cNvSpPr/>
      </dsp:nvSpPr>
      <dsp:spPr>
        <a:xfrm>
          <a:off x="6101249" y="1112418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 amb llindar</a:t>
          </a:r>
        </a:p>
      </dsp:txBody>
      <dsp:txXfrm>
        <a:off x="6129822" y="1140991"/>
        <a:ext cx="1893990" cy="918422"/>
      </dsp:txXfrm>
    </dsp:sp>
    <dsp:sp modelId="{ABED68B9-0A23-44C7-A57C-2C7856D9939F}">
      <dsp:nvSpPr>
        <dsp:cNvPr id="0" name=""/>
        <dsp:cNvSpPr/>
      </dsp:nvSpPr>
      <dsp:spPr>
        <a:xfrm rot="1341904">
          <a:off x="4508424" y="2402308"/>
          <a:ext cx="164797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797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1214" y="2381324"/>
        <a:ext cx="82398" cy="82398"/>
      </dsp:txXfrm>
    </dsp:sp>
    <dsp:sp modelId="{6663E678-1787-4596-B671-DCB74A7C58B5}">
      <dsp:nvSpPr>
        <dsp:cNvPr id="0" name=""/>
        <dsp:cNvSpPr/>
      </dsp:nvSpPr>
      <dsp:spPr>
        <a:xfrm>
          <a:off x="6094420" y="2248272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Lineal</a:t>
          </a:r>
        </a:p>
      </dsp:txBody>
      <dsp:txXfrm>
        <a:off x="6122993" y="2276845"/>
        <a:ext cx="1893990" cy="918422"/>
      </dsp:txXfrm>
    </dsp:sp>
    <dsp:sp modelId="{CE3F98B0-C3AB-403D-9F23-64B4A15B3E12}">
      <dsp:nvSpPr>
        <dsp:cNvPr id="0" name=""/>
        <dsp:cNvSpPr/>
      </dsp:nvSpPr>
      <dsp:spPr>
        <a:xfrm rot="2854796">
          <a:off x="4185412" y="2962088"/>
          <a:ext cx="23659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6599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/>
        </a:p>
      </dsp:txBody>
      <dsp:txXfrm>
        <a:off x="5309262" y="2923153"/>
        <a:ext cx="118299" cy="118299"/>
      </dsp:txXfrm>
    </dsp:sp>
    <dsp:sp modelId="{7D0B221E-466A-4849-BCBC-49CF18E33A33}">
      <dsp:nvSpPr>
        <dsp:cNvPr id="0" name=""/>
        <dsp:cNvSpPr/>
      </dsp:nvSpPr>
      <dsp:spPr>
        <a:xfrm>
          <a:off x="6166417" y="3367831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Exponencial</a:t>
          </a:r>
        </a:p>
      </dsp:txBody>
      <dsp:txXfrm>
        <a:off x="6194990" y="3396404"/>
        <a:ext cx="1893990" cy="918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27/05/2017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27/05/2017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27/05/2017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lineal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que conté més de dues classes d’equivalències. A cada classe li correspon un color diferent.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3927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exponencial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ca-ES" dirty="0"/>
                  <a:t>Graf lineal que agrupa les arestes en diferents classes d’equivalències. </a:t>
                </a:r>
              </a:p>
              <a:p>
                <a:pPr algn="just"/>
                <a:endParaRPr lang="ca-ES" dirty="0"/>
              </a:p>
              <a:p>
                <a:pPr algn="just"/>
                <a:r>
                  <a:rPr lang="ca-ES" dirty="0"/>
                  <a:t>Cada classe d’equivalència comprèn un interval exponencial, que s’inicia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ca-ES" dirty="0"/>
                  <a:t> i s’acaba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 xmlns=""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27" t="-4225" r="-47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Descomposició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797238" cy="4343400"/>
          </a:xfrm>
        </p:spPr>
        <p:txBody>
          <a:bodyPr/>
          <a:lstStyle/>
          <a:p>
            <a:pPr marL="45720" indent="0" algn="just">
              <a:buNone/>
            </a:pPr>
            <a:r>
              <a:rPr lang="ca-ES" dirty="0"/>
              <a:t>Consisteix en trobar subconjunts del graf, anomenats clans, en els quals els elements continguts en cada clan es relacionen de la mateixa manera amb tots aquells fora del clan.</a:t>
            </a:r>
          </a:p>
          <a:p>
            <a:pPr marL="45720" indent="0" algn="just">
              <a:buNone/>
            </a:pPr>
            <a:endParaRPr lang="ca-ES" dirty="0"/>
          </a:p>
          <a:p>
            <a:pPr lvl="1" algn="just"/>
            <a:r>
              <a:rPr lang="ca-ES" dirty="0"/>
              <a:t>El subconjunt {‘A’, ‘B’} forma un clan.</a:t>
            </a:r>
          </a:p>
          <a:p>
            <a:pPr lvl="1" algn="just"/>
            <a:r>
              <a:rPr lang="ca-ES" dirty="0"/>
              <a:t>El subconjunt {‘B’, ‘E’} no forma un clan.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2" y="1600200"/>
            <a:ext cx="273980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ca-ES" dirty="0"/>
              <a:t>Clans de longitud u i clans que contenen tots els nodes d’un graf (sense nodes repetits). També es consideren clans primers.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ca-ES" dirty="0"/>
              <a:t>Clans que no es superposen amb altres clans.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més freqüents</a:t>
            </a:r>
          </a:p>
          <a:p>
            <a:pPr marL="45720" indent="0" algn="just">
              <a:buNone/>
            </a:pPr>
            <a:r>
              <a:rPr lang="ca-ES" dirty="0"/>
              <a:t>Clans primers que apareixen freqüentment en una taula SQLite.</a:t>
            </a:r>
          </a:p>
        </p:txBody>
      </p:sp>
    </p:spTree>
    <p:extLst>
      <p:ext uri="{BB962C8B-B14F-4D97-AF65-F5344CB8AC3E}">
        <p14:creationId xmlns:p14="http://schemas.microsoft.com/office/powerpoint/2010/main" val="1677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3781013" cy="434340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en-GB" dirty="0"/>
              <a:t>{'Crew'}, {'3rd'}, {'1st'}, {'2nd'}, {'Male'}, {'Female'}, {'Adult'}, {'Child'}, {'No'}, {'Yes’} </a:t>
            </a:r>
            <a:r>
              <a:rPr lang="ca-ES" dirty="0"/>
              <a:t>i</a:t>
            </a:r>
            <a:r>
              <a:rPr lang="en-GB" dirty="0"/>
              <a:t> {'Female', 'Adult', 'No', '1st', '3rd', 'Crew', 'Yes', 'Male', '2nd', 'Child’}.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en-GB" dirty="0"/>
              <a:t>{'Male', 'Female'}, {'Yes', 'No'}, {'1st', '3rd', '2nd’} </a:t>
            </a:r>
            <a:r>
              <a:rPr lang="ca-ES" dirty="0"/>
              <a:t>i</a:t>
            </a:r>
            <a:r>
              <a:rPr lang="en-GB" dirty="0"/>
              <a:t> {'Adult', '1st', '3rd', 'Crew', '2nd', 'Child’}.</a:t>
            </a: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38393"/>
            <a:ext cx="5598872" cy="4533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ángulo 16"/>
          <p:cNvSpPr/>
          <p:nvPr/>
        </p:nvSpPr>
        <p:spPr>
          <a:xfrm>
            <a:off x="9334772" y="3501008"/>
            <a:ext cx="648072" cy="9361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Rectángulo 17"/>
          <p:cNvSpPr/>
          <p:nvPr/>
        </p:nvSpPr>
        <p:spPr>
          <a:xfrm>
            <a:off x="8254652" y="5483417"/>
            <a:ext cx="504056" cy="68878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9" name="Rectángulo 18"/>
          <p:cNvSpPr/>
          <p:nvPr/>
        </p:nvSpPr>
        <p:spPr>
          <a:xfrm>
            <a:off x="7734065" y="1638393"/>
            <a:ext cx="2664296" cy="38164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8254652" y="1988840"/>
            <a:ext cx="936104" cy="1440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7102524" y="1600201"/>
            <a:ext cx="3384376" cy="4572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457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estructura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/>
              <a:t>descomposició del graf en Clans trivials i primers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a-ES" dirty="0"/>
              <a:t>2-estructura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10" y="2743199"/>
            <a:ext cx="4162619" cy="316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9766820" y="3356992"/>
            <a:ext cx="1204393" cy="24986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Elipse 10"/>
          <p:cNvSpPr/>
          <p:nvPr/>
        </p:nvSpPr>
        <p:spPr>
          <a:xfrm>
            <a:off x="6828809" y="4441303"/>
            <a:ext cx="1308403" cy="85990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2" name="Elipse 11"/>
          <p:cNvSpPr/>
          <p:nvPr/>
        </p:nvSpPr>
        <p:spPr>
          <a:xfrm>
            <a:off x="7660684" y="3717032"/>
            <a:ext cx="962997" cy="64807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3" name="Rectángulo 12"/>
          <p:cNvSpPr/>
          <p:nvPr/>
        </p:nvSpPr>
        <p:spPr>
          <a:xfrm>
            <a:off x="8623681" y="3068960"/>
            <a:ext cx="1018595" cy="28441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Rectángulo 13"/>
          <p:cNvSpPr/>
          <p:nvPr/>
        </p:nvSpPr>
        <p:spPr>
          <a:xfrm>
            <a:off x="7536139" y="2780927"/>
            <a:ext cx="390019" cy="8640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23" name="Marcador de contenido 2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743199"/>
            <a:ext cx="4648199" cy="390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2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Resultats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La investigació va néixer amb la finalitat de crear una eina per a l’estudi de les 2-estructures i establir resultats prometedors que relacionessin les 2-estructures amb l’anàlisi de dades relacionals; objectius que s’han complert. </a:t>
            </a:r>
          </a:p>
          <a:p>
            <a:pPr marL="45720" indent="0" algn="just">
              <a:buNone/>
            </a:pPr>
            <a:r>
              <a:rPr lang="ca-ES" dirty="0"/>
              <a:t>Les 2-estructures resulten un mètode visual molt potent per a relacionar, classificar i analitzar les dades relacionals. Difícilment es pot extreure tanta informació d’un fitxer o de la taula d’una base de dades relacional. </a:t>
            </a:r>
          </a:p>
        </p:txBody>
      </p:sp>
    </p:spTree>
    <p:extLst>
      <p:ext uri="{BB962C8B-B14F-4D97-AF65-F5344CB8AC3E}">
        <p14:creationId xmlns:p14="http://schemas.microsoft.com/office/powerpoint/2010/main" val="31859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Treball futur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Com a millores es proposen: </a:t>
            </a:r>
          </a:p>
          <a:p>
            <a:pPr algn="just"/>
            <a:r>
              <a:rPr lang="ca-ES" dirty="0"/>
              <a:t>La ampliació del nombre de colors per a poder diferenciar moltes més classes d’equivalències. </a:t>
            </a:r>
          </a:p>
          <a:p>
            <a:pPr algn="just"/>
            <a:r>
              <a:rPr lang="ca-ES" dirty="0"/>
              <a:t>La creació d’una 2-estructura a partir de diferents taules SQLite. </a:t>
            </a:r>
          </a:p>
          <a:p>
            <a:pPr algn="just"/>
            <a:r>
              <a:rPr lang="ca-ES" dirty="0"/>
              <a:t>La millora dels algoritmes, implementats en el paquet de programari desenvolupat, per augmentar la capacitat de tractament de les bases de dades relacionals amb major nombre de dades. 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413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304" y="2204864"/>
            <a:ext cx="9793088" cy="936104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ca-ES" dirty="0"/>
              <a:t>Moltes gràcies per la vostra atenció.</a:t>
            </a:r>
            <a:br>
              <a:rPr lang="ca-ES" dirty="0"/>
            </a:br>
            <a:br>
              <a:rPr lang="ca-ES" dirty="0"/>
            </a:br>
            <a:r>
              <a:rPr lang="ca-ES" sz="6000" dirty="0"/>
              <a:t>Preguntes</a:t>
            </a:r>
            <a:endParaRPr lang="ca-ES" dirty="0"/>
          </a:p>
        </p:txBody>
      </p:sp>
      <p:pic>
        <p:nvPicPr>
          <p:cNvPr id="4" name="Gráfico 3" descr="Ayud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48" y="3501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89040"/>
            <a:ext cx="2592288" cy="240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074" y="3850171"/>
            <a:ext cx="3776346" cy="232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/>
          <p:cNvSpPr/>
          <p:nvPr/>
        </p:nvSpPr>
        <p:spPr>
          <a:xfrm>
            <a:off x="6094414" y="4725144"/>
            <a:ext cx="1368150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63146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complet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568440"/>
            <a:ext cx="5638800" cy="460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1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015413"/>
              </p:ext>
            </p:extLst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1599528" y="3284984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Elipse 13"/>
          <p:cNvSpPr/>
          <p:nvPr/>
        </p:nvSpPr>
        <p:spPr>
          <a:xfrm>
            <a:off x="2404636" y="3284984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5" name="Elipse 14"/>
          <p:cNvSpPr/>
          <p:nvPr/>
        </p:nvSpPr>
        <p:spPr>
          <a:xfrm>
            <a:off x="2404636" y="5156937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6" name="Elipse 15"/>
          <p:cNvSpPr/>
          <p:nvPr/>
        </p:nvSpPr>
        <p:spPr>
          <a:xfrm>
            <a:off x="3471558" y="5156937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7" name="Elipse 16"/>
          <p:cNvSpPr/>
          <p:nvPr/>
        </p:nvSpPr>
        <p:spPr>
          <a:xfrm>
            <a:off x="4510236" y="4009596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Elipse 17"/>
          <p:cNvSpPr/>
          <p:nvPr/>
        </p:nvSpPr>
        <p:spPr>
          <a:xfrm>
            <a:off x="3448923" y="4018493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cxnSp>
        <p:nvCxnSpPr>
          <p:cNvPr id="20" name="Conector recto 19"/>
          <p:cNvCxnSpPr>
            <a:cxnSpLocks/>
            <a:stCxn id="13" idx="6"/>
            <a:endCxn id="14" idx="2"/>
          </p:cNvCxnSpPr>
          <p:nvPr/>
        </p:nvCxnSpPr>
        <p:spPr>
          <a:xfrm>
            <a:off x="2247600" y="3429000"/>
            <a:ext cx="1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  <a:stCxn id="18" idx="6"/>
          </p:cNvCxnSpPr>
          <p:nvPr/>
        </p:nvCxnSpPr>
        <p:spPr>
          <a:xfrm flipV="1">
            <a:off x="4213666" y="4160939"/>
            <a:ext cx="282833" cy="15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  <a:stCxn id="15" idx="6"/>
            <a:endCxn id="16" idx="2"/>
          </p:cNvCxnSpPr>
          <p:nvPr/>
        </p:nvCxnSpPr>
        <p:spPr>
          <a:xfrm>
            <a:off x="3340740" y="5300953"/>
            <a:ext cx="13081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Marcador de contenido 3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15821"/>
            <a:ext cx="5626225" cy="455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9635"/>
              </p:ext>
            </p:extLst>
          </p:nvPr>
        </p:nvGraphicFramePr>
        <p:xfrm>
          <a:off x="0" y="1828800"/>
          <a:ext cx="1097121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Graf pla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ca-ES" dirty="0"/>
              <a:t>Graf de Gaifman que conté dues classes d’equivalències.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contínues.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discontínues.</a:t>
            </a:r>
            <a:endParaRPr lang="es-ES" noProof="1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pla amb llindar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amb dues classes d’equivalències.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contínues ( K &gt;= llindar).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discontínues (K &lt; llindar).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0" name="Rectángulo 9"/>
          <p:cNvSpPr/>
          <p:nvPr/>
        </p:nvSpPr>
        <p:spPr>
          <a:xfrm>
            <a:off x="9838828" y="3573016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Rectángulo 10"/>
          <p:cNvSpPr/>
          <p:nvPr/>
        </p:nvSpPr>
        <p:spPr>
          <a:xfrm>
            <a:off x="9622804" y="480479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18" name="Rectángulo 17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9838828" y="358563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9625525" y="481740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55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601</Words>
  <Application>Microsoft Office PowerPoint</Application>
  <PresentationFormat>Personalizado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Graf complet</vt:lpstr>
      <vt:lpstr>Graf de gaifman</vt:lpstr>
      <vt:lpstr>Graf de gaifman</vt:lpstr>
      <vt:lpstr>Graf pla</vt:lpstr>
      <vt:lpstr>Graf pla amb llindar</vt:lpstr>
      <vt:lpstr>Graf lineal</vt:lpstr>
      <vt:lpstr>Graf exponencial</vt:lpstr>
      <vt:lpstr>Descomposició</vt:lpstr>
      <vt:lpstr>Clans</vt:lpstr>
      <vt:lpstr>Clans</vt:lpstr>
      <vt:lpstr>estructura</vt:lpstr>
      <vt:lpstr>Resultats</vt:lpstr>
      <vt:lpstr>Treball futur</vt:lpstr>
      <vt:lpstr>Moltes gràcies per la vostra atenció.  Preguntes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2017-05-27T12:51:20Z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