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FC0A2-18FA-4B64-8C4F-22CE3A967BB3}">
  <a:tblStyle styleId="{67EFC0A2-18FA-4B64-8C4F-22CE3A967B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5488b0f0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5488b0f0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488b0f0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488b0f0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5488b0f0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5488b0f0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5488b0f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5488b0f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5488b0f0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5488b0f0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5488b0f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5488b0f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5488b0f0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5488b0f0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5488b0f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5488b0f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5488b0f0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5488b0f0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4310 • Luke Roe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datasets with higher dimensions tend to have lower VCR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 scaled data tends to have lower VCR than MinMax scalar or raw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music data (6705, 36) had the lowest VCR at 21.08%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Wisc Data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(569, 31)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0.185965798821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0.38940427266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0.77191593577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Data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(510, 41)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0.145950476097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0.36090453378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0.9170993788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AAPL Data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(5850, 10)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0.26565792429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0.65076893405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0.99974565598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Data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(6705, 36)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0.092761400643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0.440286356707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0.82987793301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OTM Data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(8095, 11)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0.20329003133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0.38621005052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0.9407031069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Shape: </a:t>
            </a:r>
            <a:r>
              <a:rPr lang="en" sz="1400">
                <a:solidFill>
                  <a:schemeClr val="dk1"/>
                </a:solidFill>
              </a:rPr>
              <a:t>(150, 4)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 VCR: </a:t>
            </a:r>
            <a:r>
              <a:rPr lang="en" sz="1400">
                <a:solidFill>
                  <a:schemeClr val="dk1"/>
                </a:solidFill>
              </a:rPr>
              <a:t>0.5352971788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VCR: </a:t>
            </a:r>
            <a:r>
              <a:rPr lang="en" sz="1400">
                <a:solidFill>
                  <a:schemeClr val="dk1"/>
                </a:solidFill>
              </a:rPr>
              <a:t>0.68002994149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VCR: </a:t>
            </a:r>
            <a:r>
              <a:rPr lang="en" sz="1400">
                <a:solidFill>
                  <a:schemeClr val="dk1"/>
                </a:solidFill>
              </a:rPr>
              <a:t>0.80593406914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0" y="836975"/>
            <a:ext cx="5379300" cy="346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0088" y="751838"/>
            <a:ext cx="5459663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775125" y="11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{67EFC0A2-18FA-4B64-8C4F-22CE3A967BB3}</a:tableStyleId>
              </a:tblPr>
              <a:tblGrid>
                <a:gridCol w="151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(n,p)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SS VCR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MM VCR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Raw VCR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Breast Wisc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(569, 31)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0.185965798821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0.38940427266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0.77191593577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Cybersecurity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(510, 41)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0.145950476097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0.36090453378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0.9170993788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HFT AAPL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(5850, 10)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0.26565792429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0.65076893405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0.99974565598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(6705, 36)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0.092761400643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0.440286356707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0.82987793301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Option OTM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(8095, 11)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0.20329003133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0.38621005052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0.9407031069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Iris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(150, 4)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0.5352971788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0.68002994149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0.80593406914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6" y="158350"/>
            <a:ext cx="8438450" cy="48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Macintosh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Homework 1</vt:lpstr>
      <vt:lpstr>Breast Wisc Data</vt:lpstr>
      <vt:lpstr>Cybersecurity Data</vt:lpstr>
      <vt:lpstr>HFT AAPL Data</vt:lpstr>
      <vt:lpstr>Music Data</vt:lpstr>
      <vt:lpstr>Option OTM Data</vt:lpstr>
      <vt:lpstr>Iris Data</vt:lpstr>
      <vt:lpstr>Summary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cp:lastModifiedBy>Roe, Luke</cp:lastModifiedBy>
  <cp:revision>1</cp:revision>
  <dcterms:modified xsi:type="dcterms:W3CDTF">2024-02-05T20:51:08Z</dcterms:modified>
</cp:coreProperties>
</file>